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BFD63-CDBB-4848-96F0-344CDCB60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61D507-15DB-4ACB-BCBD-FA46ACDC7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1796B-FD3C-45A7-B67B-2CAE3F1C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06EDA-565C-4541-84C9-3CD4CBCA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12C2-9830-471F-8B4F-F6FCFE3A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68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65BC3-43B5-4A33-BFA7-08DB3238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571E35-7BBB-42A9-A08E-7B4F44399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A777A-229F-4491-B3BC-0886A676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C84B8-E2E8-4237-BE5E-2E92260D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FEA9B-F720-432D-BB19-A24E6477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9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81E749-066B-4071-B9A7-213B002B6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4A316D-EB24-4608-BECE-0210726EC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CBB2A-5F00-4C8A-A686-6160971C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19F53-9E47-4638-B7D4-FB9A6EFE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BCF26-2D58-49AE-878C-C3C9D23F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0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C6A11-A8D6-4B8A-84EC-6ADC25A0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52C6D-F3FA-4396-A511-3E9C7D41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29393-B137-4F77-BF9C-903E6CAC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41F2A-1551-4067-AB49-9C2CF531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FC91D-9039-45BE-8304-776C72BB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0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9526A-2D02-4B1D-AACA-967C5377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0598E1-AF70-4743-BB98-D8144C91F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914B4-1CEE-43AB-AC19-F2E5CEF3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376CE-F093-4AE8-8D13-5340EC8D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0F029-F9C4-48FA-93D3-F87666E9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FEB65-5993-4807-9BA5-D8A3BF6C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EFBB5-4421-4B3E-A573-3E8680868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944E77-C02E-4889-90C9-56264E30E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2AA6B-B831-4939-A498-DA3C0BD8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662D69-E283-41CE-B735-B78540AE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88007-9B75-441C-865B-7CC1CC9A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2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B2ABA-51EB-4FCF-9D63-6FC5E710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B562D-9198-416B-9B17-B67B5619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611C16-699F-4171-BCCE-58CA20382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F9E8C0-99A3-42BD-9607-B725CBC59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723CD9-909B-4188-8A08-021B3F096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00B2EC-3B99-432C-8C09-CBC3E09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B64E6B-1635-4697-A57E-AAA8EC84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EDE4D-669B-4277-BD78-AA592482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1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E3937-32E2-428B-8C86-14781A87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D5994-CD00-4805-8F45-94710BE7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51F6A0-0A5B-4068-BAA5-AA80D5C8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5E0F3A-E667-452A-A5A7-931C9E6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3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EA6059-2F26-4B76-BA25-2F9EE1BF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8E7B98-69DC-43C3-B61F-B1FF1A95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C1E6F3-CC09-4E38-98EA-8C1FA7E2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9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89ED9-93AC-4204-8B23-830AF7A3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51491-C3A3-41B4-81E2-7675E1D73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833D97-6976-4D6B-810F-0F8C79F25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42D90-1225-462C-9C87-DFC37FBC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7682EE-5532-41DF-9FEF-37C0454D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30419-381C-4EB2-BA10-61B51963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1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34398-7F4E-4650-980E-7B4D4A49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71D68-CE51-4336-806E-2FD821BE8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931D50-B196-4168-9FA4-7E0F15AE8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791A3-F0F8-40EB-8627-1D823980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67D253-4ECA-4848-96D2-84B41C66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9EFE2-F40F-4563-BE21-0B466EFE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9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201AD7-93C2-4018-A85F-2096CCCA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552880-FD2A-4777-8E5B-3AE26A459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4A994-DD6F-4CB5-9EEB-0DFDE47AA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A897-575C-41C4-8D1F-1255879863ED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F6F53-1B25-4FBF-87A3-9334350A4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FC9FA-52CA-4E24-9BDE-312C8370E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E69D3-9002-4D3B-A407-9A5BFCD73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243543"/>
              </p:ext>
            </p:extLst>
          </p:nvPr>
        </p:nvGraphicFramePr>
        <p:xfrm>
          <a:off x="1774548" y="322160"/>
          <a:ext cx="9349173" cy="57840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6662">
                  <a:extLst>
                    <a:ext uri="{9D8B030D-6E8A-4147-A177-3AD203B41FA5}">
                      <a16:colId xmlns:a16="http://schemas.microsoft.com/office/drawing/2014/main" val="1403178151"/>
                    </a:ext>
                  </a:extLst>
                </a:gridCol>
                <a:gridCol w="2573292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2573472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2485747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magic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魔数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err="1"/>
                        <a:t>minor_version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Class</a:t>
                      </a:r>
                      <a:r>
                        <a:rPr lang="zh-CN" altLang="en-US" sz="1600"/>
                        <a:t>文件次版本号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err="1"/>
                        <a:t>major_version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Class</a:t>
                      </a:r>
                      <a:r>
                        <a:rPr lang="zh-CN" altLang="en-US" sz="1600"/>
                        <a:t>文件主版本号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48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constant_pool_count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常量池容量计数器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949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cp_info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constant_pool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constant_pool_count</a:t>
                      </a:r>
                      <a:r>
                        <a:rPr lang="zh-CN" altLang="en-US" sz="1600"/>
                        <a:t> </a:t>
                      </a:r>
                      <a:r>
                        <a:rPr lang="en-US" altLang="zh-CN" sz="1600"/>
                        <a:t>- 1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常量池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3821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access_flags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Class</a:t>
                      </a:r>
                      <a:r>
                        <a:rPr lang="zh-CN" altLang="en-US" sz="1600"/>
                        <a:t>的访问标记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8776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this_class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5241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super_class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父类索引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6544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interfaces_count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接口索引集合容量计数器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125527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interfaces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interfaces_count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接口索引集合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945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fields_count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字段表集合容量计数器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9579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field_info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fields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fields_count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字段表集合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0635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methods_count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方法表集合容量计数器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9103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method_info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methods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methods_count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方法表集合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14867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属性表集合容量计数器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5082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属性表集合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22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67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155</Words>
  <Application>Microsoft Office PowerPoint</Application>
  <PresentationFormat>宽屏</PresentationFormat>
  <Paragraphs>68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</dc:creator>
  <cp:lastModifiedBy>Ryan</cp:lastModifiedBy>
  <cp:revision>4</cp:revision>
  <dcterms:created xsi:type="dcterms:W3CDTF">2020-06-23T23:43:05Z</dcterms:created>
  <dcterms:modified xsi:type="dcterms:W3CDTF">2020-06-24T00:15:37Z</dcterms:modified>
</cp:coreProperties>
</file>