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Code</a:t>
            </a:r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Exceptions</a:t>
            </a:r>
            <a:r>
              <a:rPr lang="zh-CN" altLang="en-US"/>
              <a:t>属性结构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length:29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2461"/>
              </p:ext>
            </p:extLst>
          </p:nvPr>
        </p:nvGraphicFramePr>
        <p:xfrm>
          <a:off x="2479769" y="2189060"/>
          <a:ext cx="7632511" cy="3266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属性表，存储字段的额外信息，如</a:t>
                      </a:r>
                      <a:r>
                        <a:rPr lang="en-US" altLang="zh-CN" sz="1600"/>
                        <a:t>final static</a:t>
                      </a:r>
                      <a:r>
                        <a:rPr lang="zh-CN" altLang="en-US" sz="1600"/>
                        <a:t>声明的字段，将会有一个</a:t>
                      </a:r>
                      <a:r>
                        <a:rPr lang="en-US" altLang="zh-CN" sz="1600"/>
                        <a:t>ConstantValue</a:t>
                      </a:r>
                      <a:r>
                        <a:rPr lang="zh-CN" altLang="en-US" sz="1600"/>
                        <a:t>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EA937A-A68C-499B-9518-FE15C021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1328"/>
              </p:ext>
            </p:extLst>
          </p:nvPr>
        </p:nvGraphicFramePr>
        <p:xfrm>
          <a:off x="2279744" y="2370035"/>
          <a:ext cx="7632511" cy="1379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187480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71AFC5-DA49-44AA-BA0C-37124FC528C0}"/>
              </a:ext>
            </a:extLst>
          </p:cNvPr>
          <p:cNvSpPr txBox="1"/>
          <p:nvPr/>
        </p:nvSpPr>
        <p:spPr>
          <a:xfrm>
            <a:off x="5257799" y="1911287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属性表结构</a:t>
            </a:r>
          </a:p>
        </p:txBody>
      </p:sp>
    </p:spTree>
    <p:extLst>
      <p:ext uri="{BB962C8B-B14F-4D97-AF65-F5344CB8AC3E}">
        <p14:creationId xmlns:p14="http://schemas.microsoft.com/office/powerpoint/2010/main" val="3332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877254-7D56-4317-9367-A3554B0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14895"/>
              </p:ext>
            </p:extLst>
          </p:nvPr>
        </p:nvGraphicFramePr>
        <p:xfrm>
          <a:off x="1717769" y="874610"/>
          <a:ext cx="8740681" cy="3983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88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max_stack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代表操作数栈深度的最大值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max_locals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代表局部变量表所需的存储空间（变量槽）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620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266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3739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21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102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591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D378F-198A-4946-817B-643437AA269C}"/>
              </a:ext>
            </a:extLst>
          </p:cNvPr>
          <p:cNvSpPr txBox="1"/>
          <p:nvPr/>
        </p:nvSpPr>
        <p:spPr>
          <a:xfrm>
            <a:off x="5162548" y="434912"/>
            <a:ext cx="164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Code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26709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C7F0A0-F45C-4ABC-9649-310237E0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62211"/>
              </p:ext>
            </p:extLst>
          </p:nvPr>
        </p:nvGraphicFramePr>
        <p:xfrm>
          <a:off x="2279743" y="2370035"/>
          <a:ext cx="7435757" cy="171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743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1289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抛出异常的种类数量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number_index_table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90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E22F82-4604-4EFF-90FE-08AC82E7FE3D}"/>
              </a:ext>
            </a:extLst>
          </p:cNvPr>
          <p:cNvSpPr txBox="1"/>
          <p:nvPr/>
        </p:nvSpPr>
        <p:spPr>
          <a:xfrm>
            <a:off x="4838698" y="1934028"/>
            <a:ext cx="216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Exceptions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315942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690</Words>
  <Application>Microsoft Office PowerPoint</Application>
  <PresentationFormat>宽屏</PresentationFormat>
  <Paragraphs>258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22</cp:revision>
  <dcterms:created xsi:type="dcterms:W3CDTF">2020-06-23T23:43:05Z</dcterms:created>
  <dcterms:modified xsi:type="dcterms:W3CDTF">2020-06-26T10:16:52Z</dcterms:modified>
</cp:coreProperties>
</file>