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76" r:id="rId2"/>
    <p:sldId id="258" r:id="rId3"/>
    <p:sldId id="262" r:id="rId4"/>
    <p:sldId id="263" r:id="rId5"/>
    <p:sldId id="261" r:id="rId6"/>
    <p:sldId id="260" r:id="rId7"/>
    <p:sldId id="259" r:id="rId8"/>
    <p:sldId id="264" r:id="rId9"/>
    <p:sldId id="257" r:id="rId10"/>
    <p:sldId id="266" r:id="rId11"/>
    <p:sldId id="275" r:id="rId12"/>
    <p:sldId id="273" r:id="rId13"/>
  </p:sldIdLst>
  <p:sldSz cx="9906000" cy="6858000" type="A4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BDA3"/>
    <a:srgbClr val="605DA2"/>
    <a:srgbClr val="EDBE20"/>
    <a:srgbClr val="53AFE4"/>
    <a:srgbClr val="8F58A0"/>
    <a:srgbClr val="E03F58"/>
    <a:srgbClr val="EF7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74"/>
  </p:normalViewPr>
  <p:slideViewPr>
    <p:cSldViewPr snapToGrid="0" showGuides="1">
      <p:cViewPr>
        <p:scale>
          <a:sx n="100" d="100"/>
          <a:sy n="100" d="100"/>
        </p:scale>
        <p:origin x="2304" y="68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7E3C1-F0D7-46FA-9A4B-5313272D4C02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EF106-1E2A-4FB0-95F9-085718850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3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封面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65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未来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51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我的梦想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44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4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6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成长轨迹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194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家长寄语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8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我的幼儿园生活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32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我的幼儿园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小学学习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1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小学生活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53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EF106-1E2A-4FB0-95F9-085718850E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65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1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984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090516" y="724658"/>
            <a:ext cx="5056631" cy="3495488"/>
          </a:xfrm>
          <a:prstGeom prst="roundRect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2389513" y="1534208"/>
            <a:ext cx="5056631" cy="3495488"/>
          </a:xfrm>
          <a:prstGeom prst="roundRect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688510" y="2343758"/>
            <a:ext cx="5056631" cy="3495488"/>
          </a:xfrm>
          <a:prstGeom prst="roundRect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3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299859" y="1901193"/>
            <a:ext cx="2239119" cy="3018777"/>
          </a:xfrm>
          <a:custGeom>
            <a:avLst/>
            <a:gdLst>
              <a:gd name="connsiteX0" fmla="*/ 1676463 w 2755839"/>
              <a:gd name="connsiteY0" fmla="*/ 0 h 3018777"/>
              <a:gd name="connsiteX1" fmla="*/ 2755839 w 2755839"/>
              <a:gd name="connsiteY1" fmla="*/ 2194020 h 3018777"/>
              <a:gd name="connsiteX2" fmla="*/ 1079376 w 2755839"/>
              <a:gd name="connsiteY2" fmla="*/ 3018777 h 3018777"/>
              <a:gd name="connsiteX3" fmla="*/ 0 w 2755839"/>
              <a:gd name="connsiteY3" fmla="*/ 824756 h 301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5839" h="3018777">
                <a:moveTo>
                  <a:pt x="1676463" y="0"/>
                </a:moveTo>
                <a:lnTo>
                  <a:pt x="2755839" y="2194020"/>
                </a:lnTo>
                <a:lnTo>
                  <a:pt x="1079376" y="3018777"/>
                </a:lnTo>
                <a:lnTo>
                  <a:pt x="0" y="824756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2249415" y="1901193"/>
            <a:ext cx="1873588" cy="2760317"/>
          </a:xfrm>
          <a:custGeom>
            <a:avLst/>
            <a:gdLst>
              <a:gd name="connsiteX0" fmla="*/ 1833084 w 2305954"/>
              <a:gd name="connsiteY0" fmla="*/ 0 h 2760317"/>
              <a:gd name="connsiteX1" fmla="*/ 2305954 w 2305954"/>
              <a:gd name="connsiteY1" fmla="*/ 2398994 h 2760317"/>
              <a:gd name="connsiteX2" fmla="*/ 472870 w 2305954"/>
              <a:gd name="connsiteY2" fmla="*/ 2760317 h 2760317"/>
              <a:gd name="connsiteX3" fmla="*/ 0 w 2305954"/>
              <a:gd name="connsiteY3" fmla="*/ 361322 h 276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954" h="2760317">
                <a:moveTo>
                  <a:pt x="1833084" y="0"/>
                </a:moveTo>
                <a:lnTo>
                  <a:pt x="2305954" y="2398994"/>
                </a:lnTo>
                <a:lnTo>
                  <a:pt x="472870" y="2760317"/>
                </a:lnTo>
                <a:lnTo>
                  <a:pt x="0" y="361322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4193981" y="1228806"/>
            <a:ext cx="1518038" cy="2445154"/>
          </a:xfrm>
          <a:custGeom>
            <a:avLst/>
            <a:gdLst>
              <a:gd name="connsiteX0" fmla="*/ 0 w 1868355"/>
              <a:gd name="connsiteY0" fmla="*/ 0 h 2445154"/>
              <a:gd name="connsiteX1" fmla="*/ 1868355 w 1868355"/>
              <a:gd name="connsiteY1" fmla="*/ 0 h 2445154"/>
              <a:gd name="connsiteX2" fmla="*/ 1868355 w 1868355"/>
              <a:gd name="connsiteY2" fmla="*/ 2445154 h 2445154"/>
              <a:gd name="connsiteX3" fmla="*/ 0 w 1868355"/>
              <a:gd name="connsiteY3" fmla="*/ 2445154 h 244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8355" h="2445154">
                <a:moveTo>
                  <a:pt x="0" y="0"/>
                </a:moveTo>
                <a:lnTo>
                  <a:pt x="1868355" y="0"/>
                </a:lnTo>
                <a:lnTo>
                  <a:pt x="1868355" y="2445154"/>
                </a:lnTo>
                <a:lnTo>
                  <a:pt x="0" y="2445154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5782996" y="1901193"/>
            <a:ext cx="1873588" cy="2760317"/>
          </a:xfrm>
          <a:custGeom>
            <a:avLst/>
            <a:gdLst>
              <a:gd name="connsiteX0" fmla="*/ 472870 w 2305954"/>
              <a:gd name="connsiteY0" fmla="*/ 0 h 2760317"/>
              <a:gd name="connsiteX1" fmla="*/ 2305954 w 2305954"/>
              <a:gd name="connsiteY1" fmla="*/ 361322 h 2760317"/>
              <a:gd name="connsiteX2" fmla="*/ 1833083 w 2305954"/>
              <a:gd name="connsiteY2" fmla="*/ 2760317 h 2760317"/>
              <a:gd name="connsiteX3" fmla="*/ 0 w 2305954"/>
              <a:gd name="connsiteY3" fmla="*/ 2398994 h 276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954" h="2760317">
                <a:moveTo>
                  <a:pt x="472870" y="0"/>
                </a:moveTo>
                <a:lnTo>
                  <a:pt x="2305954" y="361322"/>
                </a:lnTo>
                <a:lnTo>
                  <a:pt x="1833083" y="2760317"/>
                </a:lnTo>
                <a:lnTo>
                  <a:pt x="0" y="2398994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7367023" y="1901193"/>
            <a:ext cx="2239119" cy="3018777"/>
          </a:xfrm>
          <a:custGeom>
            <a:avLst/>
            <a:gdLst>
              <a:gd name="connsiteX0" fmla="*/ 1079376 w 2755839"/>
              <a:gd name="connsiteY0" fmla="*/ 0 h 3018777"/>
              <a:gd name="connsiteX1" fmla="*/ 2755839 w 2755839"/>
              <a:gd name="connsiteY1" fmla="*/ 824756 h 3018777"/>
              <a:gd name="connsiteX2" fmla="*/ 1676463 w 2755839"/>
              <a:gd name="connsiteY2" fmla="*/ 3018777 h 3018777"/>
              <a:gd name="connsiteX3" fmla="*/ 0 w 2755839"/>
              <a:gd name="connsiteY3" fmla="*/ 2194020 h 301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5839" h="3018777">
                <a:moveTo>
                  <a:pt x="1079376" y="0"/>
                </a:moveTo>
                <a:lnTo>
                  <a:pt x="2755839" y="824756"/>
                </a:lnTo>
                <a:lnTo>
                  <a:pt x="1676463" y="3018777"/>
                </a:lnTo>
                <a:lnTo>
                  <a:pt x="0" y="2194020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534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827177" y="878386"/>
            <a:ext cx="3393161" cy="3095305"/>
          </a:xfrm>
          <a:custGeom>
            <a:avLst/>
            <a:gdLst>
              <a:gd name="connsiteX0" fmla="*/ 3561065 w 4176198"/>
              <a:gd name="connsiteY0" fmla="*/ 0 h 3095305"/>
              <a:gd name="connsiteX1" fmla="*/ 4176198 w 4176198"/>
              <a:gd name="connsiteY1" fmla="*/ 2000091 h 3095305"/>
              <a:gd name="connsiteX2" fmla="*/ 615133 w 4176198"/>
              <a:gd name="connsiteY2" fmla="*/ 3095305 h 3095305"/>
              <a:gd name="connsiteX3" fmla="*/ 0 w 4176198"/>
              <a:gd name="connsiteY3" fmla="*/ 1095214 h 309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198" h="3095305">
                <a:moveTo>
                  <a:pt x="3561065" y="0"/>
                </a:moveTo>
                <a:lnTo>
                  <a:pt x="4176198" y="2000091"/>
                </a:lnTo>
                <a:lnTo>
                  <a:pt x="615133" y="3095305"/>
                </a:lnTo>
                <a:lnTo>
                  <a:pt x="0" y="1095214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3916714" y="1214354"/>
            <a:ext cx="3381298" cy="3049051"/>
          </a:xfrm>
          <a:custGeom>
            <a:avLst/>
            <a:gdLst>
              <a:gd name="connsiteX0" fmla="*/ 583909 w 4161598"/>
              <a:gd name="connsiteY0" fmla="*/ 0 h 3049051"/>
              <a:gd name="connsiteX1" fmla="*/ 4161598 w 4161598"/>
              <a:gd name="connsiteY1" fmla="*/ 1039623 h 3049051"/>
              <a:gd name="connsiteX2" fmla="*/ 3577689 w 4161598"/>
              <a:gd name="connsiteY2" fmla="*/ 3049051 h 3049051"/>
              <a:gd name="connsiteX3" fmla="*/ 0 w 4161598"/>
              <a:gd name="connsiteY3" fmla="*/ 2009429 h 304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1598" h="3049051">
                <a:moveTo>
                  <a:pt x="583909" y="0"/>
                </a:moveTo>
                <a:lnTo>
                  <a:pt x="4161598" y="1039623"/>
                </a:lnTo>
                <a:lnTo>
                  <a:pt x="3577689" y="3049051"/>
                </a:lnTo>
                <a:lnTo>
                  <a:pt x="0" y="2009429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5727719" y="3086184"/>
            <a:ext cx="3393161" cy="3095305"/>
          </a:xfrm>
          <a:custGeom>
            <a:avLst/>
            <a:gdLst>
              <a:gd name="connsiteX0" fmla="*/ 3561065 w 4176198"/>
              <a:gd name="connsiteY0" fmla="*/ 0 h 3095305"/>
              <a:gd name="connsiteX1" fmla="*/ 4176198 w 4176198"/>
              <a:gd name="connsiteY1" fmla="*/ 2000092 h 3095305"/>
              <a:gd name="connsiteX2" fmla="*/ 615133 w 4176198"/>
              <a:gd name="connsiteY2" fmla="*/ 3095305 h 3095305"/>
              <a:gd name="connsiteX3" fmla="*/ 0 w 4176198"/>
              <a:gd name="connsiteY3" fmla="*/ 1095214 h 309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198" h="3095305">
                <a:moveTo>
                  <a:pt x="3561065" y="0"/>
                </a:moveTo>
                <a:lnTo>
                  <a:pt x="4176198" y="2000092"/>
                </a:lnTo>
                <a:lnTo>
                  <a:pt x="615133" y="3095305"/>
                </a:lnTo>
                <a:lnTo>
                  <a:pt x="0" y="1095214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757026" y="3381059"/>
            <a:ext cx="3381299" cy="3049051"/>
          </a:xfrm>
          <a:custGeom>
            <a:avLst/>
            <a:gdLst>
              <a:gd name="connsiteX0" fmla="*/ 583909 w 4161599"/>
              <a:gd name="connsiteY0" fmla="*/ 0 h 3049051"/>
              <a:gd name="connsiteX1" fmla="*/ 4161599 w 4161599"/>
              <a:gd name="connsiteY1" fmla="*/ 1039623 h 3049051"/>
              <a:gd name="connsiteX2" fmla="*/ 3577689 w 4161599"/>
              <a:gd name="connsiteY2" fmla="*/ 3049051 h 3049051"/>
              <a:gd name="connsiteX3" fmla="*/ 0 w 4161599"/>
              <a:gd name="connsiteY3" fmla="*/ 2009429 h 304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1599" h="3049051">
                <a:moveTo>
                  <a:pt x="583909" y="0"/>
                </a:moveTo>
                <a:lnTo>
                  <a:pt x="4161599" y="1039623"/>
                </a:lnTo>
                <a:lnTo>
                  <a:pt x="3577689" y="3049051"/>
                </a:lnTo>
                <a:lnTo>
                  <a:pt x="0" y="2009429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99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2125663" y="1193799"/>
            <a:ext cx="5448300" cy="3766236"/>
          </a:xfrm>
          <a:custGeom>
            <a:avLst/>
            <a:gdLst>
              <a:gd name="connsiteX0" fmla="*/ 0 w 6705600"/>
              <a:gd name="connsiteY0" fmla="*/ 0 h 3766236"/>
              <a:gd name="connsiteX1" fmla="*/ 6705600 w 6705600"/>
              <a:gd name="connsiteY1" fmla="*/ 0 h 3766236"/>
              <a:gd name="connsiteX2" fmla="*/ 6705600 w 6705600"/>
              <a:gd name="connsiteY2" fmla="*/ 3766236 h 3766236"/>
              <a:gd name="connsiteX3" fmla="*/ 0 w 6705600"/>
              <a:gd name="connsiteY3" fmla="*/ 3766236 h 3766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5600" h="3766236">
                <a:moveTo>
                  <a:pt x="0" y="0"/>
                </a:moveTo>
                <a:lnTo>
                  <a:pt x="6705600" y="0"/>
                </a:lnTo>
                <a:lnTo>
                  <a:pt x="6705600" y="3766236"/>
                </a:lnTo>
                <a:lnTo>
                  <a:pt x="0" y="3766236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716507" y="3841900"/>
            <a:ext cx="2663531" cy="2236270"/>
          </a:xfrm>
          <a:custGeom>
            <a:avLst/>
            <a:gdLst>
              <a:gd name="connsiteX0" fmla="*/ 2954055 w 3278192"/>
              <a:gd name="connsiteY0" fmla="*/ 0 h 2236270"/>
              <a:gd name="connsiteX1" fmla="*/ 3278192 w 3278192"/>
              <a:gd name="connsiteY1" fmla="*/ 1659161 h 2236270"/>
              <a:gd name="connsiteX2" fmla="*/ 324137 w 3278192"/>
              <a:gd name="connsiteY2" fmla="*/ 2236270 h 2236270"/>
              <a:gd name="connsiteX3" fmla="*/ 0 w 3278192"/>
              <a:gd name="connsiteY3" fmla="*/ 577110 h 223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192" h="2236270">
                <a:moveTo>
                  <a:pt x="2954055" y="0"/>
                </a:moveTo>
                <a:lnTo>
                  <a:pt x="3278192" y="1659161"/>
                </a:lnTo>
                <a:lnTo>
                  <a:pt x="324137" y="2236270"/>
                </a:lnTo>
                <a:lnTo>
                  <a:pt x="0" y="577110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6608513" y="3863783"/>
            <a:ext cx="2663531" cy="2236270"/>
          </a:xfrm>
          <a:custGeom>
            <a:avLst/>
            <a:gdLst>
              <a:gd name="connsiteX0" fmla="*/ 2954055 w 3278192"/>
              <a:gd name="connsiteY0" fmla="*/ 0 h 2236270"/>
              <a:gd name="connsiteX1" fmla="*/ 3278192 w 3278192"/>
              <a:gd name="connsiteY1" fmla="*/ 1659161 h 2236270"/>
              <a:gd name="connsiteX2" fmla="*/ 324137 w 3278192"/>
              <a:gd name="connsiteY2" fmla="*/ 2236270 h 2236270"/>
              <a:gd name="connsiteX3" fmla="*/ 0 w 3278192"/>
              <a:gd name="connsiteY3" fmla="*/ 577110 h 223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192" h="2236270">
                <a:moveTo>
                  <a:pt x="2954055" y="0"/>
                </a:moveTo>
                <a:lnTo>
                  <a:pt x="3278192" y="1659161"/>
                </a:lnTo>
                <a:lnTo>
                  <a:pt x="324137" y="2236270"/>
                </a:lnTo>
                <a:lnTo>
                  <a:pt x="0" y="577110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795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155149" y="2740567"/>
            <a:ext cx="4540802" cy="3138911"/>
          </a:xfrm>
          <a:prstGeom prst="roundRect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4519613" y="892717"/>
            <a:ext cx="4540802" cy="3138911"/>
          </a:xfrm>
          <a:prstGeom prst="roundRect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42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789744" y="2155479"/>
            <a:ext cx="5742620" cy="3969690"/>
          </a:xfrm>
          <a:prstGeom prst="cloud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5842917" y="676679"/>
            <a:ext cx="3300164" cy="2279332"/>
          </a:xfrm>
          <a:custGeom>
            <a:avLst/>
            <a:gdLst>
              <a:gd name="connsiteX0" fmla="*/ 2503448 w 4061740"/>
              <a:gd name="connsiteY0" fmla="*/ 567 h 2279332"/>
              <a:gd name="connsiteX1" fmla="*/ 2727499 w 4061740"/>
              <a:gd name="connsiteY1" fmla="*/ 64304 h 2279332"/>
              <a:gd name="connsiteX2" fmla="*/ 2800220 w 4061740"/>
              <a:gd name="connsiteY2" fmla="*/ 119968 h 2279332"/>
              <a:gd name="connsiteX3" fmla="*/ 2804715 w 4061740"/>
              <a:gd name="connsiteY3" fmla="*/ 123409 h 2279332"/>
              <a:gd name="connsiteX4" fmla="*/ 3119353 w 4061740"/>
              <a:gd name="connsiteY4" fmla="*/ 1400 h 2279332"/>
              <a:gd name="connsiteX5" fmla="*/ 3333365 w 4061740"/>
              <a:gd name="connsiteY5" fmla="*/ 28954 h 2279332"/>
              <a:gd name="connsiteX6" fmla="*/ 3601446 w 4061740"/>
              <a:gd name="connsiteY6" fmla="*/ 286635 h 2279332"/>
              <a:gd name="connsiteX7" fmla="*/ 3602905 w 4061740"/>
              <a:gd name="connsiteY7" fmla="*/ 287095 h 2279332"/>
              <a:gd name="connsiteX8" fmla="*/ 3716260 w 4061740"/>
              <a:gd name="connsiteY8" fmla="*/ 322789 h 2279332"/>
              <a:gd name="connsiteX9" fmla="*/ 3945491 w 4061740"/>
              <a:gd name="connsiteY9" fmla="*/ 536722 h 2279332"/>
              <a:gd name="connsiteX10" fmla="*/ 3930091 w 4061740"/>
              <a:gd name="connsiteY10" fmla="*/ 807904 h 2279332"/>
              <a:gd name="connsiteX11" fmla="*/ 4042582 w 4061740"/>
              <a:gd name="connsiteY11" fmla="*/ 1222536 h 2279332"/>
              <a:gd name="connsiteX12" fmla="*/ 3515622 w 4061740"/>
              <a:gd name="connsiteY12" fmla="*/ 1585484 h 2279332"/>
              <a:gd name="connsiteX13" fmla="*/ 3326980 w 4061740"/>
              <a:gd name="connsiteY13" fmla="*/ 1896484 h 2279332"/>
              <a:gd name="connsiteX14" fmla="*/ 2684713 w 4061740"/>
              <a:gd name="connsiteY14" fmla="*/ 1934140 h 2279332"/>
              <a:gd name="connsiteX15" fmla="*/ 2225736 w 4061740"/>
              <a:gd name="connsiteY15" fmla="*/ 2265919 h 2279332"/>
              <a:gd name="connsiteX16" fmla="*/ 1550886 w 4061740"/>
              <a:gd name="connsiteY16" fmla="*/ 2063402 h 2279332"/>
              <a:gd name="connsiteX17" fmla="*/ 548424 w 4061740"/>
              <a:gd name="connsiteY17" fmla="*/ 1863311 h 2279332"/>
              <a:gd name="connsiteX18" fmla="*/ 107664 w 4061740"/>
              <a:gd name="connsiteY18" fmla="*/ 1640649 h 2279332"/>
              <a:gd name="connsiteX19" fmla="*/ 201844 w 4061740"/>
              <a:gd name="connsiteY19" fmla="*/ 1340091 h 2279332"/>
              <a:gd name="connsiteX20" fmla="*/ 2967 w 4061740"/>
              <a:gd name="connsiteY20" fmla="*/ 1031728 h 2279332"/>
              <a:gd name="connsiteX21" fmla="*/ 366167 w 4061740"/>
              <a:gd name="connsiteY21" fmla="*/ 757644 h 2279332"/>
              <a:gd name="connsiteX22" fmla="*/ 369641 w 4061740"/>
              <a:gd name="connsiteY22" fmla="*/ 750419 h 2279332"/>
              <a:gd name="connsiteX23" fmla="*/ 531429 w 4061740"/>
              <a:gd name="connsiteY23" fmla="*/ 356830 h 2279332"/>
              <a:gd name="connsiteX24" fmla="*/ 1318487 w 4061740"/>
              <a:gd name="connsiteY24" fmla="*/ 266911 h 2279332"/>
              <a:gd name="connsiteX25" fmla="*/ 1318638 w 4061740"/>
              <a:gd name="connsiteY25" fmla="*/ 266745 h 2279332"/>
              <a:gd name="connsiteX26" fmla="*/ 1387897 w 4061740"/>
              <a:gd name="connsiteY26" fmla="*/ 190520 h 2279332"/>
              <a:gd name="connsiteX27" fmla="*/ 2112025 w 4061740"/>
              <a:gd name="connsiteY27" fmla="*/ 173563 h 2279332"/>
              <a:gd name="connsiteX28" fmla="*/ 2115564 w 4061740"/>
              <a:gd name="connsiteY28" fmla="*/ 169472 h 2279332"/>
              <a:gd name="connsiteX29" fmla="*/ 2166967 w 4061740"/>
              <a:gd name="connsiteY29" fmla="*/ 110049 h 2279332"/>
              <a:gd name="connsiteX30" fmla="*/ 2421233 w 4061740"/>
              <a:gd name="connsiteY30" fmla="*/ 3112 h 2279332"/>
              <a:gd name="connsiteX31" fmla="*/ 2503448 w 4061740"/>
              <a:gd name="connsiteY31" fmla="*/ 567 h 227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61740" h="2279332">
                <a:moveTo>
                  <a:pt x="2503448" y="567"/>
                </a:moveTo>
                <a:cubicBezTo>
                  <a:pt x="2584898" y="4318"/>
                  <a:pt x="2662935" y="26613"/>
                  <a:pt x="2727499" y="64304"/>
                </a:cubicBezTo>
                <a:lnTo>
                  <a:pt x="2800220" y="119968"/>
                </a:lnTo>
                <a:lnTo>
                  <a:pt x="2804715" y="123409"/>
                </a:lnTo>
                <a:cubicBezTo>
                  <a:pt x="2885820" y="50432"/>
                  <a:pt x="3000083" y="8088"/>
                  <a:pt x="3119353" y="1400"/>
                </a:cubicBezTo>
                <a:cubicBezTo>
                  <a:pt x="3190915" y="-2613"/>
                  <a:pt x="3264279" y="6210"/>
                  <a:pt x="3333365" y="28954"/>
                </a:cubicBezTo>
                <a:cubicBezTo>
                  <a:pt x="3473743" y="75153"/>
                  <a:pt x="3574403" y="171876"/>
                  <a:pt x="3601446" y="286635"/>
                </a:cubicBezTo>
                <a:lnTo>
                  <a:pt x="3602905" y="287095"/>
                </a:lnTo>
                <a:lnTo>
                  <a:pt x="3716260" y="322789"/>
                </a:lnTo>
                <a:cubicBezTo>
                  <a:pt x="3823516" y="369211"/>
                  <a:pt x="3906053" y="444957"/>
                  <a:pt x="3945491" y="536722"/>
                </a:cubicBezTo>
                <a:cubicBezTo>
                  <a:pt x="3983707" y="625534"/>
                  <a:pt x="3978261" y="721993"/>
                  <a:pt x="3930091" y="807904"/>
                </a:cubicBezTo>
                <a:cubicBezTo>
                  <a:pt x="4048497" y="925723"/>
                  <a:pt x="4089907" y="1078454"/>
                  <a:pt x="4042582" y="1222536"/>
                </a:cubicBezTo>
                <a:cubicBezTo>
                  <a:pt x="3979669" y="1414083"/>
                  <a:pt x="3771402" y="1557532"/>
                  <a:pt x="3515622" y="1585484"/>
                </a:cubicBezTo>
                <a:cubicBezTo>
                  <a:pt x="3514401" y="1705043"/>
                  <a:pt x="3445574" y="1818431"/>
                  <a:pt x="3326980" y="1896484"/>
                </a:cubicBezTo>
                <a:cubicBezTo>
                  <a:pt x="3146788" y="2015093"/>
                  <a:pt x="2886501" y="2030335"/>
                  <a:pt x="2684713" y="1934140"/>
                </a:cubicBezTo>
                <a:cubicBezTo>
                  <a:pt x="2619453" y="2099370"/>
                  <a:pt x="2444708" y="2225679"/>
                  <a:pt x="2225736" y="2265919"/>
                </a:cubicBezTo>
                <a:cubicBezTo>
                  <a:pt x="1967703" y="2313331"/>
                  <a:pt x="1698401" y="2232535"/>
                  <a:pt x="1550886" y="2063402"/>
                </a:cubicBezTo>
                <a:cubicBezTo>
                  <a:pt x="1202710" y="2223939"/>
                  <a:pt x="750494" y="2133703"/>
                  <a:pt x="548424" y="1863311"/>
                </a:cubicBezTo>
                <a:cubicBezTo>
                  <a:pt x="349922" y="1881084"/>
                  <a:pt x="163534" y="1786946"/>
                  <a:pt x="107664" y="1640649"/>
                </a:cubicBezTo>
                <a:cubicBezTo>
                  <a:pt x="67194" y="1534802"/>
                  <a:pt x="102969" y="1420570"/>
                  <a:pt x="201844" y="1340091"/>
                </a:cubicBezTo>
                <a:cubicBezTo>
                  <a:pt x="61560" y="1276962"/>
                  <a:pt x="-16564" y="1155822"/>
                  <a:pt x="2967" y="1031728"/>
                </a:cubicBezTo>
                <a:cubicBezTo>
                  <a:pt x="25878" y="886432"/>
                  <a:pt x="176679" y="772622"/>
                  <a:pt x="366167" y="757644"/>
                </a:cubicBezTo>
                <a:cubicBezTo>
                  <a:pt x="367294" y="755218"/>
                  <a:pt x="368514" y="752845"/>
                  <a:pt x="369641" y="750419"/>
                </a:cubicBezTo>
                <a:cubicBezTo>
                  <a:pt x="344195" y="607339"/>
                  <a:pt x="403539" y="463046"/>
                  <a:pt x="531429" y="356830"/>
                </a:cubicBezTo>
                <a:cubicBezTo>
                  <a:pt x="733499" y="189069"/>
                  <a:pt x="1061111" y="151677"/>
                  <a:pt x="1318487" y="266911"/>
                </a:cubicBezTo>
                <a:lnTo>
                  <a:pt x="1318638" y="266745"/>
                </a:lnTo>
                <a:lnTo>
                  <a:pt x="1387897" y="190520"/>
                </a:lnTo>
                <a:cubicBezTo>
                  <a:pt x="1572533" y="32350"/>
                  <a:pt x="1903171" y="16204"/>
                  <a:pt x="2112025" y="173563"/>
                </a:cubicBezTo>
                <a:lnTo>
                  <a:pt x="2115564" y="169472"/>
                </a:lnTo>
                <a:lnTo>
                  <a:pt x="2166967" y="110049"/>
                </a:lnTo>
                <a:cubicBezTo>
                  <a:pt x="2231123" y="52525"/>
                  <a:pt x="2321161" y="13950"/>
                  <a:pt x="2421233" y="3112"/>
                </a:cubicBezTo>
                <a:cubicBezTo>
                  <a:pt x="2448769" y="126"/>
                  <a:pt x="2476298" y="-684"/>
                  <a:pt x="2503448" y="567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935877" y="3240115"/>
            <a:ext cx="1885181" cy="1303165"/>
          </a:xfrm>
          <a:prstGeom prst="cloud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6935877" y="4822005"/>
            <a:ext cx="1885181" cy="1303165"/>
          </a:xfrm>
          <a:prstGeom prst="cloud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38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2028371" y="1111988"/>
            <a:ext cx="5849259" cy="4717311"/>
          </a:xfrm>
          <a:prstGeom prst="ellipse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245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881811" y="2961686"/>
            <a:ext cx="3721526" cy="2844772"/>
          </a:xfrm>
          <a:custGeom>
            <a:avLst/>
            <a:gdLst>
              <a:gd name="connsiteX0" fmla="*/ 223334 w 4580340"/>
              <a:gd name="connsiteY0" fmla="*/ 0 h 2844772"/>
              <a:gd name="connsiteX1" fmla="*/ 4580340 w 4580340"/>
              <a:gd name="connsiteY1" fmla="*/ 397636 h 2844772"/>
              <a:gd name="connsiteX2" fmla="*/ 4357006 w 4580340"/>
              <a:gd name="connsiteY2" fmla="*/ 2844772 h 2844772"/>
              <a:gd name="connsiteX3" fmla="*/ 0 w 4580340"/>
              <a:gd name="connsiteY3" fmla="*/ 2447137 h 284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0340" h="2844772">
                <a:moveTo>
                  <a:pt x="223334" y="0"/>
                </a:moveTo>
                <a:lnTo>
                  <a:pt x="4580340" y="397636"/>
                </a:lnTo>
                <a:lnTo>
                  <a:pt x="4357006" y="2844772"/>
                </a:lnTo>
                <a:lnTo>
                  <a:pt x="0" y="2447137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5451312" y="1713277"/>
            <a:ext cx="3768637" cy="2964452"/>
          </a:xfrm>
          <a:custGeom>
            <a:avLst/>
            <a:gdLst>
              <a:gd name="connsiteX0" fmla="*/ 4343512 w 4638322"/>
              <a:gd name="connsiteY0" fmla="*/ 0 h 2964452"/>
              <a:gd name="connsiteX1" fmla="*/ 4638322 w 4638322"/>
              <a:gd name="connsiteY1" fmla="*/ 2439558 h 2964452"/>
              <a:gd name="connsiteX2" fmla="*/ 294810 w 4638322"/>
              <a:gd name="connsiteY2" fmla="*/ 2964452 h 2964452"/>
              <a:gd name="connsiteX3" fmla="*/ 0 w 4638322"/>
              <a:gd name="connsiteY3" fmla="*/ 524895 h 2964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8322" h="2964452">
                <a:moveTo>
                  <a:pt x="4343512" y="0"/>
                </a:moveTo>
                <a:lnTo>
                  <a:pt x="4638322" y="2439558"/>
                </a:lnTo>
                <a:lnTo>
                  <a:pt x="294810" y="2964452"/>
                </a:lnTo>
                <a:lnTo>
                  <a:pt x="0" y="524895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4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46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389172" y="1337573"/>
            <a:ext cx="2484358" cy="3737157"/>
          </a:xfrm>
          <a:custGeom>
            <a:avLst/>
            <a:gdLst>
              <a:gd name="connsiteX0" fmla="*/ 485626 w 3057671"/>
              <a:gd name="connsiteY0" fmla="*/ 0 h 3737157"/>
              <a:gd name="connsiteX1" fmla="*/ 3057671 w 3057671"/>
              <a:gd name="connsiteY1" fmla="*/ 371069 h 3737157"/>
              <a:gd name="connsiteX2" fmla="*/ 2572044 w 3057671"/>
              <a:gd name="connsiteY2" fmla="*/ 3737157 h 3737157"/>
              <a:gd name="connsiteX3" fmla="*/ 0 w 3057671"/>
              <a:gd name="connsiteY3" fmla="*/ 3366087 h 373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7671" h="3737157">
                <a:moveTo>
                  <a:pt x="485626" y="0"/>
                </a:moveTo>
                <a:lnTo>
                  <a:pt x="3057671" y="371069"/>
                </a:lnTo>
                <a:lnTo>
                  <a:pt x="2572044" y="3737157"/>
                </a:lnTo>
                <a:lnTo>
                  <a:pt x="0" y="3366087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3274492" y="1584881"/>
            <a:ext cx="2170122" cy="3391073"/>
          </a:xfrm>
          <a:custGeom>
            <a:avLst/>
            <a:gdLst>
              <a:gd name="connsiteX0" fmla="*/ 2479199 w 2670919"/>
              <a:gd name="connsiteY0" fmla="*/ 0 h 3391073"/>
              <a:gd name="connsiteX1" fmla="*/ 2670919 w 2670919"/>
              <a:gd name="connsiteY1" fmla="*/ 3244578 h 3391073"/>
              <a:gd name="connsiteX2" fmla="*/ 191721 w 2670919"/>
              <a:gd name="connsiteY2" fmla="*/ 3391073 h 3391073"/>
              <a:gd name="connsiteX3" fmla="*/ 0 w 2670919"/>
              <a:gd name="connsiteY3" fmla="*/ 146495 h 339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0919" h="3391073">
                <a:moveTo>
                  <a:pt x="2479199" y="0"/>
                </a:moveTo>
                <a:lnTo>
                  <a:pt x="2670919" y="3244578"/>
                </a:lnTo>
                <a:lnTo>
                  <a:pt x="191721" y="3391073"/>
                </a:lnTo>
                <a:lnTo>
                  <a:pt x="0" y="146495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763831" y="1704713"/>
            <a:ext cx="3677412" cy="3370017"/>
          </a:xfrm>
          <a:custGeom>
            <a:avLst/>
            <a:gdLst>
              <a:gd name="connsiteX0" fmla="*/ 400321 w 4526046"/>
              <a:gd name="connsiteY0" fmla="*/ 0 h 3370017"/>
              <a:gd name="connsiteX1" fmla="*/ 4526046 w 4526046"/>
              <a:gd name="connsiteY1" fmla="*/ 595219 h 3370017"/>
              <a:gd name="connsiteX2" fmla="*/ 4125725 w 4526046"/>
              <a:gd name="connsiteY2" fmla="*/ 3370017 h 3370017"/>
              <a:gd name="connsiteX3" fmla="*/ 0 w 4526046"/>
              <a:gd name="connsiteY3" fmla="*/ 2774797 h 337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6046" h="3370017">
                <a:moveTo>
                  <a:pt x="400321" y="0"/>
                </a:moveTo>
                <a:lnTo>
                  <a:pt x="4526046" y="595219"/>
                </a:lnTo>
                <a:lnTo>
                  <a:pt x="4125725" y="3370017"/>
                </a:lnTo>
                <a:lnTo>
                  <a:pt x="0" y="2774797"/>
                </a:ln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813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925150" y="2775332"/>
            <a:ext cx="2480038" cy="3052354"/>
          </a:xfrm>
          <a:prstGeom prst="ellipse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6218668" y="2451482"/>
            <a:ext cx="2480038" cy="3052354"/>
          </a:xfrm>
          <a:prstGeom prst="ellipse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3571909" y="651221"/>
            <a:ext cx="2480038" cy="3052354"/>
          </a:xfrm>
          <a:prstGeom prst="ellipse">
            <a:avLst/>
          </a:pr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463">
                <a:solidFill>
                  <a:prstClr val="white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2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0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7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51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3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9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A73-5391-424C-9462-0B6F0CE0A2C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D311D-38B8-48A1-91FA-D438657CA0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F4536F-5F17-4B4F-BD1C-D8F348BD4E99}"/>
              </a:ext>
            </a:extLst>
          </p:cNvPr>
          <p:cNvSpPr/>
          <p:nvPr userDrawn="1"/>
        </p:nvSpPr>
        <p:spPr>
          <a:xfrm>
            <a:off x="5145678" y="4373726"/>
            <a:ext cx="6297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5715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1" r:id="rId20"/>
    <p:sldLayoutId id="214748371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tags" Target="../tags/tag21.xml"/><Relationship Id="rId7" Type="http://schemas.openxmlformats.org/officeDocument/2006/relationships/image" Target="../media/image28.jpe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7.jpe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32.jpe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6.xml"/><Relationship Id="rId7" Type="http://schemas.openxmlformats.org/officeDocument/2006/relationships/image" Target="../media/image7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3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7.jpe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9.jpe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8.jpe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22.jpe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5.jpe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4.jpe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2937"/>
            <a:ext cx="9906000" cy="55721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67436" y="2776073"/>
            <a:ext cx="809837" cy="8425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25400" contourW="25400">
              <a:contourClr>
                <a:schemeClr val="bg1"/>
              </a:contourClr>
            </a:sp3d>
          </a:bodyPr>
          <a:lstStyle/>
          <a:p>
            <a:pPr algn="ctr" defTabSz="742950">
              <a:defRPr/>
            </a:pPr>
            <a:r>
              <a:rPr lang="zh-CN" altLang="en-US" sz="4875" b="1" dirty="0">
                <a:ln w="12700">
                  <a:noFill/>
                  <a:prstDash val="solid"/>
                </a:ln>
                <a:solidFill>
                  <a:srgbClr val="E03F58"/>
                </a:solidFill>
                <a:effectLst>
                  <a:outerShdw blurRad="2413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  <a:cs typeface="落落补 汤圆" pitchFamily="2" charset="-128"/>
              </a:rPr>
              <a:t>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889" y="1869396"/>
            <a:ext cx="897335" cy="8814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8135" y="1359289"/>
            <a:ext cx="841843" cy="8327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2292" y="3767538"/>
            <a:ext cx="707409" cy="6885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7559" y="4146295"/>
            <a:ext cx="1071735" cy="10638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16538" y="2776073"/>
            <a:ext cx="809837" cy="8425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25400" contourW="25400">
              <a:contourClr>
                <a:schemeClr val="bg1"/>
              </a:contourClr>
            </a:sp3d>
          </a:bodyPr>
          <a:lstStyle/>
          <a:p>
            <a:pPr algn="ctr" defTabSz="742950">
              <a:defRPr/>
            </a:pPr>
            <a:r>
              <a:rPr lang="zh-CN" altLang="en-US" sz="4875" b="1" dirty="0">
                <a:ln w="12700">
                  <a:noFill/>
                  <a:prstDash val="solid"/>
                </a:ln>
                <a:solidFill>
                  <a:srgbClr val="E03F58"/>
                </a:solidFill>
                <a:effectLst>
                  <a:outerShdw blurRad="2413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  <a:cs typeface="落落补 汤圆" pitchFamily="2" charset="-128"/>
              </a:rPr>
              <a:t>铭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465638" y="2776073"/>
            <a:ext cx="809837" cy="84253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25400" contourW="25400">
              <a:contourClr>
                <a:schemeClr val="bg1"/>
              </a:contourClr>
            </a:sp3d>
          </a:bodyPr>
          <a:lstStyle/>
          <a:p>
            <a:pPr algn="ctr" defTabSz="742950">
              <a:defRPr/>
            </a:pPr>
            <a:r>
              <a:rPr lang="zh-CN" altLang="en-US" sz="4875" b="1" dirty="0">
                <a:ln w="12700">
                  <a:noFill/>
                  <a:prstDash val="solid"/>
                </a:ln>
                <a:solidFill>
                  <a:srgbClr val="E03F58"/>
                </a:solidFill>
                <a:effectLst>
                  <a:outerShdw blurRad="2413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  <a:cs typeface="落落补 汤圆" pitchFamily="2" charset="-128"/>
              </a:rPr>
              <a:t>昊</a:t>
            </a:r>
          </a:p>
        </p:txBody>
      </p:sp>
    </p:spTree>
    <p:extLst>
      <p:ext uri="{BB962C8B-B14F-4D97-AF65-F5344CB8AC3E}">
        <p14:creationId xmlns:p14="http://schemas.microsoft.com/office/powerpoint/2010/main" val="326018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rgbClr val="59B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zh-CN" altLang="en-US" sz="1463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22" name="图片占位符 21"/>
          <p:cNvPicPr>
            <a:picLocks noGrp="1" noChangeAspect="1"/>
          </p:cNvPicPr>
          <p:nvPr>
            <p:ph type="pic" sz="quarter" idx="10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279" r="9279"/>
          <a:stretch>
            <a:fillRect/>
          </a:stretch>
        </p:blipFill>
        <p:spPr/>
      </p:pic>
      <p:pic>
        <p:nvPicPr>
          <p:cNvPr id="18" name="图片占位符 17"/>
          <p:cNvPicPr>
            <a:picLocks noGrp="1" noChangeAspect="1"/>
          </p:cNvPicPr>
          <p:nvPr>
            <p:ph type="pic" sz="quarter" idx="11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68" r="9468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12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551" r="9551"/>
          <a:stretch>
            <a:fillRect/>
          </a:stretch>
        </p:blipFill>
        <p:spPr/>
      </p:pic>
      <p:sp>
        <p:nvSpPr>
          <p:cNvPr id="6" name="clouds_22887"/>
          <p:cNvSpPr>
            <a:spLocks noChangeAspect="1"/>
          </p:cNvSpPr>
          <p:nvPr/>
        </p:nvSpPr>
        <p:spPr bwMode="auto">
          <a:xfrm>
            <a:off x="7720788" y="987023"/>
            <a:ext cx="1225569" cy="943629"/>
          </a:xfrm>
          <a:custGeom>
            <a:avLst/>
            <a:gdLst>
              <a:gd name="connsiteX0" fmla="*/ 134036 w 338138"/>
              <a:gd name="connsiteY0" fmla="*/ 53975 h 260350"/>
              <a:gd name="connsiteX1" fmla="*/ 119531 w 338138"/>
              <a:gd name="connsiteY1" fmla="*/ 55283 h 260350"/>
              <a:gd name="connsiteX2" fmla="*/ 98434 w 338138"/>
              <a:gd name="connsiteY2" fmla="*/ 63131 h 260350"/>
              <a:gd name="connsiteX3" fmla="*/ 77337 w 338138"/>
              <a:gd name="connsiteY3" fmla="*/ 82751 h 260350"/>
              <a:gd name="connsiteX4" fmla="*/ 68107 w 338138"/>
              <a:gd name="connsiteY4" fmla="*/ 86675 h 260350"/>
              <a:gd name="connsiteX5" fmla="*/ 66788 w 338138"/>
              <a:gd name="connsiteY5" fmla="*/ 86675 h 260350"/>
              <a:gd name="connsiteX6" fmla="*/ 44372 w 338138"/>
              <a:gd name="connsiteY6" fmla="*/ 91907 h 260350"/>
              <a:gd name="connsiteX7" fmla="*/ 20638 w 338138"/>
              <a:gd name="connsiteY7" fmla="*/ 132456 h 260350"/>
              <a:gd name="connsiteX8" fmla="*/ 44372 w 338138"/>
              <a:gd name="connsiteY8" fmla="*/ 173004 h 260350"/>
              <a:gd name="connsiteX9" fmla="*/ 57558 w 338138"/>
              <a:gd name="connsiteY9" fmla="*/ 178236 h 260350"/>
              <a:gd name="connsiteX10" fmla="*/ 64151 w 338138"/>
              <a:gd name="connsiteY10" fmla="*/ 186084 h 260350"/>
              <a:gd name="connsiteX11" fmla="*/ 134036 w 338138"/>
              <a:gd name="connsiteY11" fmla="*/ 239713 h 260350"/>
              <a:gd name="connsiteX12" fmla="*/ 169638 w 338138"/>
              <a:gd name="connsiteY12" fmla="*/ 229249 h 260350"/>
              <a:gd name="connsiteX13" fmla="*/ 182823 w 338138"/>
              <a:gd name="connsiteY13" fmla="*/ 220093 h 260350"/>
              <a:gd name="connsiteX14" fmla="*/ 193372 w 338138"/>
              <a:gd name="connsiteY14" fmla="*/ 218785 h 260350"/>
              <a:gd name="connsiteX15" fmla="*/ 239522 w 338138"/>
              <a:gd name="connsiteY15" fmla="*/ 217477 h 260350"/>
              <a:gd name="connsiteX16" fmla="*/ 261938 w 338138"/>
              <a:gd name="connsiteY16" fmla="*/ 184776 h 260350"/>
              <a:gd name="connsiteX17" fmla="*/ 261938 w 338138"/>
              <a:gd name="connsiteY17" fmla="*/ 176928 h 260350"/>
              <a:gd name="connsiteX18" fmla="*/ 252708 w 338138"/>
              <a:gd name="connsiteY18" fmla="*/ 148152 h 260350"/>
              <a:gd name="connsiteX19" fmla="*/ 250071 w 338138"/>
              <a:gd name="connsiteY19" fmla="*/ 142920 h 260350"/>
              <a:gd name="connsiteX20" fmla="*/ 251389 w 338138"/>
              <a:gd name="connsiteY20" fmla="*/ 136380 h 260350"/>
              <a:gd name="connsiteX21" fmla="*/ 256664 w 338138"/>
              <a:gd name="connsiteY21" fmla="*/ 120684 h 260350"/>
              <a:gd name="connsiteX22" fmla="*/ 239522 w 338138"/>
              <a:gd name="connsiteY22" fmla="*/ 91907 h 260350"/>
              <a:gd name="connsiteX23" fmla="*/ 238204 w 338138"/>
              <a:gd name="connsiteY23" fmla="*/ 91907 h 260350"/>
              <a:gd name="connsiteX24" fmla="*/ 214469 w 338138"/>
              <a:gd name="connsiteY24" fmla="*/ 89291 h 260350"/>
              <a:gd name="connsiteX25" fmla="*/ 209195 w 338138"/>
              <a:gd name="connsiteY25" fmla="*/ 91907 h 260350"/>
              <a:gd name="connsiteX26" fmla="*/ 194691 w 338138"/>
              <a:gd name="connsiteY26" fmla="*/ 87983 h 260350"/>
              <a:gd name="connsiteX27" fmla="*/ 134036 w 338138"/>
              <a:gd name="connsiteY27" fmla="*/ 53975 h 260350"/>
              <a:gd name="connsiteX28" fmla="*/ 199018 w 338138"/>
              <a:gd name="connsiteY28" fmla="*/ 19050 h 260350"/>
              <a:gd name="connsiteX29" fmla="*/ 166107 w 338138"/>
              <a:gd name="connsiteY29" fmla="*/ 28295 h 260350"/>
              <a:gd name="connsiteX30" fmla="*/ 155575 w 338138"/>
              <a:gd name="connsiteY30" fmla="*/ 36219 h 260350"/>
              <a:gd name="connsiteX31" fmla="*/ 156892 w 338138"/>
              <a:gd name="connsiteY31" fmla="*/ 36219 h 260350"/>
              <a:gd name="connsiteX32" fmla="*/ 162157 w 338138"/>
              <a:gd name="connsiteY32" fmla="*/ 37540 h 260350"/>
              <a:gd name="connsiteX33" fmla="*/ 163474 w 338138"/>
              <a:gd name="connsiteY33" fmla="*/ 38861 h 260350"/>
              <a:gd name="connsiteX34" fmla="*/ 170056 w 338138"/>
              <a:gd name="connsiteY34" fmla="*/ 41502 h 260350"/>
              <a:gd name="connsiteX35" fmla="*/ 171373 w 338138"/>
              <a:gd name="connsiteY35" fmla="*/ 41502 h 260350"/>
              <a:gd name="connsiteX36" fmla="*/ 176638 w 338138"/>
              <a:gd name="connsiteY36" fmla="*/ 44143 h 260350"/>
              <a:gd name="connsiteX37" fmla="*/ 177955 w 338138"/>
              <a:gd name="connsiteY37" fmla="*/ 45464 h 260350"/>
              <a:gd name="connsiteX38" fmla="*/ 184537 w 338138"/>
              <a:gd name="connsiteY38" fmla="*/ 48105 h 260350"/>
              <a:gd name="connsiteX39" fmla="*/ 184537 w 338138"/>
              <a:gd name="connsiteY39" fmla="*/ 49426 h 260350"/>
              <a:gd name="connsiteX40" fmla="*/ 189803 w 338138"/>
              <a:gd name="connsiteY40" fmla="*/ 53388 h 260350"/>
              <a:gd name="connsiteX41" fmla="*/ 191120 w 338138"/>
              <a:gd name="connsiteY41" fmla="*/ 53388 h 260350"/>
              <a:gd name="connsiteX42" fmla="*/ 196385 w 338138"/>
              <a:gd name="connsiteY42" fmla="*/ 58671 h 260350"/>
              <a:gd name="connsiteX43" fmla="*/ 201651 w 338138"/>
              <a:gd name="connsiteY43" fmla="*/ 63954 h 260350"/>
              <a:gd name="connsiteX44" fmla="*/ 201651 w 338138"/>
              <a:gd name="connsiteY44" fmla="*/ 65274 h 260350"/>
              <a:gd name="connsiteX45" fmla="*/ 206917 w 338138"/>
              <a:gd name="connsiteY45" fmla="*/ 70557 h 260350"/>
              <a:gd name="connsiteX46" fmla="*/ 249044 w 338138"/>
              <a:gd name="connsiteY46" fmla="*/ 74519 h 260350"/>
              <a:gd name="connsiteX47" fmla="*/ 275373 w 338138"/>
              <a:gd name="connsiteY47" fmla="*/ 120744 h 260350"/>
              <a:gd name="connsiteX48" fmla="*/ 270107 w 338138"/>
              <a:gd name="connsiteY48" fmla="*/ 140554 h 260350"/>
              <a:gd name="connsiteX49" fmla="*/ 274057 w 338138"/>
              <a:gd name="connsiteY49" fmla="*/ 148478 h 260350"/>
              <a:gd name="connsiteX50" fmla="*/ 275373 w 338138"/>
              <a:gd name="connsiteY50" fmla="*/ 149799 h 260350"/>
              <a:gd name="connsiteX51" fmla="*/ 276690 w 338138"/>
              <a:gd name="connsiteY51" fmla="*/ 152441 h 260350"/>
              <a:gd name="connsiteX52" fmla="*/ 276690 w 338138"/>
              <a:gd name="connsiteY52" fmla="*/ 153761 h 260350"/>
              <a:gd name="connsiteX53" fmla="*/ 278006 w 338138"/>
              <a:gd name="connsiteY53" fmla="*/ 156403 h 260350"/>
              <a:gd name="connsiteX54" fmla="*/ 278006 w 338138"/>
              <a:gd name="connsiteY54" fmla="*/ 157723 h 260350"/>
              <a:gd name="connsiteX55" fmla="*/ 279323 w 338138"/>
              <a:gd name="connsiteY55" fmla="*/ 160365 h 260350"/>
              <a:gd name="connsiteX56" fmla="*/ 279323 w 338138"/>
              <a:gd name="connsiteY56" fmla="*/ 163006 h 260350"/>
              <a:gd name="connsiteX57" fmla="*/ 280639 w 338138"/>
              <a:gd name="connsiteY57" fmla="*/ 165647 h 260350"/>
              <a:gd name="connsiteX58" fmla="*/ 280639 w 338138"/>
              <a:gd name="connsiteY58" fmla="*/ 166968 h 260350"/>
              <a:gd name="connsiteX59" fmla="*/ 280639 w 338138"/>
              <a:gd name="connsiteY59" fmla="*/ 170930 h 260350"/>
              <a:gd name="connsiteX60" fmla="*/ 280639 w 338138"/>
              <a:gd name="connsiteY60" fmla="*/ 172251 h 260350"/>
              <a:gd name="connsiteX61" fmla="*/ 280639 w 338138"/>
              <a:gd name="connsiteY61" fmla="*/ 176213 h 260350"/>
              <a:gd name="connsiteX62" fmla="*/ 281956 w 338138"/>
              <a:gd name="connsiteY62" fmla="*/ 176213 h 260350"/>
              <a:gd name="connsiteX63" fmla="*/ 296437 w 338138"/>
              <a:gd name="connsiteY63" fmla="*/ 172251 h 260350"/>
              <a:gd name="connsiteX64" fmla="*/ 317500 w 338138"/>
              <a:gd name="connsiteY64" fmla="*/ 133951 h 260350"/>
              <a:gd name="connsiteX65" fmla="*/ 308285 w 338138"/>
              <a:gd name="connsiteY65" fmla="*/ 107537 h 260350"/>
              <a:gd name="connsiteX66" fmla="*/ 306968 w 338138"/>
              <a:gd name="connsiteY66" fmla="*/ 96971 h 260350"/>
              <a:gd name="connsiteX67" fmla="*/ 310918 w 338138"/>
              <a:gd name="connsiteY67" fmla="*/ 81123 h 260350"/>
              <a:gd name="connsiteX68" fmla="*/ 296437 w 338138"/>
              <a:gd name="connsiteY68" fmla="*/ 56030 h 260350"/>
              <a:gd name="connsiteX69" fmla="*/ 268791 w 338138"/>
              <a:gd name="connsiteY69" fmla="*/ 56030 h 260350"/>
              <a:gd name="connsiteX70" fmla="*/ 255626 w 338138"/>
              <a:gd name="connsiteY70" fmla="*/ 52068 h 260350"/>
              <a:gd name="connsiteX71" fmla="*/ 199018 w 338138"/>
              <a:gd name="connsiteY71" fmla="*/ 19050 h 260350"/>
              <a:gd name="connsiteX72" fmla="*/ 199449 w 338138"/>
              <a:gd name="connsiteY72" fmla="*/ 0 h 260350"/>
              <a:gd name="connsiteX73" fmla="*/ 268133 w 338138"/>
              <a:gd name="connsiteY73" fmla="*/ 35502 h 260350"/>
              <a:gd name="connsiteX74" fmla="*/ 307758 w 338138"/>
              <a:gd name="connsiteY74" fmla="*/ 39447 h 260350"/>
              <a:gd name="connsiteX75" fmla="*/ 332855 w 338138"/>
              <a:gd name="connsiteY75" fmla="*/ 81524 h 260350"/>
              <a:gd name="connsiteX76" fmla="*/ 328892 w 338138"/>
              <a:gd name="connsiteY76" fmla="*/ 101247 h 260350"/>
              <a:gd name="connsiteX77" fmla="*/ 338138 w 338138"/>
              <a:gd name="connsiteY77" fmla="*/ 134120 h 260350"/>
              <a:gd name="connsiteX78" fmla="*/ 306438 w 338138"/>
              <a:gd name="connsiteY78" fmla="*/ 189346 h 260350"/>
              <a:gd name="connsiteX79" fmla="*/ 278700 w 338138"/>
              <a:gd name="connsiteY79" fmla="*/ 197235 h 260350"/>
              <a:gd name="connsiteX80" fmla="*/ 248320 w 338138"/>
              <a:gd name="connsiteY80" fmla="*/ 235367 h 260350"/>
              <a:gd name="connsiteX81" fmla="*/ 190203 w 338138"/>
              <a:gd name="connsiteY81" fmla="*/ 239312 h 260350"/>
              <a:gd name="connsiteX82" fmla="*/ 179636 w 338138"/>
              <a:gd name="connsiteY82" fmla="*/ 247201 h 260350"/>
              <a:gd name="connsiteX83" fmla="*/ 133406 w 338138"/>
              <a:gd name="connsiteY83" fmla="*/ 260350 h 260350"/>
              <a:gd name="connsiteX84" fmla="*/ 46230 w 338138"/>
              <a:gd name="connsiteY84" fmla="*/ 195920 h 260350"/>
              <a:gd name="connsiteX85" fmla="*/ 33021 w 338138"/>
              <a:gd name="connsiteY85" fmla="*/ 190660 h 260350"/>
              <a:gd name="connsiteX86" fmla="*/ 0 w 338138"/>
              <a:gd name="connsiteY86" fmla="*/ 132805 h 260350"/>
              <a:gd name="connsiteX87" fmla="*/ 33021 w 338138"/>
              <a:gd name="connsiteY87" fmla="*/ 74949 h 260350"/>
              <a:gd name="connsiteX88" fmla="*/ 63401 w 338138"/>
              <a:gd name="connsiteY88" fmla="*/ 67060 h 260350"/>
              <a:gd name="connsiteX89" fmla="*/ 87176 w 338138"/>
              <a:gd name="connsiteY89" fmla="*/ 46022 h 260350"/>
              <a:gd name="connsiteX90" fmla="*/ 113593 w 338138"/>
              <a:gd name="connsiteY90" fmla="*/ 35502 h 260350"/>
              <a:gd name="connsiteX91" fmla="*/ 133406 w 338138"/>
              <a:gd name="connsiteY91" fmla="*/ 31558 h 260350"/>
              <a:gd name="connsiteX92" fmla="*/ 157181 w 338138"/>
              <a:gd name="connsiteY92" fmla="*/ 11834 h 260350"/>
              <a:gd name="connsiteX93" fmla="*/ 199449 w 338138"/>
              <a:gd name="connsiteY93" fmla="*/ 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38138" h="260350">
                <a:moveTo>
                  <a:pt x="134036" y="53975"/>
                </a:moveTo>
                <a:cubicBezTo>
                  <a:pt x="128761" y="53975"/>
                  <a:pt x="123487" y="53975"/>
                  <a:pt x="119531" y="55283"/>
                </a:cubicBezTo>
                <a:cubicBezTo>
                  <a:pt x="111620" y="56591"/>
                  <a:pt x="105027" y="59207"/>
                  <a:pt x="98434" y="63131"/>
                </a:cubicBezTo>
                <a:cubicBezTo>
                  <a:pt x="89204" y="68363"/>
                  <a:pt x="82611" y="74903"/>
                  <a:pt x="77337" y="82751"/>
                </a:cubicBezTo>
                <a:cubicBezTo>
                  <a:pt x="74700" y="85367"/>
                  <a:pt x="72063" y="86675"/>
                  <a:pt x="68107" y="86675"/>
                </a:cubicBezTo>
                <a:cubicBezTo>
                  <a:pt x="68107" y="86675"/>
                  <a:pt x="68107" y="86675"/>
                  <a:pt x="66788" y="86675"/>
                </a:cubicBezTo>
                <a:cubicBezTo>
                  <a:pt x="60195" y="86675"/>
                  <a:pt x="50965" y="87983"/>
                  <a:pt x="44372" y="91907"/>
                </a:cubicBezTo>
                <a:cubicBezTo>
                  <a:pt x="29868" y="101064"/>
                  <a:pt x="20638" y="116760"/>
                  <a:pt x="20638" y="132456"/>
                </a:cubicBezTo>
                <a:cubicBezTo>
                  <a:pt x="20638" y="149460"/>
                  <a:pt x="29868" y="165156"/>
                  <a:pt x="44372" y="173004"/>
                </a:cubicBezTo>
                <a:cubicBezTo>
                  <a:pt x="48328" y="175620"/>
                  <a:pt x="52284" y="176928"/>
                  <a:pt x="57558" y="178236"/>
                </a:cubicBezTo>
                <a:cubicBezTo>
                  <a:pt x="61514" y="179544"/>
                  <a:pt x="64151" y="182160"/>
                  <a:pt x="64151" y="186084"/>
                </a:cubicBezTo>
                <a:cubicBezTo>
                  <a:pt x="72063" y="217477"/>
                  <a:pt x="101071" y="239713"/>
                  <a:pt x="134036" y="239713"/>
                </a:cubicBezTo>
                <a:cubicBezTo>
                  <a:pt x="145903" y="239713"/>
                  <a:pt x="159089" y="235789"/>
                  <a:pt x="169638" y="229249"/>
                </a:cubicBezTo>
                <a:cubicBezTo>
                  <a:pt x="174912" y="226633"/>
                  <a:pt x="178868" y="224017"/>
                  <a:pt x="182823" y="220093"/>
                </a:cubicBezTo>
                <a:cubicBezTo>
                  <a:pt x="185460" y="217477"/>
                  <a:pt x="190735" y="216169"/>
                  <a:pt x="193372" y="218785"/>
                </a:cubicBezTo>
                <a:cubicBezTo>
                  <a:pt x="207876" y="225325"/>
                  <a:pt x="225018" y="225325"/>
                  <a:pt x="239522" y="217477"/>
                </a:cubicBezTo>
                <a:cubicBezTo>
                  <a:pt x="251389" y="209629"/>
                  <a:pt x="259301" y="197857"/>
                  <a:pt x="261938" y="184776"/>
                </a:cubicBezTo>
                <a:cubicBezTo>
                  <a:pt x="261938" y="182160"/>
                  <a:pt x="261938" y="179544"/>
                  <a:pt x="261938" y="176928"/>
                </a:cubicBezTo>
                <a:cubicBezTo>
                  <a:pt x="261938" y="166464"/>
                  <a:pt x="259301" y="156000"/>
                  <a:pt x="252708" y="148152"/>
                </a:cubicBezTo>
                <a:cubicBezTo>
                  <a:pt x="251389" y="146844"/>
                  <a:pt x="250071" y="144228"/>
                  <a:pt x="250071" y="142920"/>
                </a:cubicBezTo>
                <a:cubicBezTo>
                  <a:pt x="250071" y="140304"/>
                  <a:pt x="250071" y="138996"/>
                  <a:pt x="251389" y="136380"/>
                </a:cubicBezTo>
                <a:cubicBezTo>
                  <a:pt x="254027" y="131148"/>
                  <a:pt x="256664" y="125916"/>
                  <a:pt x="256664" y="120684"/>
                </a:cubicBezTo>
                <a:cubicBezTo>
                  <a:pt x="256664" y="108912"/>
                  <a:pt x="250071" y="98448"/>
                  <a:pt x="239522" y="91907"/>
                </a:cubicBezTo>
                <a:cubicBezTo>
                  <a:pt x="239522" y="91907"/>
                  <a:pt x="238204" y="91907"/>
                  <a:pt x="238204" y="91907"/>
                </a:cubicBezTo>
                <a:cubicBezTo>
                  <a:pt x="230292" y="87983"/>
                  <a:pt x="222381" y="87983"/>
                  <a:pt x="214469" y="89291"/>
                </a:cubicBezTo>
                <a:cubicBezTo>
                  <a:pt x="213151" y="90599"/>
                  <a:pt x="210513" y="90599"/>
                  <a:pt x="209195" y="91907"/>
                </a:cubicBezTo>
                <a:cubicBezTo>
                  <a:pt x="203921" y="94524"/>
                  <a:pt x="198646" y="93215"/>
                  <a:pt x="194691" y="87983"/>
                </a:cubicBezTo>
                <a:cubicBezTo>
                  <a:pt x="182823" y="67055"/>
                  <a:pt x="159089" y="53975"/>
                  <a:pt x="134036" y="53975"/>
                </a:cubicBezTo>
                <a:close/>
                <a:moveTo>
                  <a:pt x="199018" y="19050"/>
                </a:moveTo>
                <a:cubicBezTo>
                  <a:pt x="187170" y="19050"/>
                  <a:pt x="176638" y="23012"/>
                  <a:pt x="166107" y="28295"/>
                </a:cubicBezTo>
                <a:cubicBezTo>
                  <a:pt x="162157" y="30936"/>
                  <a:pt x="159524" y="33578"/>
                  <a:pt x="155575" y="36219"/>
                </a:cubicBezTo>
                <a:cubicBezTo>
                  <a:pt x="155575" y="36219"/>
                  <a:pt x="156892" y="36219"/>
                  <a:pt x="156892" y="36219"/>
                </a:cubicBezTo>
                <a:cubicBezTo>
                  <a:pt x="158208" y="36219"/>
                  <a:pt x="160841" y="37540"/>
                  <a:pt x="162157" y="37540"/>
                </a:cubicBezTo>
                <a:cubicBezTo>
                  <a:pt x="163474" y="37540"/>
                  <a:pt x="163474" y="38861"/>
                  <a:pt x="163474" y="38861"/>
                </a:cubicBezTo>
                <a:cubicBezTo>
                  <a:pt x="166107" y="38861"/>
                  <a:pt x="168740" y="40181"/>
                  <a:pt x="170056" y="41502"/>
                </a:cubicBezTo>
                <a:cubicBezTo>
                  <a:pt x="170056" y="41502"/>
                  <a:pt x="171373" y="41502"/>
                  <a:pt x="171373" y="41502"/>
                </a:cubicBezTo>
                <a:cubicBezTo>
                  <a:pt x="172689" y="42823"/>
                  <a:pt x="175322" y="42823"/>
                  <a:pt x="176638" y="44143"/>
                </a:cubicBezTo>
                <a:cubicBezTo>
                  <a:pt x="176638" y="44143"/>
                  <a:pt x="177955" y="44143"/>
                  <a:pt x="177955" y="45464"/>
                </a:cubicBezTo>
                <a:cubicBezTo>
                  <a:pt x="180588" y="45464"/>
                  <a:pt x="181904" y="46785"/>
                  <a:pt x="184537" y="48105"/>
                </a:cubicBezTo>
                <a:cubicBezTo>
                  <a:pt x="184537" y="48105"/>
                  <a:pt x="184537" y="49426"/>
                  <a:pt x="184537" y="49426"/>
                </a:cubicBezTo>
                <a:cubicBezTo>
                  <a:pt x="185854" y="50747"/>
                  <a:pt x="188487" y="52068"/>
                  <a:pt x="189803" y="53388"/>
                </a:cubicBezTo>
                <a:cubicBezTo>
                  <a:pt x="189803" y="53388"/>
                  <a:pt x="191120" y="53388"/>
                  <a:pt x="191120" y="53388"/>
                </a:cubicBezTo>
                <a:cubicBezTo>
                  <a:pt x="192436" y="54709"/>
                  <a:pt x="195069" y="57350"/>
                  <a:pt x="196385" y="58671"/>
                </a:cubicBezTo>
                <a:cubicBezTo>
                  <a:pt x="197702" y="59992"/>
                  <a:pt x="199018" y="61312"/>
                  <a:pt x="201651" y="63954"/>
                </a:cubicBezTo>
                <a:cubicBezTo>
                  <a:pt x="201651" y="63954"/>
                  <a:pt x="201651" y="63954"/>
                  <a:pt x="201651" y="65274"/>
                </a:cubicBezTo>
                <a:cubicBezTo>
                  <a:pt x="204284" y="66595"/>
                  <a:pt x="205601" y="69237"/>
                  <a:pt x="206917" y="70557"/>
                </a:cubicBezTo>
                <a:cubicBezTo>
                  <a:pt x="220082" y="66595"/>
                  <a:pt x="235879" y="67916"/>
                  <a:pt x="249044" y="74519"/>
                </a:cubicBezTo>
                <a:cubicBezTo>
                  <a:pt x="264842" y="83764"/>
                  <a:pt x="275373" y="102254"/>
                  <a:pt x="275373" y="120744"/>
                </a:cubicBezTo>
                <a:cubicBezTo>
                  <a:pt x="275373" y="127347"/>
                  <a:pt x="274057" y="133951"/>
                  <a:pt x="270107" y="140554"/>
                </a:cubicBezTo>
                <a:cubicBezTo>
                  <a:pt x="272740" y="143196"/>
                  <a:pt x="272740" y="145837"/>
                  <a:pt x="274057" y="148478"/>
                </a:cubicBezTo>
                <a:cubicBezTo>
                  <a:pt x="275373" y="148478"/>
                  <a:pt x="275373" y="148478"/>
                  <a:pt x="275373" y="149799"/>
                </a:cubicBezTo>
                <a:cubicBezTo>
                  <a:pt x="275373" y="149799"/>
                  <a:pt x="275373" y="151120"/>
                  <a:pt x="276690" y="152441"/>
                </a:cubicBezTo>
                <a:cubicBezTo>
                  <a:pt x="276690" y="152441"/>
                  <a:pt x="276690" y="153761"/>
                  <a:pt x="276690" y="153761"/>
                </a:cubicBezTo>
                <a:cubicBezTo>
                  <a:pt x="276690" y="155082"/>
                  <a:pt x="278006" y="155082"/>
                  <a:pt x="278006" y="156403"/>
                </a:cubicBezTo>
                <a:cubicBezTo>
                  <a:pt x="278006" y="156403"/>
                  <a:pt x="278006" y="157723"/>
                  <a:pt x="278006" y="157723"/>
                </a:cubicBezTo>
                <a:cubicBezTo>
                  <a:pt x="279323" y="159044"/>
                  <a:pt x="279323" y="160365"/>
                  <a:pt x="279323" y="160365"/>
                </a:cubicBezTo>
                <a:cubicBezTo>
                  <a:pt x="279323" y="161685"/>
                  <a:pt x="279323" y="161685"/>
                  <a:pt x="279323" y="163006"/>
                </a:cubicBezTo>
                <a:cubicBezTo>
                  <a:pt x="279323" y="164327"/>
                  <a:pt x="280639" y="164327"/>
                  <a:pt x="280639" y="165647"/>
                </a:cubicBezTo>
                <a:cubicBezTo>
                  <a:pt x="280639" y="166968"/>
                  <a:pt x="280639" y="166968"/>
                  <a:pt x="280639" y="166968"/>
                </a:cubicBezTo>
                <a:cubicBezTo>
                  <a:pt x="280639" y="168289"/>
                  <a:pt x="280639" y="169610"/>
                  <a:pt x="280639" y="170930"/>
                </a:cubicBezTo>
                <a:cubicBezTo>
                  <a:pt x="280639" y="170930"/>
                  <a:pt x="280639" y="172251"/>
                  <a:pt x="280639" y="172251"/>
                </a:cubicBezTo>
                <a:cubicBezTo>
                  <a:pt x="280639" y="173572"/>
                  <a:pt x="280639" y="174892"/>
                  <a:pt x="280639" y="176213"/>
                </a:cubicBezTo>
                <a:cubicBezTo>
                  <a:pt x="280639" y="176213"/>
                  <a:pt x="281956" y="176213"/>
                  <a:pt x="281956" y="176213"/>
                </a:cubicBezTo>
                <a:cubicBezTo>
                  <a:pt x="285905" y="176213"/>
                  <a:pt x="291171" y="173572"/>
                  <a:pt x="296437" y="172251"/>
                </a:cubicBezTo>
                <a:cubicBezTo>
                  <a:pt x="309601" y="164327"/>
                  <a:pt x="317500" y="149799"/>
                  <a:pt x="317500" y="133951"/>
                </a:cubicBezTo>
                <a:cubicBezTo>
                  <a:pt x="317500" y="124706"/>
                  <a:pt x="313551" y="115461"/>
                  <a:pt x="308285" y="107537"/>
                </a:cubicBezTo>
                <a:cubicBezTo>
                  <a:pt x="305652" y="104895"/>
                  <a:pt x="305652" y="99613"/>
                  <a:pt x="306968" y="96971"/>
                </a:cubicBezTo>
                <a:cubicBezTo>
                  <a:pt x="309601" y="91688"/>
                  <a:pt x="310918" y="86406"/>
                  <a:pt x="310918" y="81123"/>
                </a:cubicBezTo>
                <a:cubicBezTo>
                  <a:pt x="310918" y="70557"/>
                  <a:pt x="305652" y="61312"/>
                  <a:pt x="296437" y="56030"/>
                </a:cubicBezTo>
                <a:cubicBezTo>
                  <a:pt x="288538" y="50747"/>
                  <a:pt x="276690" y="50747"/>
                  <a:pt x="268791" y="56030"/>
                </a:cubicBezTo>
                <a:cubicBezTo>
                  <a:pt x="263525" y="57350"/>
                  <a:pt x="258259" y="56030"/>
                  <a:pt x="255626" y="52068"/>
                </a:cubicBezTo>
                <a:cubicBezTo>
                  <a:pt x="243778" y="32257"/>
                  <a:pt x="222715" y="19050"/>
                  <a:pt x="199018" y="19050"/>
                </a:cubicBezTo>
                <a:close/>
                <a:moveTo>
                  <a:pt x="199449" y="0"/>
                </a:moveTo>
                <a:cubicBezTo>
                  <a:pt x="227187" y="0"/>
                  <a:pt x="252283" y="13149"/>
                  <a:pt x="268133" y="35502"/>
                </a:cubicBezTo>
                <a:cubicBezTo>
                  <a:pt x="281341" y="31558"/>
                  <a:pt x="295871" y="32873"/>
                  <a:pt x="307758" y="39447"/>
                </a:cubicBezTo>
                <a:cubicBezTo>
                  <a:pt x="322288" y="48651"/>
                  <a:pt x="332855" y="64430"/>
                  <a:pt x="332855" y="81524"/>
                </a:cubicBezTo>
                <a:cubicBezTo>
                  <a:pt x="332855" y="88098"/>
                  <a:pt x="330213" y="94673"/>
                  <a:pt x="328892" y="101247"/>
                </a:cubicBezTo>
                <a:cubicBezTo>
                  <a:pt x="334176" y="110452"/>
                  <a:pt x="338138" y="122286"/>
                  <a:pt x="338138" y="134120"/>
                </a:cubicBezTo>
                <a:cubicBezTo>
                  <a:pt x="338138" y="156473"/>
                  <a:pt x="326250" y="177511"/>
                  <a:pt x="306438" y="189346"/>
                </a:cubicBezTo>
                <a:cubicBezTo>
                  <a:pt x="298513" y="193290"/>
                  <a:pt x="289267" y="195920"/>
                  <a:pt x="278700" y="197235"/>
                </a:cubicBezTo>
                <a:cubicBezTo>
                  <a:pt x="273416" y="213014"/>
                  <a:pt x="262850" y="226163"/>
                  <a:pt x="248320" y="235367"/>
                </a:cubicBezTo>
                <a:cubicBezTo>
                  <a:pt x="231149" y="245886"/>
                  <a:pt x="208695" y="247201"/>
                  <a:pt x="190203" y="239312"/>
                </a:cubicBezTo>
                <a:cubicBezTo>
                  <a:pt x="187561" y="243256"/>
                  <a:pt x="183598" y="245886"/>
                  <a:pt x="179636" y="247201"/>
                </a:cubicBezTo>
                <a:cubicBezTo>
                  <a:pt x="165107" y="255090"/>
                  <a:pt x="149256" y="260350"/>
                  <a:pt x="133406" y="260350"/>
                </a:cubicBezTo>
                <a:cubicBezTo>
                  <a:pt x="93780" y="260350"/>
                  <a:pt x="58117" y="234052"/>
                  <a:pt x="46230" y="195920"/>
                </a:cubicBezTo>
                <a:cubicBezTo>
                  <a:pt x="42267" y="194605"/>
                  <a:pt x="36984" y="193290"/>
                  <a:pt x="33021" y="190660"/>
                </a:cubicBezTo>
                <a:cubicBezTo>
                  <a:pt x="13208" y="178826"/>
                  <a:pt x="0" y="156473"/>
                  <a:pt x="0" y="132805"/>
                </a:cubicBezTo>
                <a:cubicBezTo>
                  <a:pt x="0" y="109137"/>
                  <a:pt x="13208" y="86783"/>
                  <a:pt x="33021" y="74949"/>
                </a:cubicBezTo>
                <a:cubicBezTo>
                  <a:pt x="42267" y="69690"/>
                  <a:pt x="52834" y="67060"/>
                  <a:pt x="63401" y="67060"/>
                </a:cubicBezTo>
                <a:cubicBezTo>
                  <a:pt x="70005" y="57856"/>
                  <a:pt x="77930" y="51281"/>
                  <a:pt x="87176" y="46022"/>
                </a:cubicBezTo>
                <a:cubicBezTo>
                  <a:pt x="95101" y="40762"/>
                  <a:pt x="104347" y="38132"/>
                  <a:pt x="113593" y="35502"/>
                </a:cubicBezTo>
                <a:cubicBezTo>
                  <a:pt x="120197" y="32873"/>
                  <a:pt x="126802" y="31558"/>
                  <a:pt x="133406" y="31558"/>
                </a:cubicBezTo>
                <a:cubicBezTo>
                  <a:pt x="140010" y="23668"/>
                  <a:pt x="147935" y="17094"/>
                  <a:pt x="157181" y="11834"/>
                </a:cubicBezTo>
                <a:cubicBezTo>
                  <a:pt x="169069" y="3945"/>
                  <a:pt x="184919" y="0"/>
                  <a:pt x="199449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louds_22887"/>
          <p:cNvSpPr>
            <a:spLocks noChangeAspect="1"/>
          </p:cNvSpPr>
          <p:nvPr/>
        </p:nvSpPr>
        <p:spPr bwMode="auto">
          <a:xfrm>
            <a:off x="5050981" y="1319274"/>
            <a:ext cx="629444" cy="484642"/>
          </a:xfrm>
          <a:custGeom>
            <a:avLst/>
            <a:gdLst>
              <a:gd name="connsiteX0" fmla="*/ 134036 w 338138"/>
              <a:gd name="connsiteY0" fmla="*/ 53975 h 260350"/>
              <a:gd name="connsiteX1" fmla="*/ 119531 w 338138"/>
              <a:gd name="connsiteY1" fmla="*/ 55283 h 260350"/>
              <a:gd name="connsiteX2" fmla="*/ 98434 w 338138"/>
              <a:gd name="connsiteY2" fmla="*/ 63131 h 260350"/>
              <a:gd name="connsiteX3" fmla="*/ 77337 w 338138"/>
              <a:gd name="connsiteY3" fmla="*/ 82751 h 260350"/>
              <a:gd name="connsiteX4" fmla="*/ 68107 w 338138"/>
              <a:gd name="connsiteY4" fmla="*/ 86675 h 260350"/>
              <a:gd name="connsiteX5" fmla="*/ 66788 w 338138"/>
              <a:gd name="connsiteY5" fmla="*/ 86675 h 260350"/>
              <a:gd name="connsiteX6" fmla="*/ 44372 w 338138"/>
              <a:gd name="connsiteY6" fmla="*/ 91907 h 260350"/>
              <a:gd name="connsiteX7" fmla="*/ 20638 w 338138"/>
              <a:gd name="connsiteY7" fmla="*/ 132456 h 260350"/>
              <a:gd name="connsiteX8" fmla="*/ 44372 w 338138"/>
              <a:gd name="connsiteY8" fmla="*/ 173004 h 260350"/>
              <a:gd name="connsiteX9" fmla="*/ 57558 w 338138"/>
              <a:gd name="connsiteY9" fmla="*/ 178236 h 260350"/>
              <a:gd name="connsiteX10" fmla="*/ 64151 w 338138"/>
              <a:gd name="connsiteY10" fmla="*/ 186084 h 260350"/>
              <a:gd name="connsiteX11" fmla="*/ 134036 w 338138"/>
              <a:gd name="connsiteY11" fmla="*/ 239713 h 260350"/>
              <a:gd name="connsiteX12" fmla="*/ 169638 w 338138"/>
              <a:gd name="connsiteY12" fmla="*/ 229249 h 260350"/>
              <a:gd name="connsiteX13" fmla="*/ 182823 w 338138"/>
              <a:gd name="connsiteY13" fmla="*/ 220093 h 260350"/>
              <a:gd name="connsiteX14" fmla="*/ 193372 w 338138"/>
              <a:gd name="connsiteY14" fmla="*/ 218785 h 260350"/>
              <a:gd name="connsiteX15" fmla="*/ 239522 w 338138"/>
              <a:gd name="connsiteY15" fmla="*/ 217477 h 260350"/>
              <a:gd name="connsiteX16" fmla="*/ 261938 w 338138"/>
              <a:gd name="connsiteY16" fmla="*/ 184776 h 260350"/>
              <a:gd name="connsiteX17" fmla="*/ 261938 w 338138"/>
              <a:gd name="connsiteY17" fmla="*/ 176928 h 260350"/>
              <a:gd name="connsiteX18" fmla="*/ 252708 w 338138"/>
              <a:gd name="connsiteY18" fmla="*/ 148152 h 260350"/>
              <a:gd name="connsiteX19" fmla="*/ 250071 w 338138"/>
              <a:gd name="connsiteY19" fmla="*/ 142920 h 260350"/>
              <a:gd name="connsiteX20" fmla="*/ 251389 w 338138"/>
              <a:gd name="connsiteY20" fmla="*/ 136380 h 260350"/>
              <a:gd name="connsiteX21" fmla="*/ 256664 w 338138"/>
              <a:gd name="connsiteY21" fmla="*/ 120684 h 260350"/>
              <a:gd name="connsiteX22" fmla="*/ 239522 w 338138"/>
              <a:gd name="connsiteY22" fmla="*/ 91907 h 260350"/>
              <a:gd name="connsiteX23" fmla="*/ 238204 w 338138"/>
              <a:gd name="connsiteY23" fmla="*/ 91907 h 260350"/>
              <a:gd name="connsiteX24" fmla="*/ 214469 w 338138"/>
              <a:gd name="connsiteY24" fmla="*/ 89291 h 260350"/>
              <a:gd name="connsiteX25" fmla="*/ 209195 w 338138"/>
              <a:gd name="connsiteY25" fmla="*/ 91907 h 260350"/>
              <a:gd name="connsiteX26" fmla="*/ 194691 w 338138"/>
              <a:gd name="connsiteY26" fmla="*/ 87983 h 260350"/>
              <a:gd name="connsiteX27" fmla="*/ 134036 w 338138"/>
              <a:gd name="connsiteY27" fmla="*/ 53975 h 260350"/>
              <a:gd name="connsiteX28" fmla="*/ 199018 w 338138"/>
              <a:gd name="connsiteY28" fmla="*/ 19050 h 260350"/>
              <a:gd name="connsiteX29" fmla="*/ 166107 w 338138"/>
              <a:gd name="connsiteY29" fmla="*/ 28295 h 260350"/>
              <a:gd name="connsiteX30" fmla="*/ 155575 w 338138"/>
              <a:gd name="connsiteY30" fmla="*/ 36219 h 260350"/>
              <a:gd name="connsiteX31" fmla="*/ 156892 w 338138"/>
              <a:gd name="connsiteY31" fmla="*/ 36219 h 260350"/>
              <a:gd name="connsiteX32" fmla="*/ 162157 w 338138"/>
              <a:gd name="connsiteY32" fmla="*/ 37540 h 260350"/>
              <a:gd name="connsiteX33" fmla="*/ 163474 w 338138"/>
              <a:gd name="connsiteY33" fmla="*/ 38861 h 260350"/>
              <a:gd name="connsiteX34" fmla="*/ 170056 w 338138"/>
              <a:gd name="connsiteY34" fmla="*/ 41502 h 260350"/>
              <a:gd name="connsiteX35" fmla="*/ 171373 w 338138"/>
              <a:gd name="connsiteY35" fmla="*/ 41502 h 260350"/>
              <a:gd name="connsiteX36" fmla="*/ 176638 w 338138"/>
              <a:gd name="connsiteY36" fmla="*/ 44143 h 260350"/>
              <a:gd name="connsiteX37" fmla="*/ 177955 w 338138"/>
              <a:gd name="connsiteY37" fmla="*/ 45464 h 260350"/>
              <a:gd name="connsiteX38" fmla="*/ 184537 w 338138"/>
              <a:gd name="connsiteY38" fmla="*/ 48105 h 260350"/>
              <a:gd name="connsiteX39" fmla="*/ 184537 w 338138"/>
              <a:gd name="connsiteY39" fmla="*/ 49426 h 260350"/>
              <a:gd name="connsiteX40" fmla="*/ 189803 w 338138"/>
              <a:gd name="connsiteY40" fmla="*/ 53388 h 260350"/>
              <a:gd name="connsiteX41" fmla="*/ 191120 w 338138"/>
              <a:gd name="connsiteY41" fmla="*/ 53388 h 260350"/>
              <a:gd name="connsiteX42" fmla="*/ 196385 w 338138"/>
              <a:gd name="connsiteY42" fmla="*/ 58671 h 260350"/>
              <a:gd name="connsiteX43" fmla="*/ 201651 w 338138"/>
              <a:gd name="connsiteY43" fmla="*/ 63954 h 260350"/>
              <a:gd name="connsiteX44" fmla="*/ 201651 w 338138"/>
              <a:gd name="connsiteY44" fmla="*/ 65274 h 260350"/>
              <a:gd name="connsiteX45" fmla="*/ 206917 w 338138"/>
              <a:gd name="connsiteY45" fmla="*/ 70557 h 260350"/>
              <a:gd name="connsiteX46" fmla="*/ 249044 w 338138"/>
              <a:gd name="connsiteY46" fmla="*/ 74519 h 260350"/>
              <a:gd name="connsiteX47" fmla="*/ 275373 w 338138"/>
              <a:gd name="connsiteY47" fmla="*/ 120744 h 260350"/>
              <a:gd name="connsiteX48" fmla="*/ 270107 w 338138"/>
              <a:gd name="connsiteY48" fmla="*/ 140554 h 260350"/>
              <a:gd name="connsiteX49" fmla="*/ 274057 w 338138"/>
              <a:gd name="connsiteY49" fmla="*/ 148478 h 260350"/>
              <a:gd name="connsiteX50" fmla="*/ 275373 w 338138"/>
              <a:gd name="connsiteY50" fmla="*/ 149799 h 260350"/>
              <a:gd name="connsiteX51" fmla="*/ 276690 w 338138"/>
              <a:gd name="connsiteY51" fmla="*/ 152441 h 260350"/>
              <a:gd name="connsiteX52" fmla="*/ 276690 w 338138"/>
              <a:gd name="connsiteY52" fmla="*/ 153761 h 260350"/>
              <a:gd name="connsiteX53" fmla="*/ 278006 w 338138"/>
              <a:gd name="connsiteY53" fmla="*/ 156403 h 260350"/>
              <a:gd name="connsiteX54" fmla="*/ 278006 w 338138"/>
              <a:gd name="connsiteY54" fmla="*/ 157723 h 260350"/>
              <a:gd name="connsiteX55" fmla="*/ 279323 w 338138"/>
              <a:gd name="connsiteY55" fmla="*/ 160365 h 260350"/>
              <a:gd name="connsiteX56" fmla="*/ 279323 w 338138"/>
              <a:gd name="connsiteY56" fmla="*/ 163006 h 260350"/>
              <a:gd name="connsiteX57" fmla="*/ 280639 w 338138"/>
              <a:gd name="connsiteY57" fmla="*/ 165647 h 260350"/>
              <a:gd name="connsiteX58" fmla="*/ 280639 w 338138"/>
              <a:gd name="connsiteY58" fmla="*/ 166968 h 260350"/>
              <a:gd name="connsiteX59" fmla="*/ 280639 w 338138"/>
              <a:gd name="connsiteY59" fmla="*/ 170930 h 260350"/>
              <a:gd name="connsiteX60" fmla="*/ 280639 w 338138"/>
              <a:gd name="connsiteY60" fmla="*/ 172251 h 260350"/>
              <a:gd name="connsiteX61" fmla="*/ 280639 w 338138"/>
              <a:gd name="connsiteY61" fmla="*/ 176213 h 260350"/>
              <a:gd name="connsiteX62" fmla="*/ 281956 w 338138"/>
              <a:gd name="connsiteY62" fmla="*/ 176213 h 260350"/>
              <a:gd name="connsiteX63" fmla="*/ 296437 w 338138"/>
              <a:gd name="connsiteY63" fmla="*/ 172251 h 260350"/>
              <a:gd name="connsiteX64" fmla="*/ 317500 w 338138"/>
              <a:gd name="connsiteY64" fmla="*/ 133951 h 260350"/>
              <a:gd name="connsiteX65" fmla="*/ 308285 w 338138"/>
              <a:gd name="connsiteY65" fmla="*/ 107537 h 260350"/>
              <a:gd name="connsiteX66" fmla="*/ 306968 w 338138"/>
              <a:gd name="connsiteY66" fmla="*/ 96971 h 260350"/>
              <a:gd name="connsiteX67" fmla="*/ 310918 w 338138"/>
              <a:gd name="connsiteY67" fmla="*/ 81123 h 260350"/>
              <a:gd name="connsiteX68" fmla="*/ 296437 w 338138"/>
              <a:gd name="connsiteY68" fmla="*/ 56030 h 260350"/>
              <a:gd name="connsiteX69" fmla="*/ 268791 w 338138"/>
              <a:gd name="connsiteY69" fmla="*/ 56030 h 260350"/>
              <a:gd name="connsiteX70" fmla="*/ 255626 w 338138"/>
              <a:gd name="connsiteY70" fmla="*/ 52068 h 260350"/>
              <a:gd name="connsiteX71" fmla="*/ 199018 w 338138"/>
              <a:gd name="connsiteY71" fmla="*/ 19050 h 260350"/>
              <a:gd name="connsiteX72" fmla="*/ 199449 w 338138"/>
              <a:gd name="connsiteY72" fmla="*/ 0 h 260350"/>
              <a:gd name="connsiteX73" fmla="*/ 268133 w 338138"/>
              <a:gd name="connsiteY73" fmla="*/ 35502 h 260350"/>
              <a:gd name="connsiteX74" fmla="*/ 307758 w 338138"/>
              <a:gd name="connsiteY74" fmla="*/ 39447 h 260350"/>
              <a:gd name="connsiteX75" fmla="*/ 332855 w 338138"/>
              <a:gd name="connsiteY75" fmla="*/ 81524 h 260350"/>
              <a:gd name="connsiteX76" fmla="*/ 328892 w 338138"/>
              <a:gd name="connsiteY76" fmla="*/ 101247 h 260350"/>
              <a:gd name="connsiteX77" fmla="*/ 338138 w 338138"/>
              <a:gd name="connsiteY77" fmla="*/ 134120 h 260350"/>
              <a:gd name="connsiteX78" fmla="*/ 306438 w 338138"/>
              <a:gd name="connsiteY78" fmla="*/ 189346 h 260350"/>
              <a:gd name="connsiteX79" fmla="*/ 278700 w 338138"/>
              <a:gd name="connsiteY79" fmla="*/ 197235 h 260350"/>
              <a:gd name="connsiteX80" fmla="*/ 248320 w 338138"/>
              <a:gd name="connsiteY80" fmla="*/ 235367 h 260350"/>
              <a:gd name="connsiteX81" fmla="*/ 190203 w 338138"/>
              <a:gd name="connsiteY81" fmla="*/ 239312 h 260350"/>
              <a:gd name="connsiteX82" fmla="*/ 179636 w 338138"/>
              <a:gd name="connsiteY82" fmla="*/ 247201 h 260350"/>
              <a:gd name="connsiteX83" fmla="*/ 133406 w 338138"/>
              <a:gd name="connsiteY83" fmla="*/ 260350 h 260350"/>
              <a:gd name="connsiteX84" fmla="*/ 46230 w 338138"/>
              <a:gd name="connsiteY84" fmla="*/ 195920 h 260350"/>
              <a:gd name="connsiteX85" fmla="*/ 33021 w 338138"/>
              <a:gd name="connsiteY85" fmla="*/ 190660 h 260350"/>
              <a:gd name="connsiteX86" fmla="*/ 0 w 338138"/>
              <a:gd name="connsiteY86" fmla="*/ 132805 h 260350"/>
              <a:gd name="connsiteX87" fmla="*/ 33021 w 338138"/>
              <a:gd name="connsiteY87" fmla="*/ 74949 h 260350"/>
              <a:gd name="connsiteX88" fmla="*/ 63401 w 338138"/>
              <a:gd name="connsiteY88" fmla="*/ 67060 h 260350"/>
              <a:gd name="connsiteX89" fmla="*/ 87176 w 338138"/>
              <a:gd name="connsiteY89" fmla="*/ 46022 h 260350"/>
              <a:gd name="connsiteX90" fmla="*/ 113593 w 338138"/>
              <a:gd name="connsiteY90" fmla="*/ 35502 h 260350"/>
              <a:gd name="connsiteX91" fmla="*/ 133406 w 338138"/>
              <a:gd name="connsiteY91" fmla="*/ 31558 h 260350"/>
              <a:gd name="connsiteX92" fmla="*/ 157181 w 338138"/>
              <a:gd name="connsiteY92" fmla="*/ 11834 h 260350"/>
              <a:gd name="connsiteX93" fmla="*/ 199449 w 338138"/>
              <a:gd name="connsiteY93" fmla="*/ 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38138" h="260350">
                <a:moveTo>
                  <a:pt x="134036" y="53975"/>
                </a:moveTo>
                <a:cubicBezTo>
                  <a:pt x="128761" y="53975"/>
                  <a:pt x="123487" y="53975"/>
                  <a:pt x="119531" y="55283"/>
                </a:cubicBezTo>
                <a:cubicBezTo>
                  <a:pt x="111620" y="56591"/>
                  <a:pt x="105027" y="59207"/>
                  <a:pt x="98434" y="63131"/>
                </a:cubicBezTo>
                <a:cubicBezTo>
                  <a:pt x="89204" y="68363"/>
                  <a:pt x="82611" y="74903"/>
                  <a:pt x="77337" y="82751"/>
                </a:cubicBezTo>
                <a:cubicBezTo>
                  <a:pt x="74700" y="85367"/>
                  <a:pt x="72063" y="86675"/>
                  <a:pt x="68107" y="86675"/>
                </a:cubicBezTo>
                <a:cubicBezTo>
                  <a:pt x="68107" y="86675"/>
                  <a:pt x="68107" y="86675"/>
                  <a:pt x="66788" y="86675"/>
                </a:cubicBezTo>
                <a:cubicBezTo>
                  <a:pt x="60195" y="86675"/>
                  <a:pt x="50965" y="87983"/>
                  <a:pt x="44372" y="91907"/>
                </a:cubicBezTo>
                <a:cubicBezTo>
                  <a:pt x="29868" y="101064"/>
                  <a:pt x="20638" y="116760"/>
                  <a:pt x="20638" y="132456"/>
                </a:cubicBezTo>
                <a:cubicBezTo>
                  <a:pt x="20638" y="149460"/>
                  <a:pt x="29868" y="165156"/>
                  <a:pt x="44372" y="173004"/>
                </a:cubicBezTo>
                <a:cubicBezTo>
                  <a:pt x="48328" y="175620"/>
                  <a:pt x="52284" y="176928"/>
                  <a:pt x="57558" y="178236"/>
                </a:cubicBezTo>
                <a:cubicBezTo>
                  <a:pt x="61514" y="179544"/>
                  <a:pt x="64151" y="182160"/>
                  <a:pt x="64151" y="186084"/>
                </a:cubicBezTo>
                <a:cubicBezTo>
                  <a:pt x="72063" y="217477"/>
                  <a:pt x="101071" y="239713"/>
                  <a:pt x="134036" y="239713"/>
                </a:cubicBezTo>
                <a:cubicBezTo>
                  <a:pt x="145903" y="239713"/>
                  <a:pt x="159089" y="235789"/>
                  <a:pt x="169638" y="229249"/>
                </a:cubicBezTo>
                <a:cubicBezTo>
                  <a:pt x="174912" y="226633"/>
                  <a:pt x="178868" y="224017"/>
                  <a:pt x="182823" y="220093"/>
                </a:cubicBezTo>
                <a:cubicBezTo>
                  <a:pt x="185460" y="217477"/>
                  <a:pt x="190735" y="216169"/>
                  <a:pt x="193372" y="218785"/>
                </a:cubicBezTo>
                <a:cubicBezTo>
                  <a:pt x="207876" y="225325"/>
                  <a:pt x="225018" y="225325"/>
                  <a:pt x="239522" y="217477"/>
                </a:cubicBezTo>
                <a:cubicBezTo>
                  <a:pt x="251389" y="209629"/>
                  <a:pt x="259301" y="197857"/>
                  <a:pt x="261938" y="184776"/>
                </a:cubicBezTo>
                <a:cubicBezTo>
                  <a:pt x="261938" y="182160"/>
                  <a:pt x="261938" y="179544"/>
                  <a:pt x="261938" y="176928"/>
                </a:cubicBezTo>
                <a:cubicBezTo>
                  <a:pt x="261938" y="166464"/>
                  <a:pt x="259301" y="156000"/>
                  <a:pt x="252708" y="148152"/>
                </a:cubicBezTo>
                <a:cubicBezTo>
                  <a:pt x="251389" y="146844"/>
                  <a:pt x="250071" y="144228"/>
                  <a:pt x="250071" y="142920"/>
                </a:cubicBezTo>
                <a:cubicBezTo>
                  <a:pt x="250071" y="140304"/>
                  <a:pt x="250071" y="138996"/>
                  <a:pt x="251389" y="136380"/>
                </a:cubicBezTo>
                <a:cubicBezTo>
                  <a:pt x="254027" y="131148"/>
                  <a:pt x="256664" y="125916"/>
                  <a:pt x="256664" y="120684"/>
                </a:cubicBezTo>
                <a:cubicBezTo>
                  <a:pt x="256664" y="108912"/>
                  <a:pt x="250071" y="98448"/>
                  <a:pt x="239522" y="91907"/>
                </a:cubicBezTo>
                <a:cubicBezTo>
                  <a:pt x="239522" y="91907"/>
                  <a:pt x="238204" y="91907"/>
                  <a:pt x="238204" y="91907"/>
                </a:cubicBezTo>
                <a:cubicBezTo>
                  <a:pt x="230292" y="87983"/>
                  <a:pt x="222381" y="87983"/>
                  <a:pt x="214469" y="89291"/>
                </a:cubicBezTo>
                <a:cubicBezTo>
                  <a:pt x="213151" y="90599"/>
                  <a:pt x="210513" y="90599"/>
                  <a:pt x="209195" y="91907"/>
                </a:cubicBezTo>
                <a:cubicBezTo>
                  <a:pt x="203921" y="94524"/>
                  <a:pt x="198646" y="93215"/>
                  <a:pt x="194691" y="87983"/>
                </a:cubicBezTo>
                <a:cubicBezTo>
                  <a:pt x="182823" y="67055"/>
                  <a:pt x="159089" y="53975"/>
                  <a:pt x="134036" y="53975"/>
                </a:cubicBezTo>
                <a:close/>
                <a:moveTo>
                  <a:pt x="199018" y="19050"/>
                </a:moveTo>
                <a:cubicBezTo>
                  <a:pt x="187170" y="19050"/>
                  <a:pt x="176638" y="23012"/>
                  <a:pt x="166107" y="28295"/>
                </a:cubicBezTo>
                <a:cubicBezTo>
                  <a:pt x="162157" y="30936"/>
                  <a:pt x="159524" y="33578"/>
                  <a:pt x="155575" y="36219"/>
                </a:cubicBezTo>
                <a:cubicBezTo>
                  <a:pt x="155575" y="36219"/>
                  <a:pt x="156892" y="36219"/>
                  <a:pt x="156892" y="36219"/>
                </a:cubicBezTo>
                <a:cubicBezTo>
                  <a:pt x="158208" y="36219"/>
                  <a:pt x="160841" y="37540"/>
                  <a:pt x="162157" y="37540"/>
                </a:cubicBezTo>
                <a:cubicBezTo>
                  <a:pt x="163474" y="37540"/>
                  <a:pt x="163474" y="38861"/>
                  <a:pt x="163474" y="38861"/>
                </a:cubicBezTo>
                <a:cubicBezTo>
                  <a:pt x="166107" y="38861"/>
                  <a:pt x="168740" y="40181"/>
                  <a:pt x="170056" y="41502"/>
                </a:cubicBezTo>
                <a:cubicBezTo>
                  <a:pt x="170056" y="41502"/>
                  <a:pt x="171373" y="41502"/>
                  <a:pt x="171373" y="41502"/>
                </a:cubicBezTo>
                <a:cubicBezTo>
                  <a:pt x="172689" y="42823"/>
                  <a:pt x="175322" y="42823"/>
                  <a:pt x="176638" y="44143"/>
                </a:cubicBezTo>
                <a:cubicBezTo>
                  <a:pt x="176638" y="44143"/>
                  <a:pt x="177955" y="44143"/>
                  <a:pt x="177955" y="45464"/>
                </a:cubicBezTo>
                <a:cubicBezTo>
                  <a:pt x="180588" y="45464"/>
                  <a:pt x="181904" y="46785"/>
                  <a:pt x="184537" y="48105"/>
                </a:cubicBezTo>
                <a:cubicBezTo>
                  <a:pt x="184537" y="48105"/>
                  <a:pt x="184537" y="49426"/>
                  <a:pt x="184537" y="49426"/>
                </a:cubicBezTo>
                <a:cubicBezTo>
                  <a:pt x="185854" y="50747"/>
                  <a:pt x="188487" y="52068"/>
                  <a:pt x="189803" y="53388"/>
                </a:cubicBezTo>
                <a:cubicBezTo>
                  <a:pt x="189803" y="53388"/>
                  <a:pt x="191120" y="53388"/>
                  <a:pt x="191120" y="53388"/>
                </a:cubicBezTo>
                <a:cubicBezTo>
                  <a:pt x="192436" y="54709"/>
                  <a:pt x="195069" y="57350"/>
                  <a:pt x="196385" y="58671"/>
                </a:cubicBezTo>
                <a:cubicBezTo>
                  <a:pt x="197702" y="59992"/>
                  <a:pt x="199018" y="61312"/>
                  <a:pt x="201651" y="63954"/>
                </a:cubicBezTo>
                <a:cubicBezTo>
                  <a:pt x="201651" y="63954"/>
                  <a:pt x="201651" y="63954"/>
                  <a:pt x="201651" y="65274"/>
                </a:cubicBezTo>
                <a:cubicBezTo>
                  <a:pt x="204284" y="66595"/>
                  <a:pt x="205601" y="69237"/>
                  <a:pt x="206917" y="70557"/>
                </a:cubicBezTo>
                <a:cubicBezTo>
                  <a:pt x="220082" y="66595"/>
                  <a:pt x="235879" y="67916"/>
                  <a:pt x="249044" y="74519"/>
                </a:cubicBezTo>
                <a:cubicBezTo>
                  <a:pt x="264842" y="83764"/>
                  <a:pt x="275373" y="102254"/>
                  <a:pt x="275373" y="120744"/>
                </a:cubicBezTo>
                <a:cubicBezTo>
                  <a:pt x="275373" y="127347"/>
                  <a:pt x="274057" y="133951"/>
                  <a:pt x="270107" y="140554"/>
                </a:cubicBezTo>
                <a:cubicBezTo>
                  <a:pt x="272740" y="143196"/>
                  <a:pt x="272740" y="145837"/>
                  <a:pt x="274057" y="148478"/>
                </a:cubicBezTo>
                <a:cubicBezTo>
                  <a:pt x="275373" y="148478"/>
                  <a:pt x="275373" y="148478"/>
                  <a:pt x="275373" y="149799"/>
                </a:cubicBezTo>
                <a:cubicBezTo>
                  <a:pt x="275373" y="149799"/>
                  <a:pt x="275373" y="151120"/>
                  <a:pt x="276690" y="152441"/>
                </a:cubicBezTo>
                <a:cubicBezTo>
                  <a:pt x="276690" y="152441"/>
                  <a:pt x="276690" y="153761"/>
                  <a:pt x="276690" y="153761"/>
                </a:cubicBezTo>
                <a:cubicBezTo>
                  <a:pt x="276690" y="155082"/>
                  <a:pt x="278006" y="155082"/>
                  <a:pt x="278006" y="156403"/>
                </a:cubicBezTo>
                <a:cubicBezTo>
                  <a:pt x="278006" y="156403"/>
                  <a:pt x="278006" y="157723"/>
                  <a:pt x="278006" y="157723"/>
                </a:cubicBezTo>
                <a:cubicBezTo>
                  <a:pt x="279323" y="159044"/>
                  <a:pt x="279323" y="160365"/>
                  <a:pt x="279323" y="160365"/>
                </a:cubicBezTo>
                <a:cubicBezTo>
                  <a:pt x="279323" y="161685"/>
                  <a:pt x="279323" y="161685"/>
                  <a:pt x="279323" y="163006"/>
                </a:cubicBezTo>
                <a:cubicBezTo>
                  <a:pt x="279323" y="164327"/>
                  <a:pt x="280639" y="164327"/>
                  <a:pt x="280639" y="165647"/>
                </a:cubicBezTo>
                <a:cubicBezTo>
                  <a:pt x="280639" y="166968"/>
                  <a:pt x="280639" y="166968"/>
                  <a:pt x="280639" y="166968"/>
                </a:cubicBezTo>
                <a:cubicBezTo>
                  <a:pt x="280639" y="168289"/>
                  <a:pt x="280639" y="169610"/>
                  <a:pt x="280639" y="170930"/>
                </a:cubicBezTo>
                <a:cubicBezTo>
                  <a:pt x="280639" y="170930"/>
                  <a:pt x="280639" y="172251"/>
                  <a:pt x="280639" y="172251"/>
                </a:cubicBezTo>
                <a:cubicBezTo>
                  <a:pt x="280639" y="173572"/>
                  <a:pt x="280639" y="174892"/>
                  <a:pt x="280639" y="176213"/>
                </a:cubicBezTo>
                <a:cubicBezTo>
                  <a:pt x="280639" y="176213"/>
                  <a:pt x="281956" y="176213"/>
                  <a:pt x="281956" y="176213"/>
                </a:cubicBezTo>
                <a:cubicBezTo>
                  <a:pt x="285905" y="176213"/>
                  <a:pt x="291171" y="173572"/>
                  <a:pt x="296437" y="172251"/>
                </a:cubicBezTo>
                <a:cubicBezTo>
                  <a:pt x="309601" y="164327"/>
                  <a:pt x="317500" y="149799"/>
                  <a:pt x="317500" y="133951"/>
                </a:cubicBezTo>
                <a:cubicBezTo>
                  <a:pt x="317500" y="124706"/>
                  <a:pt x="313551" y="115461"/>
                  <a:pt x="308285" y="107537"/>
                </a:cubicBezTo>
                <a:cubicBezTo>
                  <a:pt x="305652" y="104895"/>
                  <a:pt x="305652" y="99613"/>
                  <a:pt x="306968" y="96971"/>
                </a:cubicBezTo>
                <a:cubicBezTo>
                  <a:pt x="309601" y="91688"/>
                  <a:pt x="310918" y="86406"/>
                  <a:pt x="310918" y="81123"/>
                </a:cubicBezTo>
                <a:cubicBezTo>
                  <a:pt x="310918" y="70557"/>
                  <a:pt x="305652" y="61312"/>
                  <a:pt x="296437" y="56030"/>
                </a:cubicBezTo>
                <a:cubicBezTo>
                  <a:pt x="288538" y="50747"/>
                  <a:pt x="276690" y="50747"/>
                  <a:pt x="268791" y="56030"/>
                </a:cubicBezTo>
                <a:cubicBezTo>
                  <a:pt x="263525" y="57350"/>
                  <a:pt x="258259" y="56030"/>
                  <a:pt x="255626" y="52068"/>
                </a:cubicBezTo>
                <a:cubicBezTo>
                  <a:pt x="243778" y="32257"/>
                  <a:pt x="222715" y="19050"/>
                  <a:pt x="199018" y="19050"/>
                </a:cubicBezTo>
                <a:close/>
                <a:moveTo>
                  <a:pt x="199449" y="0"/>
                </a:moveTo>
                <a:cubicBezTo>
                  <a:pt x="227187" y="0"/>
                  <a:pt x="252283" y="13149"/>
                  <a:pt x="268133" y="35502"/>
                </a:cubicBezTo>
                <a:cubicBezTo>
                  <a:pt x="281341" y="31558"/>
                  <a:pt x="295871" y="32873"/>
                  <a:pt x="307758" y="39447"/>
                </a:cubicBezTo>
                <a:cubicBezTo>
                  <a:pt x="322288" y="48651"/>
                  <a:pt x="332855" y="64430"/>
                  <a:pt x="332855" y="81524"/>
                </a:cubicBezTo>
                <a:cubicBezTo>
                  <a:pt x="332855" y="88098"/>
                  <a:pt x="330213" y="94673"/>
                  <a:pt x="328892" y="101247"/>
                </a:cubicBezTo>
                <a:cubicBezTo>
                  <a:pt x="334176" y="110452"/>
                  <a:pt x="338138" y="122286"/>
                  <a:pt x="338138" y="134120"/>
                </a:cubicBezTo>
                <a:cubicBezTo>
                  <a:pt x="338138" y="156473"/>
                  <a:pt x="326250" y="177511"/>
                  <a:pt x="306438" y="189346"/>
                </a:cubicBezTo>
                <a:cubicBezTo>
                  <a:pt x="298513" y="193290"/>
                  <a:pt x="289267" y="195920"/>
                  <a:pt x="278700" y="197235"/>
                </a:cubicBezTo>
                <a:cubicBezTo>
                  <a:pt x="273416" y="213014"/>
                  <a:pt x="262850" y="226163"/>
                  <a:pt x="248320" y="235367"/>
                </a:cubicBezTo>
                <a:cubicBezTo>
                  <a:pt x="231149" y="245886"/>
                  <a:pt x="208695" y="247201"/>
                  <a:pt x="190203" y="239312"/>
                </a:cubicBezTo>
                <a:cubicBezTo>
                  <a:pt x="187561" y="243256"/>
                  <a:pt x="183598" y="245886"/>
                  <a:pt x="179636" y="247201"/>
                </a:cubicBezTo>
                <a:cubicBezTo>
                  <a:pt x="165107" y="255090"/>
                  <a:pt x="149256" y="260350"/>
                  <a:pt x="133406" y="260350"/>
                </a:cubicBezTo>
                <a:cubicBezTo>
                  <a:pt x="93780" y="260350"/>
                  <a:pt x="58117" y="234052"/>
                  <a:pt x="46230" y="195920"/>
                </a:cubicBezTo>
                <a:cubicBezTo>
                  <a:pt x="42267" y="194605"/>
                  <a:pt x="36984" y="193290"/>
                  <a:pt x="33021" y="190660"/>
                </a:cubicBezTo>
                <a:cubicBezTo>
                  <a:pt x="13208" y="178826"/>
                  <a:pt x="0" y="156473"/>
                  <a:pt x="0" y="132805"/>
                </a:cubicBezTo>
                <a:cubicBezTo>
                  <a:pt x="0" y="109137"/>
                  <a:pt x="13208" y="86783"/>
                  <a:pt x="33021" y="74949"/>
                </a:cubicBezTo>
                <a:cubicBezTo>
                  <a:pt x="42267" y="69690"/>
                  <a:pt x="52834" y="67060"/>
                  <a:pt x="63401" y="67060"/>
                </a:cubicBezTo>
                <a:cubicBezTo>
                  <a:pt x="70005" y="57856"/>
                  <a:pt x="77930" y="51281"/>
                  <a:pt x="87176" y="46022"/>
                </a:cubicBezTo>
                <a:cubicBezTo>
                  <a:pt x="95101" y="40762"/>
                  <a:pt x="104347" y="38132"/>
                  <a:pt x="113593" y="35502"/>
                </a:cubicBezTo>
                <a:cubicBezTo>
                  <a:pt x="120197" y="32873"/>
                  <a:pt x="126802" y="31558"/>
                  <a:pt x="133406" y="31558"/>
                </a:cubicBezTo>
                <a:cubicBezTo>
                  <a:pt x="140010" y="23668"/>
                  <a:pt x="147935" y="17094"/>
                  <a:pt x="157181" y="11834"/>
                </a:cubicBezTo>
                <a:cubicBezTo>
                  <a:pt x="169069" y="3945"/>
                  <a:pt x="184919" y="0"/>
                  <a:pt x="199449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louds_22887"/>
          <p:cNvSpPr>
            <a:spLocks noChangeAspect="1"/>
          </p:cNvSpPr>
          <p:nvPr/>
        </p:nvSpPr>
        <p:spPr bwMode="auto">
          <a:xfrm flipH="1">
            <a:off x="2558808" y="1073191"/>
            <a:ext cx="867017" cy="667561"/>
          </a:xfrm>
          <a:custGeom>
            <a:avLst/>
            <a:gdLst>
              <a:gd name="connsiteX0" fmla="*/ 134036 w 338138"/>
              <a:gd name="connsiteY0" fmla="*/ 53975 h 260350"/>
              <a:gd name="connsiteX1" fmla="*/ 119531 w 338138"/>
              <a:gd name="connsiteY1" fmla="*/ 55283 h 260350"/>
              <a:gd name="connsiteX2" fmla="*/ 98434 w 338138"/>
              <a:gd name="connsiteY2" fmla="*/ 63131 h 260350"/>
              <a:gd name="connsiteX3" fmla="*/ 77337 w 338138"/>
              <a:gd name="connsiteY3" fmla="*/ 82751 h 260350"/>
              <a:gd name="connsiteX4" fmla="*/ 68107 w 338138"/>
              <a:gd name="connsiteY4" fmla="*/ 86675 h 260350"/>
              <a:gd name="connsiteX5" fmla="*/ 66788 w 338138"/>
              <a:gd name="connsiteY5" fmla="*/ 86675 h 260350"/>
              <a:gd name="connsiteX6" fmla="*/ 44372 w 338138"/>
              <a:gd name="connsiteY6" fmla="*/ 91907 h 260350"/>
              <a:gd name="connsiteX7" fmla="*/ 20638 w 338138"/>
              <a:gd name="connsiteY7" fmla="*/ 132456 h 260350"/>
              <a:gd name="connsiteX8" fmla="*/ 44372 w 338138"/>
              <a:gd name="connsiteY8" fmla="*/ 173004 h 260350"/>
              <a:gd name="connsiteX9" fmla="*/ 57558 w 338138"/>
              <a:gd name="connsiteY9" fmla="*/ 178236 h 260350"/>
              <a:gd name="connsiteX10" fmla="*/ 64151 w 338138"/>
              <a:gd name="connsiteY10" fmla="*/ 186084 h 260350"/>
              <a:gd name="connsiteX11" fmla="*/ 134036 w 338138"/>
              <a:gd name="connsiteY11" fmla="*/ 239713 h 260350"/>
              <a:gd name="connsiteX12" fmla="*/ 169638 w 338138"/>
              <a:gd name="connsiteY12" fmla="*/ 229249 h 260350"/>
              <a:gd name="connsiteX13" fmla="*/ 182823 w 338138"/>
              <a:gd name="connsiteY13" fmla="*/ 220093 h 260350"/>
              <a:gd name="connsiteX14" fmla="*/ 193372 w 338138"/>
              <a:gd name="connsiteY14" fmla="*/ 218785 h 260350"/>
              <a:gd name="connsiteX15" fmla="*/ 239522 w 338138"/>
              <a:gd name="connsiteY15" fmla="*/ 217477 h 260350"/>
              <a:gd name="connsiteX16" fmla="*/ 261938 w 338138"/>
              <a:gd name="connsiteY16" fmla="*/ 184776 h 260350"/>
              <a:gd name="connsiteX17" fmla="*/ 261938 w 338138"/>
              <a:gd name="connsiteY17" fmla="*/ 176928 h 260350"/>
              <a:gd name="connsiteX18" fmla="*/ 252708 w 338138"/>
              <a:gd name="connsiteY18" fmla="*/ 148152 h 260350"/>
              <a:gd name="connsiteX19" fmla="*/ 250071 w 338138"/>
              <a:gd name="connsiteY19" fmla="*/ 142920 h 260350"/>
              <a:gd name="connsiteX20" fmla="*/ 251389 w 338138"/>
              <a:gd name="connsiteY20" fmla="*/ 136380 h 260350"/>
              <a:gd name="connsiteX21" fmla="*/ 256664 w 338138"/>
              <a:gd name="connsiteY21" fmla="*/ 120684 h 260350"/>
              <a:gd name="connsiteX22" fmla="*/ 239522 w 338138"/>
              <a:gd name="connsiteY22" fmla="*/ 91907 h 260350"/>
              <a:gd name="connsiteX23" fmla="*/ 238204 w 338138"/>
              <a:gd name="connsiteY23" fmla="*/ 91907 h 260350"/>
              <a:gd name="connsiteX24" fmla="*/ 214469 w 338138"/>
              <a:gd name="connsiteY24" fmla="*/ 89291 h 260350"/>
              <a:gd name="connsiteX25" fmla="*/ 209195 w 338138"/>
              <a:gd name="connsiteY25" fmla="*/ 91907 h 260350"/>
              <a:gd name="connsiteX26" fmla="*/ 194691 w 338138"/>
              <a:gd name="connsiteY26" fmla="*/ 87983 h 260350"/>
              <a:gd name="connsiteX27" fmla="*/ 134036 w 338138"/>
              <a:gd name="connsiteY27" fmla="*/ 53975 h 260350"/>
              <a:gd name="connsiteX28" fmla="*/ 199018 w 338138"/>
              <a:gd name="connsiteY28" fmla="*/ 19050 h 260350"/>
              <a:gd name="connsiteX29" fmla="*/ 166107 w 338138"/>
              <a:gd name="connsiteY29" fmla="*/ 28295 h 260350"/>
              <a:gd name="connsiteX30" fmla="*/ 155575 w 338138"/>
              <a:gd name="connsiteY30" fmla="*/ 36219 h 260350"/>
              <a:gd name="connsiteX31" fmla="*/ 156892 w 338138"/>
              <a:gd name="connsiteY31" fmla="*/ 36219 h 260350"/>
              <a:gd name="connsiteX32" fmla="*/ 162157 w 338138"/>
              <a:gd name="connsiteY32" fmla="*/ 37540 h 260350"/>
              <a:gd name="connsiteX33" fmla="*/ 163474 w 338138"/>
              <a:gd name="connsiteY33" fmla="*/ 38861 h 260350"/>
              <a:gd name="connsiteX34" fmla="*/ 170056 w 338138"/>
              <a:gd name="connsiteY34" fmla="*/ 41502 h 260350"/>
              <a:gd name="connsiteX35" fmla="*/ 171373 w 338138"/>
              <a:gd name="connsiteY35" fmla="*/ 41502 h 260350"/>
              <a:gd name="connsiteX36" fmla="*/ 176638 w 338138"/>
              <a:gd name="connsiteY36" fmla="*/ 44143 h 260350"/>
              <a:gd name="connsiteX37" fmla="*/ 177955 w 338138"/>
              <a:gd name="connsiteY37" fmla="*/ 45464 h 260350"/>
              <a:gd name="connsiteX38" fmla="*/ 184537 w 338138"/>
              <a:gd name="connsiteY38" fmla="*/ 48105 h 260350"/>
              <a:gd name="connsiteX39" fmla="*/ 184537 w 338138"/>
              <a:gd name="connsiteY39" fmla="*/ 49426 h 260350"/>
              <a:gd name="connsiteX40" fmla="*/ 189803 w 338138"/>
              <a:gd name="connsiteY40" fmla="*/ 53388 h 260350"/>
              <a:gd name="connsiteX41" fmla="*/ 191120 w 338138"/>
              <a:gd name="connsiteY41" fmla="*/ 53388 h 260350"/>
              <a:gd name="connsiteX42" fmla="*/ 196385 w 338138"/>
              <a:gd name="connsiteY42" fmla="*/ 58671 h 260350"/>
              <a:gd name="connsiteX43" fmla="*/ 201651 w 338138"/>
              <a:gd name="connsiteY43" fmla="*/ 63954 h 260350"/>
              <a:gd name="connsiteX44" fmla="*/ 201651 w 338138"/>
              <a:gd name="connsiteY44" fmla="*/ 65274 h 260350"/>
              <a:gd name="connsiteX45" fmla="*/ 206917 w 338138"/>
              <a:gd name="connsiteY45" fmla="*/ 70557 h 260350"/>
              <a:gd name="connsiteX46" fmla="*/ 249044 w 338138"/>
              <a:gd name="connsiteY46" fmla="*/ 74519 h 260350"/>
              <a:gd name="connsiteX47" fmla="*/ 275373 w 338138"/>
              <a:gd name="connsiteY47" fmla="*/ 120744 h 260350"/>
              <a:gd name="connsiteX48" fmla="*/ 270107 w 338138"/>
              <a:gd name="connsiteY48" fmla="*/ 140554 h 260350"/>
              <a:gd name="connsiteX49" fmla="*/ 274057 w 338138"/>
              <a:gd name="connsiteY49" fmla="*/ 148478 h 260350"/>
              <a:gd name="connsiteX50" fmla="*/ 275373 w 338138"/>
              <a:gd name="connsiteY50" fmla="*/ 149799 h 260350"/>
              <a:gd name="connsiteX51" fmla="*/ 276690 w 338138"/>
              <a:gd name="connsiteY51" fmla="*/ 152441 h 260350"/>
              <a:gd name="connsiteX52" fmla="*/ 276690 w 338138"/>
              <a:gd name="connsiteY52" fmla="*/ 153761 h 260350"/>
              <a:gd name="connsiteX53" fmla="*/ 278006 w 338138"/>
              <a:gd name="connsiteY53" fmla="*/ 156403 h 260350"/>
              <a:gd name="connsiteX54" fmla="*/ 278006 w 338138"/>
              <a:gd name="connsiteY54" fmla="*/ 157723 h 260350"/>
              <a:gd name="connsiteX55" fmla="*/ 279323 w 338138"/>
              <a:gd name="connsiteY55" fmla="*/ 160365 h 260350"/>
              <a:gd name="connsiteX56" fmla="*/ 279323 w 338138"/>
              <a:gd name="connsiteY56" fmla="*/ 163006 h 260350"/>
              <a:gd name="connsiteX57" fmla="*/ 280639 w 338138"/>
              <a:gd name="connsiteY57" fmla="*/ 165647 h 260350"/>
              <a:gd name="connsiteX58" fmla="*/ 280639 w 338138"/>
              <a:gd name="connsiteY58" fmla="*/ 166968 h 260350"/>
              <a:gd name="connsiteX59" fmla="*/ 280639 w 338138"/>
              <a:gd name="connsiteY59" fmla="*/ 170930 h 260350"/>
              <a:gd name="connsiteX60" fmla="*/ 280639 w 338138"/>
              <a:gd name="connsiteY60" fmla="*/ 172251 h 260350"/>
              <a:gd name="connsiteX61" fmla="*/ 280639 w 338138"/>
              <a:gd name="connsiteY61" fmla="*/ 176213 h 260350"/>
              <a:gd name="connsiteX62" fmla="*/ 281956 w 338138"/>
              <a:gd name="connsiteY62" fmla="*/ 176213 h 260350"/>
              <a:gd name="connsiteX63" fmla="*/ 296437 w 338138"/>
              <a:gd name="connsiteY63" fmla="*/ 172251 h 260350"/>
              <a:gd name="connsiteX64" fmla="*/ 317500 w 338138"/>
              <a:gd name="connsiteY64" fmla="*/ 133951 h 260350"/>
              <a:gd name="connsiteX65" fmla="*/ 308285 w 338138"/>
              <a:gd name="connsiteY65" fmla="*/ 107537 h 260350"/>
              <a:gd name="connsiteX66" fmla="*/ 306968 w 338138"/>
              <a:gd name="connsiteY66" fmla="*/ 96971 h 260350"/>
              <a:gd name="connsiteX67" fmla="*/ 310918 w 338138"/>
              <a:gd name="connsiteY67" fmla="*/ 81123 h 260350"/>
              <a:gd name="connsiteX68" fmla="*/ 296437 w 338138"/>
              <a:gd name="connsiteY68" fmla="*/ 56030 h 260350"/>
              <a:gd name="connsiteX69" fmla="*/ 268791 w 338138"/>
              <a:gd name="connsiteY69" fmla="*/ 56030 h 260350"/>
              <a:gd name="connsiteX70" fmla="*/ 255626 w 338138"/>
              <a:gd name="connsiteY70" fmla="*/ 52068 h 260350"/>
              <a:gd name="connsiteX71" fmla="*/ 199018 w 338138"/>
              <a:gd name="connsiteY71" fmla="*/ 19050 h 260350"/>
              <a:gd name="connsiteX72" fmla="*/ 199449 w 338138"/>
              <a:gd name="connsiteY72" fmla="*/ 0 h 260350"/>
              <a:gd name="connsiteX73" fmla="*/ 268133 w 338138"/>
              <a:gd name="connsiteY73" fmla="*/ 35502 h 260350"/>
              <a:gd name="connsiteX74" fmla="*/ 307758 w 338138"/>
              <a:gd name="connsiteY74" fmla="*/ 39447 h 260350"/>
              <a:gd name="connsiteX75" fmla="*/ 332855 w 338138"/>
              <a:gd name="connsiteY75" fmla="*/ 81524 h 260350"/>
              <a:gd name="connsiteX76" fmla="*/ 328892 w 338138"/>
              <a:gd name="connsiteY76" fmla="*/ 101247 h 260350"/>
              <a:gd name="connsiteX77" fmla="*/ 338138 w 338138"/>
              <a:gd name="connsiteY77" fmla="*/ 134120 h 260350"/>
              <a:gd name="connsiteX78" fmla="*/ 306438 w 338138"/>
              <a:gd name="connsiteY78" fmla="*/ 189346 h 260350"/>
              <a:gd name="connsiteX79" fmla="*/ 278700 w 338138"/>
              <a:gd name="connsiteY79" fmla="*/ 197235 h 260350"/>
              <a:gd name="connsiteX80" fmla="*/ 248320 w 338138"/>
              <a:gd name="connsiteY80" fmla="*/ 235367 h 260350"/>
              <a:gd name="connsiteX81" fmla="*/ 190203 w 338138"/>
              <a:gd name="connsiteY81" fmla="*/ 239312 h 260350"/>
              <a:gd name="connsiteX82" fmla="*/ 179636 w 338138"/>
              <a:gd name="connsiteY82" fmla="*/ 247201 h 260350"/>
              <a:gd name="connsiteX83" fmla="*/ 133406 w 338138"/>
              <a:gd name="connsiteY83" fmla="*/ 260350 h 260350"/>
              <a:gd name="connsiteX84" fmla="*/ 46230 w 338138"/>
              <a:gd name="connsiteY84" fmla="*/ 195920 h 260350"/>
              <a:gd name="connsiteX85" fmla="*/ 33021 w 338138"/>
              <a:gd name="connsiteY85" fmla="*/ 190660 h 260350"/>
              <a:gd name="connsiteX86" fmla="*/ 0 w 338138"/>
              <a:gd name="connsiteY86" fmla="*/ 132805 h 260350"/>
              <a:gd name="connsiteX87" fmla="*/ 33021 w 338138"/>
              <a:gd name="connsiteY87" fmla="*/ 74949 h 260350"/>
              <a:gd name="connsiteX88" fmla="*/ 63401 w 338138"/>
              <a:gd name="connsiteY88" fmla="*/ 67060 h 260350"/>
              <a:gd name="connsiteX89" fmla="*/ 87176 w 338138"/>
              <a:gd name="connsiteY89" fmla="*/ 46022 h 260350"/>
              <a:gd name="connsiteX90" fmla="*/ 113593 w 338138"/>
              <a:gd name="connsiteY90" fmla="*/ 35502 h 260350"/>
              <a:gd name="connsiteX91" fmla="*/ 133406 w 338138"/>
              <a:gd name="connsiteY91" fmla="*/ 31558 h 260350"/>
              <a:gd name="connsiteX92" fmla="*/ 157181 w 338138"/>
              <a:gd name="connsiteY92" fmla="*/ 11834 h 260350"/>
              <a:gd name="connsiteX93" fmla="*/ 199449 w 338138"/>
              <a:gd name="connsiteY93" fmla="*/ 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38138" h="260350">
                <a:moveTo>
                  <a:pt x="134036" y="53975"/>
                </a:moveTo>
                <a:cubicBezTo>
                  <a:pt x="128761" y="53975"/>
                  <a:pt x="123487" y="53975"/>
                  <a:pt x="119531" y="55283"/>
                </a:cubicBezTo>
                <a:cubicBezTo>
                  <a:pt x="111620" y="56591"/>
                  <a:pt x="105027" y="59207"/>
                  <a:pt x="98434" y="63131"/>
                </a:cubicBezTo>
                <a:cubicBezTo>
                  <a:pt x="89204" y="68363"/>
                  <a:pt x="82611" y="74903"/>
                  <a:pt x="77337" y="82751"/>
                </a:cubicBezTo>
                <a:cubicBezTo>
                  <a:pt x="74700" y="85367"/>
                  <a:pt x="72063" y="86675"/>
                  <a:pt x="68107" y="86675"/>
                </a:cubicBezTo>
                <a:cubicBezTo>
                  <a:pt x="68107" y="86675"/>
                  <a:pt x="68107" y="86675"/>
                  <a:pt x="66788" y="86675"/>
                </a:cubicBezTo>
                <a:cubicBezTo>
                  <a:pt x="60195" y="86675"/>
                  <a:pt x="50965" y="87983"/>
                  <a:pt x="44372" y="91907"/>
                </a:cubicBezTo>
                <a:cubicBezTo>
                  <a:pt x="29868" y="101064"/>
                  <a:pt x="20638" y="116760"/>
                  <a:pt x="20638" y="132456"/>
                </a:cubicBezTo>
                <a:cubicBezTo>
                  <a:pt x="20638" y="149460"/>
                  <a:pt x="29868" y="165156"/>
                  <a:pt x="44372" y="173004"/>
                </a:cubicBezTo>
                <a:cubicBezTo>
                  <a:pt x="48328" y="175620"/>
                  <a:pt x="52284" y="176928"/>
                  <a:pt x="57558" y="178236"/>
                </a:cubicBezTo>
                <a:cubicBezTo>
                  <a:pt x="61514" y="179544"/>
                  <a:pt x="64151" y="182160"/>
                  <a:pt x="64151" y="186084"/>
                </a:cubicBezTo>
                <a:cubicBezTo>
                  <a:pt x="72063" y="217477"/>
                  <a:pt x="101071" y="239713"/>
                  <a:pt x="134036" y="239713"/>
                </a:cubicBezTo>
                <a:cubicBezTo>
                  <a:pt x="145903" y="239713"/>
                  <a:pt x="159089" y="235789"/>
                  <a:pt x="169638" y="229249"/>
                </a:cubicBezTo>
                <a:cubicBezTo>
                  <a:pt x="174912" y="226633"/>
                  <a:pt x="178868" y="224017"/>
                  <a:pt x="182823" y="220093"/>
                </a:cubicBezTo>
                <a:cubicBezTo>
                  <a:pt x="185460" y="217477"/>
                  <a:pt x="190735" y="216169"/>
                  <a:pt x="193372" y="218785"/>
                </a:cubicBezTo>
                <a:cubicBezTo>
                  <a:pt x="207876" y="225325"/>
                  <a:pt x="225018" y="225325"/>
                  <a:pt x="239522" y="217477"/>
                </a:cubicBezTo>
                <a:cubicBezTo>
                  <a:pt x="251389" y="209629"/>
                  <a:pt x="259301" y="197857"/>
                  <a:pt x="261938" y="184776"/>
                </a:cubicBezTo>
                <a:cubicBezTo>
                  <a:pt x="261938" y="182160"/>
                  <a:pt x="261938" y="179544"/>
                  <a:pt x="261938" y="176928"/>
                </a:cubicBezTo>
                <a:cubicBezTo>
                  <a:pt x="261938" y="166464"/>
                  <a:pt x="259301" y="156000"/>
                  <a:pt x="252708" y="148152"/>
                </a:cubicBezTo>
                <a:cubicBezTo>
                  <a:pt x="251389" y="146844"/>
                  <a:pt x="250071" y="144228"/>
                  <a:pt x="250071" y="142920"/>
                </a:cubicBezTo>
                <a:cubicBezTo>
                  <a:pt x="250071" y="140304"/>
                  <a:pt x="250071" y="138996"/>
                  <a:pt x="251389" y="136380"/>
                </a:cubicBezTo>
                <a:cubicBezTo>
                  <a:pt x="254027" y="131148"/>
                  <a:pt x="256664" y="125916"/>
                  <a:pt x="256664" y="120684"/>
                </a:cubicBezTo>
                <a:cubicBezTo>
                  <a:pt x="256664" y="108912"/>
                  <a:pt x="250071" y="98448"/>
                  <a:pt x="239522" y="91907"/>
                </a:cubicBezTo>
                <a:cubicBezTo>
                  <a:pt x="239522" y="91907"/>
                  <a:pt x="238204" y="91907"/>
                  <a:pt x="238204" y="91907"/>
                </a:cubicBezTo>
                <a:cubicBezTo>
                  <a:pt x="230292" y="87983"/>
                  <a:pt x="222381" y="87983"/>
                  <a:pt x="214469" y="89291"/>
                </a:cubicBezTo>
                <a:cubicBezTo>
                  <a:pt x="213151" y="90599"/>
                  <a:pt x="210513" y="90599"/>
                  <a:pt x="209195" y="91907"/>
                </a:cubicBezTo>
                <a:cubicBezTo>
                  <a:pt x="203921" y="94524"/>
                  <a:pt x="198646" y="93215"/>
                  <a:pt x="194691" y="87983"/>
                </a:cubicBezTo>
                <a:cubicBezTo>
                  <a:pt x="182823" y="67055"/>
                  <a:pt x="159089" y="53975"/>
                  <a:pt x="134036" y="53975"/>
                </a:cubicBezTo>
                <a:close/>
                <a:moveTo>
                  <a:pt x="199018" y="19050"/>
                </a:moveTo>
                <a:cubicBezTo>
                  <a:pt x="187170" y="19050"/>
                  <a:pt x="176638" y="23012"/>
                  <a:pt x="166107" y="28295"/>
                </a:cubicBezTo>
                <a:cubicBezTo>
                  <a:pt x="162157" y="30936"/>
                  <a:pt x="159524" y="33578"/>
                  <a:pt x="155575" y="36219"/>
                </a:cubicBezTo>
                <a:cubicBezTo>
                  <a:pt x="155575" y="36219"/>
                  <a:pt x="156892" y="36219"/>
                  <a:pt x="156892" y="36219"/>
                </a:cubicBezTo>
                <a:cubicBezTo>
                  <a:pt x="158208" y="36219"/>
                  <a:pt x="160841" y="37540"/>
                  <a:pt x="162157" y="37540"/>
                </a:cubicBezTo>
                <a:cubicBezTo>
                  <a:pt x="163474" y="37540"/>
                  <a:pt x="163474" y="38861"/>
                  <a:pt x="163474" y="38861"/>
                </a:cubicBezTo>
                <a:cubicBezTo>
                  <a:pt x="166107" y="38861"/>
                  <a:pt x="168740" y="40181"/>
                  <a:pt x="170056" y="41502"/>
                </a:cubicBezTo>
                <a:cubicBezTo>
                  <a:pt x="170056" y="41502"/>
                  <a:pt x="171373" y="41502"/>
                  <a:pt x="171373" y="41502"/>
                </a:cubicBezTo>
                <a:cubicBezTo>
                  <a:pt x="172689" y="42823"/>
                  <a:pt x="175322" y="42823"/>
                  <a:pt x="176638" y="44143"/>
                </a:cubicBezTo>
                <a:cubicBezTo>
                  <a:pt x="176638" y="44143"/>
                  <a:pt x="177955" y="44143"/>
                  <a:pt x="177955" y="45464"/>
                </a:cubicBezTo>
                <a:cubicBezTo>
                  <a:pt x="180588" y="45464"/>
                  <a:pt x="181904" y="46785"/>
                  <a:pt x="184537" y="48105"/>
                </a:cubicBezTo>
                <a:cubicBezTo>
                  <a:pt x="184537" y="48105"/>
                  <a:pt x="184537" y="49426"/>
                  <a:pt x="184537" y="49426"/>
                </a:cubicBezTo>
                <a:cubicBezTo>
                  <a:pt x="185854" y="50747"/>
                  <a:pt x="188487" y="52068"/>
                  <a:pt x="189803" y="53388"/>
                </a:cubicBezTo>
                <a:cubicBezTo>
                  <a:pt x="189803" y="53388"/>
                  <a:pt x="191120" y="53388"/>
                  <a:pt x="191120" y="53388"/>
                </a:cubicBezTo>
                <a:cubicBezTo>
                  <a:pt x="192436" y="54709"/>
                  <a:pt x="195069" y="57350"/>
                  <a:pt x="196385" y="58671"/>
                </a:cubicBezTo>
                <a:cubicBezTo>
                  <a:pt x="197702" y="59992"/>
                  <a:pt x="199018" y="61312"/>
                  <a:pt x="201651" y="63954"/>
                </a:cubicBezTo>
                <a:cubicBezTo>
                  <a:pt x="201651" y="63954"/>
                  <a:pt x="201651" y="63954"/>
                  <a:pt x="201651" y="65274"/>
                </a:cubicBezTo>
                <a:cubicBezTo>
                  <a:pt x="204284" y="66595"/>
                  <a:pt x="205601" y="69237"/>
                  <a:pt x="206917" y="70557"/>
                </a:cubicBezTo>
                <a:cubicBezTo>
                  <a:pt x="220082" y="66595"/>
                  <a:pt x="235879" y="67916"/>
                  <a:pt x="249044" y="74519"/>
                </a:cubicBezTo>
                <a:cubicBezTo>
                  <a:pt x="264842" y="83764"/>
                  <a:pt x="275373" y="102254"/>
                  <a:pt x="275373" y="120744"/>
                </a:cubicBezTo>
                <a:cubicBezTo>
                  <a:pt x="275373" y="127347"/>
                  <a:pt x="274057" y="133951"/>
                  <a:pt x="270107" y="140554"/>
                </a:cubicBezTo>
                <a:cubicBezTo>
                  <a:pt x="272740" y="143196"/>
                  <a:pt x="272740" y="145837"/>
                  <a:pt x="274057" y="148478"/>
                </a:cubicBezTo>
                <a:cubicBezTo>
                  <a:pt x="275373" y="148478"/>
                  <a:pt x="275373" y="148478"/>
                  <a:pt x="275373" y="149799"/>
                </a:cubicBezTo>
                <a:cubicBezTo>
                  <a:pt x="275373" y="149799"/>
                  <a:pt x="275373" y="151120"/>
                  <a:pt x="276690" y="152441"/>
                </a:cubicBezTo>
                <a:cubicBezTo>
                  <a:pt x="276690" y="152441"/>
                  <a:pt x="276690" y="153761"/>
                  <a:pt x="276690" y="153761"/>
                </a:cubicBezTo>
                <a:cubicBezTo>
                  <a:pt x="276690" y="155082"/>
                  <a:pt x="278006" y="155082"/>
                  <a:pt x="278006" y="156403"/>
                </a:cubicBezTo>
                <a:cubicBezTo>
                  <a:pt x="278006" y="156403"/>
                  <a:pt x="278006" y="157723"/>
                  <a:pt x="278006" y="157723"/>
                </a:cubicBezTo>
                <a:cubicBezTo>
                  <a:pt x="279323" y="159044"/>
                  <a:pt x="279323" y="160365"/>
                  <a:pt x="279323" y="160365"/>
                </a:cubicBezTo>
                <a:cubicBezTo>
                  <a:pt x="279323" y="161685"/>
                  <a:pt x="279323" y="161685"/>
                  <a:pt x="279323" y="163006"/>
                </a:cubicBezTo>
                <a:cubicBezTo>
                  <a:pt x="279323" y="164327"/>
                  <a:pt x="280639" y="164327"/>
                  <a:pt x="280639" y="165647"/>
                </a:cubicBezTo>
                <a:cubicBezTo>
                  <a:pt x="280639" y="166968"/>
                  <a:pt x="280639" y="166968"/>
                  <a:pt x="280639" y="166968"/>
                </a:cubicBezTo>
                <a:cubicBezTo>
                  <a:pt x="280639" y="168289"/>
                  <a:pt x="280639" y="169610"/>
                  <a:pt x="280639" y="170930"/>
                </a:cubicBezTo>
                <a:cubicBezTo>
                  <a:pt x="280639" y="170930"/>
                  <a:pt x="280639" y="172251"/>
                  <a:pt x="280639" y="172251"/>
                </a:cubicBezTo>
                <a:cubicBezTo>
                  <a:pt x="280639" y="173572"/>
                  <a:pt x="280639" y="174892"/>
                  <a:pt x="280639" y="176213"/>
                </a:cubicBezTo>
                <a:cubicBezTo>
                  <a:pt x="280639" y="176213"/>
                  <a:pt x="281956" y="176213"/>
                  <a:pt x="281956" y="176213"/>
                </a:cubicBezTo>
                <a:cubicBezTo>
                  <a:pt x="285905" y="176213"/>
                  <a:pt x="291171" y="173572"/>
                  <a:pt x="296437" y="172251"/>
                </a:cubicBezTo>
                <a:cubicBezTo>
                  <a:pt x="309601" y="164327"/>
                  <a:pt x="317500" y="149799"/>
                  <a:pt x="317500" y="133951"/>
                </a:cubicBezTo>
                <a:cubicBezTo>
                  <a:pt x="317500" y="124706"/>
                  <a:pt x="313551" y="115461"/>
                  <a:pt x="308285" y="107537"/>
                </a:cubicBezTo>
                <a:cubicBezTo>
                  <a:pt x="305652" y="104895"/>
                  <a:pt x="305652" y="99613"/>
                  <a:pt x="306968" y="96971"/>
                </a:cubicBezTo>
                <a:cubicBezTo>
                  <a:pt x="309601" y="91688"/>
                  <a:pt x="310918" y="86406"/>
                  <a:pt x="310918" y="81123"/>
                </a:cubicBezTo>
                <a:cubicBezTo>
                  <a:pt x="310918" y="70557"/>
                  <a:pt x="305652" y="61312"/>
                  <a:pt x="296437" y="56030"/>
                </a:cubicBezTo>
                <a:cubicBezTo>
                  <a:pt x="288538" y="50747"/>
                  <a:pt x="276690" y="50747"/>
                  <a:pt x="268791" y="56030"/>
                </a:cubicBezTo>
                <a:cubicBezTo>
                  <a:pt x="263525" y="57350"/>
                  <a:pt x="258259" y="56030"/>
                  <a:pt x="255626" y="52068"/>
                </a:cubicBezTo>
                <a:cubicBezTo>
                  <a:pt x="243778" y="32257"/>
                  <a:pt x="222715" y="19050"/>
                  <a:pt x="199018" y="19050"/>
                </a:cubicBezTo>
                <a:close/>
                <a:moveTo>
                  <a:pt x="199449" y="0"/>
                </a:moveTo>
                <a:cubicBezTo>
                  <a:pt x="227187" y="0"/>
                  <a:pt x="252283" y="13149"/>
                  <a:pt x="268133" y="35502"/>
                </a:cubicBezTo>
                <a:cubicBezTo>
                  <a:pt x="281341" y="31558"/>
                  <a:pt x="295871" y="32873"/>
                  <a:pt x="307758" y="39447"/>
                </a:cubicBezTo>
                <a:cubicBezTo>
                  <a:pt x="322288" y="48651"/>
                  <a:pt x="332855" y="64430"/>
                  <a:pt x="332855" y="81524"/>
                </a:cubicBezTo>
                <a:cubicBezTo>
                  <a:pt x="332855" y="88098"/>
                  <a:pt x="330213" y="94673"/>
                  <a:pt x="328892" y="101247"/>
                </a:cubicBezTo>
                <a:cubicBezTo>
                  <a:pt x="334176" y="110452"/>
                  <a:pt x="338138" y="122286"/>
                  <a:pt x="338138" y="134120"/>
                </a:cubicBezTo>
                <a:cubicBezTo>
                  <a:pt x="338138" y="156473"/>
                  <a:pt x="326250" y="177511"/>
                  <a:pt x="306438" y="189346"/>
                </a:cubicBezTo>
                <a:cubicBezTo>
                  <a:pt x="298513" y="193290"/>
                  <a:pt x="289267" y="195920"/>
                  <a:pt x="278700" y="197235"/>
                </a:cubicBezTo>
                <a:cubicBezTo>
                  <a:pt x="273416" y="213014"/>
                  <a:pt x="262850" y="226163"/>
                  <a:pt x="248320" y="235367"/>
                </a:cubicBezTo>
                <a:cubicBezTo>
                  <a:pt x="231149" y="245886"/>
                  <a:pt x="208695" y="247201"/>
                  <a:pt x="190203" y="239312"/>
                </a:cubicBezTo>
                <a:cubicBezTo>
                  <a:pt x="187561" y="243256"/>
                  <a:pt x="183598" y="245886"/>
                  <a:pt x="179636" y="247201"/>
                </a:cubicBezTo>
                <a:cubicBezTo>
                  <a:pt x="165107" y="255090"/>
                  <a:pt x="149256" y="260350"/>
                  <a:pt x="133406" y="260350"/>
                </a:cubicBezTo>
                <a:cubicBezTo>
                  <a:pt x="93780" y="260350"/>
                  <a:pt x="58117" y="234052"/>
                  <a:pt x="46230" y="195920"/>
                </a:cubicBezTo>
                <a:cubicBezTo>
                  <a:pt x="42267" y="194605"/>
                  <a:pt x="36984" y="193290"/>
                  <a:pt x="33021" y="190660"/>
                </a:cubicBezTo>
                <a:cubicBezTo>
                  <a:pt x="13208" y="178826"/>
                  <a:pt x="0" y="156473"/>
                  <a:pt x="0" y="132805"/>
                </a:cubicBezTo>
                <a:cubicBezTo>
                  <a:pt x="0" y="109137"/>
                  <a:pt x="13208" y="86783"/>
                  <a:pt x="33021" y="74949"/>
                </a:cubicBezTo>
                <a:cubicBezTo>
                  <a:pt x="42267" y="69690"/>
                  <a:pt x="52834" y="67060"/>
                  <a:pt x="63401" y="67060"/>
                </a:cubicBezTo>
                <a:cubicBezTo>
                  <a:pt x="70005" y="57856"/>
                  <a:pt x="77930" y="51281"/>
                  <a:pt x="87176" y="46022"/>
                </a:cubicBezTo>
                <a:cubicBezTo>
                  <a:pt x="95101" y="40762"/>
                  <a:pt x="104347" y="38132"/>
                  <a:pt x="113593" y="35502"/>
                </a:cubicBezTo>
                <a:cubicBezTo>
                  <a:pt x="120197" y="32873"/>
                  <a:pt x="126802" y="31558"/>
                  <a:pt x="133406" y="31558"/>
                </a:cubicBezTo>
                <a:cubicBezTo>
                  <a:pt x="140010" y="23668"/>
                  <a:pt x="147935" y="17094"/>
                  <a:pt x="157181" y="11834"/>
                </a:cubicBezTo>
                <a:cubicBezTo>
                  <a:pt x="169069" y="3945"/>
                  <a:pt x="184919" y="0"/>
                  <a:pt x="199449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组合 22"/>
          <p:cNvGrpSpPr/>
          <p:nvPr/>
        </p:nvGrpSpPr>
        <p:grpSpPr>
          <a:xfrm>
            <a:off x="3519491" y="4828992"/>
            <a:ext cx="1671767" cy="1001400"/>
            <a:chOff x="8159537" y="1248794"/>
            <a:chExt cx="2417784" cy="1448270"/>
          </a:xfrm>
        </p:grpSpPr>
        <p:sp>
          <p:nvSpPr>
            <p:cNvPr id="24" name="矩形 23"/>
            <p:cNvSpPr/>
            <p:nvPr>
              <p:custDataLst>
                <p:tags r:id="rId2"/>
              </p:custDataLst>
            </p:nvPr>
          </p:nvSpPr>
          <p:spPr>
            <a:xfrm>
              <a:off x="8159537" y="1248794"/>
              <a:ext cx="1964093" cy="784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925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Happy</a:t>
              </a:r>
            </a:p>
          </p:txBody>
        </p:sp>
        <p:sp>
          <p:nvSpPr>
            <p:cNvPr id="25" name="矩形 24"/>
            <p:cNvSpPr/>
            <p:nvPr>
              <p:custDataLst>
                <p:tags r:id="rId3"/>
              </p:custDataLst>
            </p:nvPr>
          </p:nvSpPr>
          <p:spPr>
            <a:xfrm>
              <a:off x="8893746" y="1840207"/>
              <a:ext cx="1683575" cy="8568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B</a:t>
              </a:r>
              <a:r>
                <a:rPr lang="zh-CN" altLang="en-US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aby</a:t>
              </a:r>
              <a:endParaRPr lang="zh-CN" altLang="en-US" sz="813" kern="0" dirty="0">
                <a:solidFill>
                  <a:schemeClr val="bg1"/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endParaRPr>
            </a:p>
          </p:txBody>
        </p:sp>
      </p:grpSp>
      <p:sp>
        <p:nvSpPr>
          <p:cNvPr id="26" name="矩形 25"/>
          <p:cNvSpPr/>
          <p:nvPr>
            <p:custDataLst>
              <p:tags r:id="rId1"/>
            </p:custDataLst>
          </p:nvPr>
        </p:nvSpPr>
        <p:spPr>
          <a:xfrm>
            <a:off x="5739276" y="4710820"/>
            <a:ext cx="2322821" cy="1032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我的宝贝</a:t>
            </a:r>
            <a:b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</a:b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每天都希望你快些长大</a:t>
            </a:r>
            <a:endParaRPr lang="en-US" altLang="zh-CN" sz="13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落落补 汤圆" pitchFamily="2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天真 快乐 健康 </a:t>
            </a:r>
            <a:endParaRPr lang="en-US" altLang="zh-CN" sz="13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落落补 汤圆" pitchFamily="2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是妈妈对你一生的祝福</a:t>
            </a:r>
          </a:p>
        </p:txBody>
      </p:sp>
    </p:spTree>
    <p:extLst>
      <p:ext uri="{BB962C8B-B14F-4D97-AF65-F5344CB8AC3E}">
        <p14:creationId xmlns:p14="http://schemas.microsoft.com/office/powerpoint/2010/main" val="3676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000">
        <p:random/>
      </p:transition>
    </mc:Choice>
    <mc:Fallback xmlns="">
      <p:transition spd="slow" advTm="1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rgbClr val="8F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zh-CN" altLang="en-US" sz="1463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86" r="9386"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11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86" r="9386"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12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86" r="9386"/>
          <a:stretch>
            <a:fillRect/>
          </a:stretch>
        </p:blipFill>
        <p:spPr/>
      </p:pic>
      <p:sp>
        <p:nvSpPr>
          <p:cNvPr id="6" name="clover_100785"/>
          <p:cNvSpPr>
            <a:spLocks noChangeAspect="1"/>
          </p:cNvSpPr>
          <p:nvPr/>
        </p:nvSpPr>
        <p:spPr bwMode="auto">
          <a:xfrm>
            <a:off x="3776663" y="4262377"/>
            <a:ext cx="939006" cy="1274145"/>
          </a:xfrm>
          <a:custGeom>
            <a:avLst/>
            <a:gdLst>
              <a:gd name="connsiteX0" fmla="*/ 214887 w 248027"/>
              <a:gd name="connsiteY0" fmla="*/ 199014 h 336550"/>
              <a:gd name="connsiteX1" fmla="*/ 247917 w 248027"/>
              <a:gd name="connsiteY1" fmla="*/ 268437 h 336550"/>
              <a:gd name="connsiteX2" fmla="*/ 218850 w 248027"/>
              <a:gd name="connsiteY2" fmla="*/ 332621 h 336550"/>
              <a:gd name="connsiteX3" fmla="*/ 210923 w 248027"/>
              <a:gd name="connsiteY3" fmla="*/ 336550 h 336550"/>
              <a:gd name="connsiteX4" fmla="*/ 202996 w 248027"/>
              <a:gd name="connsiteY4" fmla="*/ 332621 h 336550"/>
              <a:gd name="connsiteX5" fmla="*/ 202996 w 248027"/>
              <a:gd name="connsiteY5" fmla="*/ 316902 h 336550"/>
              <a:gd name="connsiteX6" fmla="*/ 225456 w 248027"/>
              <a:gd name="connsiteY6" fmla="*/ 268437 h 336550"/>
              <a:gd name="connsiteX7" fmla="*/ 199032 w 248027"/>
              <a:gd name="connsiteY7" fmla="*/ 214733 h 336550"/>
              <a:gd name="connsiteX8" fmla="*/ 214887 w 248027"/>
              <a:gd name="connsiteY8" fmla="*/ 199014 h 336550"/>
              <a:gd name="connsiteX9" fmla="*/ 121081 w 248027"/>
              <a:gd name="connsiteY9" fmla="*/ 137451 h 336550"/>
              <a:gd name="connsiteX10" fmla="*/ 199032 w 248027"/>
              <a:gd name="connsiteY10" fmla="*/ 214733 h 336550"/>
              <a:gd name="connsiteX11" fmla="*/ 155432 w 248027"/>
              <a:gd name="connsiteY11" fmla="*/ 242240 h 336550"/>
              <a:gd name="connsiteX12" fmla="*/ 121081 w 248027"/>
              <a:gd name="connsiteY12" fmla="*/ 227831 h 336550"/>
              <a:gd name="connsiteX13" fmla="*/ 88050 w 248027"/>
              <a:gd name="connsiteY13" fmla="*/ 242240 h 336550"/>
              <a:gd name="connsiteX14" fmla="*/ 44450 w 248027"/>
              <a:gd name="connsiteY14" fmla="*/ 214733 h 336550"/>
              <a:gd name="connsiteX15" fmla="*/ 121081 w 248027"/>
              <a:gd name="connsiteY15" fmla="*/ 137451 h 336550"/>
              <a:gd name="connsiteX16" fmla="*/ 214887 w 248027"/>
              <a:gd name="connsiteY16" fmla="*/ 44450 h 336550"/>
              <a:gd name="connsiteX17" fmla="*/ 242632 w 248027"/>
              <a:gd name="connsiteY17" fmla="*/ 88986 h 336550"/>
              <a:gd name="connsiteX18" fmla="*/ 228099 w 248027"/>
              <a:gd name="connsiteY18" fmla="*/ 121732 h 336550"/>
              <a:gd name="connsiteX19" fmla="*/ 242632 w 248027"/>
              <a:gd name="connsiteY19" fmla="*/ 155789 h 336550"/>
              <a:gd name="connsiteX20" fmla="*/ 214887 w 248027"/>
              <a:gd name="connsiteY20" fmla="*/ 199014 h 336550"/>
              <a:gd name="connsiteX21" fmla="*/ 136935 w 248027"/>
              <a:gd name="connsiteY21" fmla="*/ 121732 h 336550"/>
              <a:gd name="connsiteX22" fmla="*/ 214887 w 248027"/>
              <a:gd name="connsiteY22" fmla="*/ 44450 h 336550"/>
              <a:gd name="connsiteX23" fmla="*/ 28813 w 248027"/>
              <a:gd name="connsiteY23" fmla="*/ 44450 h 336550"/>
              <a:gd name="connsiteX24" fmla="*/ 104775 w 248027"/>
              <a:gd name="connsiteY24" fmla="*/ 121444 h 336550"/>
              <a:gd name="connsiteX25" fmla="*/ 28813 w 248027"/>
              <a:gd name="connsiteY25" fmla="*/ 198438 h 336550"/>
              <a:gd name="connsiteX26" fmla="*/ 0 w 248027"/>
              <a:gd name="connsiteY26" fmla="*/ 155374 h 336550"/>
              <a:gd name="connsiteX27" fmla="*/ 15716 w 248027"/>
              <a:gd name="connsiteY27" fmla="*/ 121444 h 336550"/>
              <a:gd name="connsiteX28" fmla="*/ 0 w 248027"/>
              <a:gd name="connsiteY28" fmla="*/ 88820 h 336550"/>
              <a:gd name="connsiteX29" fmla="*/ 28813 w 248027"/>
              <a:gd name="connsiteY29" fmla="*/ 44450 h 336550"/>
              <a:gd name="connsiteX30" fmla="*/ 87883 w 248027"/>
              <a:gd name="connsiteY30" fmla="*/ 0 h 336550"/>
              <a:gd name="connsiteX31" fmla="*/ 120786 w 248027"/>
              <a:gd name="connsiteY31" fmla="*/ 15716 h 336550"/>
              <a:gd name="connsiteX32" fmla="*/ 155006 w 248027"/>
              <a:gd name="connsiteY32" fmla="*/ 0 h 336550"/>
              <a:gd name="connsiteX33" fmla="*/ 198438 w 248027"/>
              <a:gd name="connsiteY33" fmla="*/ 27503 h 336550"/>
              <a:gd name="connsiteX34" fmla="*/ 120786 w 248027"/>
              <a:gd name="connsiteY34" fmla="*/ 104775 h 336550"/>
              <a:gd name="connsiteX35" fmla="*/ 44450 w 248027"/>
              <a:gd name="connsiteY35" fmla="*/ 27503 h 336550"/>
              <a:gd name="connsiteX36" fmla="*/ 87883 w 248027"/>
              <a:gd name="connsiteY36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8027" h="336550">
                <a:moveTo>
                  <a:pt x="214887" y="199014"/>
                </a:moveTo>
                <a:cubicBezTo>
                  <a:pt x="225456" y="210803"/>
                  <a:pt x="246596" y="237000"/>
                  <a:pt x="247917" y="268437"/>
                </a:cubicBezTo>
                <a:cubicBezTo>
                  <a:pt x="249238" y="292015"/>
                  <a:pt x="238669" y="312973"/>
                  <a:pt x="218850" y="332621"/>
                </a:cubicBezTo>
                <a:cubicBezTo>
                  <a:pt x="217529" y="335240"/>
                  <a:pt x="213565" y="336550"/>
                  <a:pt x="210923" y="336550"/>
                </a:cubicBezTo>
                <a:cubicBezTo>
                  <a:pt x="208281" y="336550"/>
                  <a:pt x="205638" y="335240"/>
                  <a:pt x="202996" y="332621"/>
                </a:cubicBezTo>
                <a:cubicBezTo>
                  <a:pt x="199032" y="328691"/>
                  <a:pt x="199032" y="322142"/>
                  <a:pt x="202996" y="316902"/>
                </a:cubicBezTo>
                <a:cubicBezTo>
                  <a:pt x="218850" y="302494"/>
                  <a:pt x="225456" y="285465"/>
                  <a:pt x="225456" y="268437"/>
                </a:cubicBezTo>
                <a:cubicBezTo>
                  <a:pt x="224135" y="246169"/>
                  <a:pt x="208281" y="225212"/>
                  <a:pt x="199032" y="214733"/>
                </a:cubicBezTo>
                <a:cubicBezTo>
                  <a:pt x="199032" y="214733"/>
                  <a:pt x="199032" y="214733"/>
                  <a:pt x="214887" y="199014"/>
                </a:cubicBezTo>
                <a:close/>
                <a:moveTo>
                  <a:pt x="121081" y="137451"/>
                </a:moveTo>
                <a:cubicBezTo>
                  <a:pt x="121081" y="137451"/>
                  <a:pt x="121081" y="137451"/>
                  <a:pt x="199032" y="214733"/>
                </a:cubicBezTo>
                <a:cubicBezTo>
                  <a:pt x="189784" y="230451"/>
                  <a:pt x="172608" y="242240"/>
                  <a:pt x="155432" y="242240"/>
                </a:cubicBezTo>
                <a:cubicBezTo>
                  <a:pt x="142220" y="242240"/>
                  <a:pt x="129008" y="237000"/>
                  <a:pt x="121081" y="227831"/>
                </a:cubicBezTo>
                <a:cubicBezTo>
                  <a:pt x="113153" y="237000"/>
                  <a:pt x="101262" y="242240"/>
                  <a:pt x="88050" y="242240"/>
                </a:cubicBezTo>
                <a:cubicBezTo>
                  <a:pt x="69553" y="242240"/>
                  <a:pt x="52378" y="230451"/>
                  <a:pt x="44450" y="214733"/>
                </a:cubicBezTo>
                <a:cubicBezTo>
                  <a:pt x="44450" y="214733"/>
                  <a:pt x="44450" y="214733"/>
                  <a:pt x="121081" y="137451"/>
                </a:cubicBezTo>
                <a:close/>
                <a:moveTo>
                  <a:pt x="214887" y="44450"/>
                </a:moveTo>
                <a:cubicBezTo>
                  <a:pt x="230741" y="53619"/>
                  <a:pt x="242632" y="70647"/>
                  <a:pt x="242632" y="88986"/>
                </a:cubicBezTo>
                <a:cubicBezTo>
                  <a:pt x="242632" y="102084"/>
                  <a:pt x="237347" y="113873"/>
                  <a:pt x="228099" y="121732"/>
                </a:cubicBezTo>
                <a:cubicBezTo>
                  <a:pt x="237347" y="129591"/>
                  <a:pt x="242632" y="142690"/>
                  <a:pt x="242632" y="155789"/>
                </a:cubicBezTo>
                <a:cubicBezTo>
                  <a:pt x="242632" y="172817"/>
                  <a:pt x="230741" y="189845"/>
                  <a:pt x="214887" y="199014"/>
                </a:cubicBezTo>
                <a:cubicBezTo>
                  <a:pt x="214887" y="199014"/>
                  <a:pt x="214887" y="199014"/>
                  <a:pt x="136935" y="121732"/>
                </a:cubicBezTo>
                <a:cubicBezTo>
                  <a:pt x="136935" y="121732"/>
                  <a:pt x="136935" y="121732"/>
                  <a:pt x="214887" y="44450"/>
                </a:cubicBezTo>
                <a:close/>
                <a:moveTo>
                  <a:pt x="28813" y="44450"/>
                </a:moveTo>
                <a:cubicBezTo>
                  <a:pt x="28813" y="44450"/>
                  <a:pt x="28813" y="44450"/>
                  <a:pt x="104775" y="121444"/>
                </a:cubicBezTo>
                <a:cubicBezTo>
                  <a:pt x="104775" y="121444"/>
                  <a:pt x="104775" y="121444"/>
                  <a:pt x="28813" y="198438"/>
                </a:cubicBezTo>
                <a:cubicBezTo>
                  <a:pt x="13097" y="189303"/>
                  <a:pt x="0" y="172338"/>
                  <a:pt x="0" y="155374"/>
                </a:cubicBezTo>
                <a:cubicBezTo>
                  <a:pt x="0" y="142324"/>
                  <a:pt x="6548" y="129274"/>
                  <a:pt x="15716" y="121444"/>
                </a:cubicBezTo>
                <a:cubicBezTo>
                  <a:pt x="6548" y="113614"/>
                  <a:pt x="0" y="101869"/>
                  <a:pt x="0" y="88820"/>
                </a:cubicBezTo>
                <a:cubicBezTo>
                  <a:pt x="0" y="70550"/>
                  <a:pt x="13097" y="53585"/>
                  <a:pt x="28813" y="44450"/>
                </a:cubicBezTo>
                <a:close/>
                <a:moveTo>
                  <a:pt x="87883" y="0"/>
                </a:moveTo>
                <a:cubicBezTo>
                  <a:pt x="101044" y="0"/>
                  <a:pt x="112889" y="5239"/>
                  <a:pt x="120786" y="15716"/>
                </a:cubicBezTo>
                <a:cubicBezTo>
                  <a:pt x="128683" y="5239"/>
                  <a:pt x="141844" y="0"/>
                  <a:pt x="155006" y="0"/>
                </a:cubicBezTo>
                <a:cubicBezTo>
                  <a:pt x="172116" y="0"/>
                  <a:pt x="189225" y="11787"/>
                  <a:pt x="198438" y="27503"/>
                </a:cubicBezTo>
                <a:cubicBezTo>
                  <a:pt x="198438" y="27503"/>
                  <a:pt x="198438" y="27503"/>
                  <a:pt x="120786" y="104775"/>
                </a:cubicBezTo>
                <a:lnTo>
                  <a:pt x="44450" y="27503"/>
                </a:lnTo>
                <a:cubicBezTo>
                  <a:pt x="52347" y="11787"/>
                  <a:pt x="69457" y="0"/>
                  <a:pt x="87883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lover_100785"/>
          <p:cNvSpPr>
            <a:spLocks noChangeAspect="1"/>
          </p:cNvSpPr>
          <p:nvPr/>
        </p:nvSpPr>
        <p:spPr bwMode="auto">
          <a:xfrm flipH="1">
            <a:off x="6870575" y="1706136"/>
            <a:ext cx="684372" cy="928631"/>
          </a:xfrm>
          <a:custGeom>
            <a:avLst/>
            <a:gdLst>
              <a:gd name="connsiteX0" fmla="*/ 214887 w 248027"/>
              <a:gd name="connsiteY0" fmla="*/ 199014 h 336550"/>
              <a:gd name="connsiteX1" fmla="*/ 247917 w 248027"/>
              <a:gd name="connsiteY1" fmla="*/ 268437 h 336550"/>
              <a:gd name="connsiteX2" fmla="*/ 218850 w 248027"/>
              <a:gd name="connsiteY2" fmla="*/ 332621 h 336550"/>
              <a:gd name="connsiteX3" fmla="*/ 210923 w 248027"/>
              <a:gd name="connsiteY3" fmla="*/ 336550 h 336550"/>
              <a:gd name="connsiteX4" fmla="*/ 202996 w 248027"/>
              <a:gd name="connsiteY4" fmla="*/ 332621 h 336550"/>
              <a:gd name="connsiteX5" fmla="*/ 202996 w 248027"/>
              <a:gd name="connsiteY5" fmla="*/ 316902 h 336550"/>
              <a:gd name="connsiteX6" fmla="*/ 225456 w 248027"/>
              <a:gd name="connsiteY6" fmla="*/ 268437 h 336550"/>
              <a:gd name="connsiteX7" fmla="*/ 199032 w 248027"/>
              <a:gd name="connsiteY7" fmla="*/ 214733 h 336550"/>
              <a:gd name="connsiteX8" fmla="*/ 214887 w 248027"/>
              <a:gd name="connsiteY8" fmla="*/ 199014 h 336550"/>
              <a:gd name="connsiteX9" fmla="*/ 121081 w 248027"/>
              <a:gd name="connsiteY9" fmla="*/ 137451 h 336550"/>
              <a:gd name="connsiteX10" fmla="*/ 199032 w 248027"/>
              <a:gd name="connsiteY10" fmla="*/ 214733 h 336550"/>
              <a:gd name="connsiteX11" fmla="*/ 155432 w 248027"/>
              <a:gd name="connsiteY11" fmla="*/ 242240 h 336550"/>
              <a:gd name="connsiteX12" fmla="*/ 121081 w 248027"/>
              <a:gd name="connsiteY12" fmla="*/ 227831 h 336550"/>
              <a:gd name="connsiteX13" fmla="*/ 88050 w 248027"/>
              <a:gd name="connsiteY13" fmla="*/ 242240 h 336550"/>
              <a:gd name="connsiteX14" fmla="*/ 44450 w 248027"/>
              <a:gd name="connsiteY14" fmla="*/ 214733 h 336550"/>
              <a:gd name="connsiteX15" fmla="*/ 121081 w 248027"/>
              <a:gd name="connsiteY15" fmla="*/ 137451 h 336550"/>
              <a:gd name="connsiteX16" fmla="*/ 214887 w 248027"/>
              <a:gd name="connsiteY16" fmla="*/ 44450 h 336550"/>
              <a:gd name="connsiteX17" fmla="*/ 242632 w 248027"/>
              <a:gd name="connsiteY17" fmla="*/ 88986 h 336550"/>
              <a:gd name="connsiteX18" fmla="*/ 228099 w 248027"/>
              <a:gd name="connsiteY18" fmla="*/ 121732 h 336550"/>
              <a:gd name="connsiteX19" fmla="*/ 242632 w 248027"/>
              <a:gd name="connsiteY19" fmla="*/ 155789 h 336550"/>
              <a:gd name="connsiteX20" fmla="*/ 214887 w 248027"/>
              <a:gd name="connsiteY20" fmla="*/ 199014 h 336550"/>
              <a:gd name="connsiteX21" fmla="*/ 136935 w 248027"/>
              <a:gd name="connsiteY21" fmla="*/ 121732 h 336550"/>
              <a:gd name="connsiteX22" fmla="*/ 214887 w 248027"/>
              <a:gd name="connsiteY22" fmla="*/ 44450 h 336550"/>
              <a:gd name="connsiteX23" fmla="*/ 28813 w 248027"/>
              <a:gd name="connsiteY23" fmla="*/ 44450 h 336550"/>
              <a:gd name="connsiteX24" fmla="*/ 104775 w 248027"/>
              <a:gd name="connsiteY24" fmla="*/ 121444 h 336550"/>
              <a:gd name="connsiteX25" fmla="*/ 28813 w 248027"/>
              <a:gd name="connsiteY25" fmla="*/ 198438 h 336550"/>
              <a:gd name="connsiteX26" fmla="*/ 0 w 248027"/>
              <a:gd name="connsiteY26" fmla="*/ 155374 h 336550"/>
              <a:gd name="connsiteX27" fmla="*/ 15716 w 248027"/>
              <a:gd name="connsiteY27" fmla="*/ 121444 h 336550"/>
              <a:gd name="connsiteX28" fmla="*/ 0 w 248027"/>
              <a:gd name="connsiteY28" fmla="*/ 88820 h 336550"/>
              <a:gd name="connsiteX29" fmla="*/ 28813 w 248027"/>
              <a:gd name="connsiteY29" fmla="*/ 44450 h 336550"/>
              <a:gd name="connsiteX30" fmla="*/ 87883 w 248027"/>
              <a:gd name="connsiteY30" fmla="*/ 0 h 336550"/>
              <a:gd name="connsiteX31" fmla="*/ 120786 w 248027"/>
              <a:gd name="connsiteY31" fmla="*/ 15716 h 336550"/>
              <a:gd name="connsiteX32" fmla="*/ 155006 w 248027"/>
              <a:gd name="connsiteY32" fmla="*/ 0 h 336550"/>
              <a:gd name="connsiteX33" fmla="*/ 198438 w 248027"/>
              <a:gd name="connsiteY33" fmla="*/ 27503 h 336550"/>
              <a:gd name="connsiteX34" fmla="*/ 120786 w 248027"/>
              <a:gd name="connsiteY34" fmla="*/ 104775 h 336550"/>
              <a:gd name="connsiteX35" fmla="*/ 44450 w 248027"/>
              <a:gd name="connsiteY35" fmla="*/ 27503 h 336550"/>
              <a:gd name="connsiteX36" fmla="*/ 87883 w 248027"/>
              <a:gd name="connsiteY36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8027" h="336550">
                <a:moveTo>
                  <a:pt x="214887" y="199014"/>
                </a:moveTo>
                <a:cubicBezTo>
                  <a:pt x="225456" y="210803"/>
                  <a:pt x="246596" y="237000"/>
                  <a:pt x="247917" y="268437"/>
                </a:cubicBezTo>
                <a:cubicBezTo>
                  <a:pt x="249238" y="292015"/>
                  <a:pt x="238669" y="312973"/>
                  <a:pt x="218850" y="332621"/>
                </a:cubicBezTo>
                <a:cubicBezTo>
                  <a:pt x="217529" y="335240"/>
                  <a:pt x="213565" y="336550"/>
                  <a:pt x="210923" y="336550"/>
                </a:cubicBezTo>
                <a:cubicBezTo>
                  <a:pt x="208281" y="336550"/>
                  <a:pt x="205638" y="335240"/>
                  <a:pt x="202996" y="332621"/>
                </a:cubicBezTo>
                <a:cubicBezTo>
                  <a:pt x="199032" y="328691"/>
                  <a:pt x="199032" y="322142"/>
                  <a:pt x="202996" y="316902"/>
                </a:cubicBezTo>
                <a:cubicBezTo>
                  <a:pt x="218850" y="302494"/>
                  <a:pt x="225456" y="285465"/>
                  <a:pt x="225456" y="268437"/>
                </a:cubicBezTo>
                <a:cubicBezTo>
                  <a:pt x="224135" y="246169"/>
                  <a:pt x="208281" y="225212"/>
                  <a:pt x="199032" y="214733"/>
                </a:cubicBezTo>
                <a:cubicBezTo>
                  <a:pt x="199032" y="214733"/>
                  <a:pt x="199032" y="214733"/>
                  <a:pt x="214887" y="199014"/>
                </a:cubicBezTo>
                <a:close/>
                <a:moveTo>
                  <a:pt x="121081" y="137451"/>
                </a:moveTo>
                <a:cubicBezTo>
                  <a:pt x="121081" y="137451"/>
                  <a:pt x="121081" y="137451"/>
                  <a:pt x="199032" y="214733"/>
                </a:cubicBezTo>
                <a:cubicBezTo>
                  <a:pt x="189784" y="230451"/>
                  <a:pt x="172608" y="242240"/>
                  <a:pt x="155432" y="242240"/>
                </a:cubicBezTo>
                <a:cubicBezTo>
                  <a:pt x="142220" y="242240"/>
                  <a:pt x="129008" y="237000"/>
                  <a:pt x="121081" y="227831"/>
                </a:cubicBezTo>
                <a:cubicBezTo>
                  <a:pt x="113153" y="237000"/>
                  <a:pt x="101262" y="242240"/>
                  <a:pt x="88050" y="242240"/>
                </a:cubicBezTo>
                <a:cubicBezTo>
                  <a:pt x="69553" y="242240"/>
                  <a:pt x="52378" y="230451"/>
                  <a:pt x="44450" y="214733"/>
                </a:cubicBezTo>
                <a:cubicBezTo>
                  <a:pt x="44450" y="214733"/>
                  <a:pt x="44450" y="214733"/>
                  <a:pt x="121081" y="137451"/>
                </a:cubicBezTo>
                <a:close/>
                <a:moveTo>
                  <a:pt x="214887" y="44450"/>
                </a:moveTo>
                <a:cubicBezTo>
                  <a:pt x="230741" y="53619"/>
                  <a:pt x="242632" y="70647"/>
                  <a:pt x="242632" y="88986"/>
                </a:cubicBezTo>
                <a:cubicBezTo>
                  <a:pt x="242632" y="102084"/>
                  <a:pt x="237347" y="113873"/>
                  <a:pt x="228099" y="121732"/>
                </a:cubicBezTo>
                <a:cubicBezTo>
                  <a:pt x="237347" y="129591"/>
                  <a:pt x="242632" y="142690"/>
                  <a:pt x="242632" y="155789"/>
                </a:cubicBezTo>
                <a:cubicBezTo>
                  <a:pt x="242632" y="172817"/>
                  <a:pt x="230741" y="189845"/>
                  <a:pt x="214887" y="199014"/>
                </a:cubicBezTo>
                <a:cubicBezTo>
                  <a:pt x="214887" y="199014"/>
                  <a:pt x="214887" y="199014"/>
                  <a:pt x="136935" y="121732"/>
                </a:cubicBezTo>
                <a:cubicBezTo>
                  <a:pt x="136935" y="121732"/>
                  <a:pt x="136935" y="121732"/>
                  <a:pt x="214887" y="44450"/>
                </a:cubicBezTo>
                <a:close/>
                <a:moveTo>
                  <a:pt x="28813" y="44450"/>
                </a:moveTo>
                <a:cubicBezTo>
                  <a:pt x="28813" y="44450"/>
                  <a:pt x="28813" y="44450"/>
                  <a:pt x="104775" y="121444"/>
                </a:cubicBezTo>
                <a:cubicBezTo>
                  <a:pt x="104775" y="121444"/>
                  <a:pt x="104775" y="121444"/>
                  <a:pt x="28813" y="198438"/>
                </a:cubicBezTo>
                <a:cubicBezTo>
                  <a:pt x="13097" y="189303"/>
                  <a:pt x="0" y="172338"/>
                  <a:pt x="0" y="155374"/>
                </a:cubicBezTo>
                <a:cubicBezTo>
                  <a:pt x="0" y="142324"/>
                  <a:pt x="6548" y="129274"/>
                  <a:pt x="15716" y="121444"/>
                </a:cubicBezTo>
                <a:cubicBezTo>
                  <a:pt x="6548" y="113614"/>
                  <a:pt x="0" y="101869"/>
                  <a:pt x="0" y="88820"/>
                </a:cubicBezTo>
                <a:cubicBezTo>
                  <a:pt x="0" y="70550"/>
                  <a:pt x="13097" y="53585"/>
                  <a:pt x="28813" y="44450"/>
                </a:cubicBezTo>
                <a:close/>
                <a:moveTo>
                  <a:pt x="87883" y="0"/>
                </a:moveTo>
                <a:cubicBezTo>
                  <a:pt x="101044" y="0"/>
                  <a:pt x="112889" y="5239"/>
                  <a:pt x="120786" y="15716"/>
                </a:cubicBezTo>
                <a:cubicBezTo>
                  <a:pt x="128683" y="5239"/>
                  <a:pt x="141844" y="0"/>
                  <a:pt x="155006" y="0"/>
                </a:cubicBezTo>
                <a:cubicBezTo>
                  <a:pt x="172116" y="0"/>
                  <a:pt x="189225" y="11787"/>
                  <a:pt x="198438" y="27503"/>
                </a:cubicBezTo>
                <a:cubicBezTo>
                  <a:pt x="198438" y="27503"/>
                  <a:pt x="198438" y="27503"/>
                  <a:pt x="120786" y="104775"/>
                </a:cubicBezTo>
                <a:lnTo>
                  <a:pt x="44450" y="27503"/>
                </a:lnTo>
                <a:cubicBezTo>
                  <a:pt x="52347" y="11787"/>
                  <a:pt x="69457" y="0"/>
                  <a:pt x="87883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ropical-palm-tree-outline_58836"/>
          <p:cNvSpPr>
            <a:spLocks noChangeAspect="1"/>
          </p:cNvSpPr>
          <p:nvPr/>
        </p:nvSpPr>
        <p:spPr bwMode="auto">
          <a:xfrm>
            <a:off x="1220857" y="1864304"/>
            <a:ext cx="674114" cy="733346"/>
          </a:xfrm>
          <a:custGeom>
            <a:avLst/>
            <a:gdLst>
              <a:gd name="connsiteX0" fmla="*/ 142052 w 310540"/>
              <a:gd name="connsiteY0" fmla="*/ 305669 h 337826"/>
              <a:gd name="connsiteX1" fmla="*/ 130249 w 310540"/>
              <a:gd name="connsiteY1" fmla="*/ 308421 h 337826"/>
              <a:gd name="connsiteX2" fmla="*/ 123692 w 310540"/>
              <a:gd name="connsiteY2" fmla="*/ 311173 h 337826"/>
              <a:gd name="connsiteX3" fmla="*/ 113200 w 310540"/>
              <a:gd name="connsiteY3" fmla="*/ 319428 h 337826"/>
              <a:gd name="connsiteX4" fmla="*/ 111889 w 310540"/>
              <a:gd name="connsiteY4" fmla="*/ 319428 h 337826"/>
              <a:gd name="connsiteX5" fmla="*/ 113200 w 310540"/>
              <a:gd name="connsiteY5" fmla="*/ 322180 h 337826"/>
              <a:gd name="connsiteX6" fmla="*/ 142052 w 310540"/>
              <a:gd name="connsiteY6" fmla="*/ 305669 h 337826"/>
              <a:gd name="connsiteX7" fmla="*/ 92234 w 310540"/>
              <a:gd name="connsiteY7" fmla="*/ 275507 h 337826"/>
              <a:gd name="connsiteX8" fmla="*/ 101230 w 310540"/>
              <a:gd name="connsiteY8" fmla="*/ 316782 h 337826"/>
              <a:gd name="connsiteX9" fmla="*/ 116652 w 310540"/>
              <a:gd name="connsiteY9" fmla="*/ 302594 h 337826"/>
              <a:gd name="connsiteX10" fmla="*/ 112796 w 310540"/>
              <a:gd name="connsiteY10" fmla="*/ 294855 h 337826"/>
              <a:gd name="connsiteX11" fmla="*/ 103800 w 310540"/>
              <a:gd name="connsiteY11" fmla="*/ 283246 h 337826"/>
              <a:gd name="connsiteX12" fmla="*/ 92234 w 310540"/>
              <a:gd name="connsiteY12" fmla="*/ 275507 h 337826"/>
              <a:gd name="connsiteX13" fmla="*/ 154752 w 310540"/>
              <a:gd name="connsiteY13" fmla="*/ 262807 h 337826"/>
              <a:gd name="connsiteX14" fmla="*/ 133585 w 310540"/>
              <a:gd name="connsiteY14" fmla="*/ 268180 h 337826"/>
              <a:gd name="connsiteX15" fmla="*/ 115064 w 310540"/>
              <a:gd name="connsiteY15" fmla="*/ 278926 h 337826"/>
              <a:gd name="connsiteX16" fmla="*/ 119033 w 310540"/>
              <a:gd name="connsiteY16" fmla="*/ 282956 h 337826"/>
              <a:gd name="connsiteX17" fmla="*/ 129616 w 310540"/>
              <a:gd name="connsiteY17" fmla="*/ 297732 h 337826"/>
              <a:gd name="connsiteX18" fmla="*/ 141523 w 310540"/>
              <a:gd name="connsiteY18" fmla="*/ 293702 h 337826"/>
              <a:gd name="connsiteX19" fmla="*/ 149460 w 310540"/>
              <a:gd name="connsiteY19" fmla="*/ 291016 h 337826"/>
              <a:gd name="connsiteX20" fmla="*/ 154752 w 310540"/>
              <a:gd name="connsiteY20" fmla="*/ 262807 h 337826"/>
              <a:gd name="connsiteX21" fmla="*/ 101229 w 310540"/>
              <a:gd name="connsiteY21" fmla="*/ 240582 h 337826"/>
              <a:gd name="connsiteX22" fmla="*/ 94426 w 310540"/>
              <a:gd name="connsiteY22" fmla="*/ 261749 h 337826"/>
              <a:gd name="connsiteX23" fmla="*/ 105312 w 310540"/>
              <a:gd name="connsiteY23" fmla="*/ 271009 h 337826"/>
              <a:gd name="connsiteX24" fmla="*/ 106672 w 310540"/>
              <a:gd name="connsiteY24" fmla="*/ 272332 h 337826"/>
              <a:gd name="connsiteX25" fmla="*/ 123001 w 310540"/>
              <a:gd name="connsiteY25" fmla="*/ 260426 h 337826"/>
              <a:gd name="connsiteX26" fmla="*/ 120279 w 310540"/>
              <a:gd name="connsiteY26" fmla="*/ 256457 h 337826"/>
              <a:gd name="connsiteX27" fmla="*/ 112115 w 310540"/>
              <a:gd name="connsiteY27" fmla="*/ 248520 h 337826"/>
              <a:gd name="connsiteX28" fmla="*/ 101229 w 310540"/>
              <a:gd name="connsiteY28" fmla="*/ 240582 h 337826"/>
              <a:gd name="connsiteX29" fmla="*/ 156339 w 310540"/>
              <a:gd name="connsiteY29" fmla="*/ 226294 h 337826"/>
              <a:gd name="connsiteX30" fmla="*/ 138230 w 310540"/>
              <a:gd name="connsiteY30" fmla="*/ 231490 h 337826"/>
              <a:gd name="connsiteX31" fmla="*/ 129175 w 310540"/>
              <a:gd name="connsiteY31" fmla="*/ 236685 h 337826"/>
              <a:gd name="connsiteX32" fmla="*/ 125294 w 310540"/>
              <a:gd name="connsiteY32" fmla="*/ 240582 h 337826"/>
              <a:gd name="connsiteX33" fmla="*/ 122707 w 310540"/>
              <a:gd name="connsiteY33" fmla="*/ 240582 h 337826"/>
              <a:gd name="connsiteX34" fmla="*/ 122707 w 310540"/>
              <a:gd name="connsiteY34" fmla="*/ 241881 h 337826"/>
              <a:gd name="connsiteX35" fmla="*/ 121414 w 310540"/>
              <a:gd name="connsiteY35" fmla="*/ 243179 h 337826"/>
              <a:gd name="connsiteX36" fmla="*/ 134349 w 310540"/>
              <a:gd name="connsiteY36" fmla="*/ 254869 h 337826"/>
              <a:gd name="connsiteX37" fmla="*/ 153752 w 310540"/>
              <a:gd name="connsiteY37" fmla="*/ 252272 h 337826"/>
              <a:gd name="connsiteX38" fmla="*/ 156339 w 310540"/>
              <a:gd name="connsiteY38" fmla="*/ 226294 h 337826"/>
              <a:gd name="connsiteX39" fmla="*/ 116386 w 310540"/>
              <a:gd name="connsiteY39" fmla="*/ 207244 h 337826"/>
              <a:gd name="connsiteX40" fmla="*/ 107126 w 310540"/>
              <a:gd name="connsiteY40" fmla="*/ 228411 h 337826"/>
              <a:gd name="connsiteX41" fmla="*/ 119032 w 310540"/>
              <a:gd name="connsiteY41" fmla="*/ 238994 h 337826"/>
              <a:gd name="connsiteX42" fmla="*/ 119032 w 310540"/>
              <a:gd name="connsiteY42" fmla="*/ 237671 h 337826"/>
              <a:gd name="connsiteX43" fmla="*/ 130939 w 310540"/>
              <a:gd name="connsiteY43" fmla="*/ 219150 h 337826"/>
              <a:gd name="connsiteX44" fmla="*/ 124324 w 310540"/>
              <a:gd name="connsiteY44" fmla="*/ 212536 h 337826"/>
              <a:gd name="connsiteX45" fmla="*/ 123001 w 310540"/>
              <a:gd name="connsiteY45" fmla="*/ 211213 h 337826"/>
              <a:gd name="connsiteX46" fmla="*/ 116386 w 310540"/>
              <a:gd name="connsiteY46" fmla="*/ 207244 h 337826"/>
              <a:gd name="connsiteX47" fmla="*/ 156339 w 310540"/>
              <a:gd name="connsiteY47" fmla="*/ 191369 h 337826"/>
              <a:gd name="connsiteX48" fmla="*/ 143265 w 310540"/>
              <a:gd name="connsiteY48" fmla="*/ 197543 h 337826"/>
              <a:gd name="connsiteX49" fmla="*/ 134114 w 310540"/>
              <a:gd name="connsiteY49" fmla="*/ 204951 h 337826"/>
              <a:gd name="connsiteX50" fmla="*/ 144573 w 310540"/>
              <a:gd name="connsiteY50" fmla="*/ 213594 h 337826"/>
              <a:gd name="connsiteX51" fmla="*/ 156339 w 310540"/>
              <a:gd name="connsiteY51" fmla="*/ 211125 h 337826"/>
              <a:gd name="connsiteX52" fmla="*/ 156339 w 310540"/>
              <a:gd name="connsiteY52" fmla="*/ 191369 h 337826"/>
              <a:gd name="connsiteX53" fmla="*/ 134767 w 310540"/>
              <a:gd name="connsiteY53" fmla="*/ 170732 h 337826"/>
              <a:gd name="connsiteX54" fmla="*/ 123001 w 310540"/>
              <a:gd name="connsiteY54" fmla="*/ 193672 h 337826"/>
              <a:gd name="connsiteX55" fmla="*/ 126923 w 310540"/>
              <a:gd name="connsiteY55" fmla="*/ 197720 h 337826"/>
              <a:gd name="connsiteX56" fmla="*/ 138689 w 310540"/>
              <a:gd name="connsiteY56" fmla="*/ 186925 h 337826"/>
              <a:gd name="connsiteX57" fmla="*/ 145226 w 310540"/>
              <a:gd name="connsiteY57" fmla="*/ 181527 h 337826"/>
              <a:gd name="connsiteX58" fmla="*/ 134767 w 310540"/>
              <a:gd name="connsiteY58" fmla="*/ 170732 h 337826"/>
              <a:gd name="connsiteX59" fmla="*/ 158153 w 310540"/>
              <a:gd name="connsiteY59" fmla="*/ 131044 h 337826"/>
              <a:gd name="connsiteX60" fmla="*/ 156792 w 310540"/>
              <a:gd name="connsiteY60" fmla="*/ 133675 h 337826"/>
              <a:gd name="connsiteX61" fmla="*/ 154071 w 310540"/>
              <a:gd name="connsiteY61" fmla="*/ 137621 h 337826"/>
              <a:gd name="connsiteX62" fmla="*/ 140464 w 310540"/>
              <a:gd name="connsiteY62" fmla="*/ 158667 h 337826"/>
              <a:gd name="connsiteX63" fmla="*/ 144546 w 310540"/>
              <a:gd name="connsiteY63" fmla="*/ 158667 h 337826"/>
              <a:gd name="connsiteX64" fmla="*/ 148628 w 310540"/>
              <a:gd name="connsiteY64" fmla="*/ 170505 h 337826"/>
              <a:gd name="connsiteX65" fmla="*/ 155432 w 310540"/>
              <a:gd name="connsiteY65" fmla="*/ 177082 h 337826"/>
              <a:gd name="connsiteX66" fmla="*/ 158153 w 310540"/>
              <a:gd name="connsiteY66" fmla="*/ 175767 h 337826"/>
              <a:gd name="connsiteX67" fmla="*/ 159514 w 310540"/>
              <a:gd name="connsiteY67" fmla="*/ 136306 h 337826"/>
              <a:gd name="connsiteX68" fmla="*/ 159514 w 310540"/>
              <a:gd name="connsiteY68" fmla="*/ 132360 h 337826"/>
              <a:gd name="connsiteX69" fmla="*/ 158153 w 310540"/>
              <a:gd name="connsiteY69" fmla="*/ 131044 h 337826"/>
              <a:gd name="connsiteX70" fmla="*/ 219379 w 310540"/>
              <a:gd name="connsiteY70" fmla="*/ 116742 h 337826"/>
              <a:gd name="connsiteX71" fmla="*/ 196775 w 310540"/>
              <a:gd name="connsiteY71" fmla="*/ 118331 h 337826"/>
              <a:gd name="connsiteX72" fmla="*/ 194135 w 310540"/>
              <a:gd name="connsiteY72" fmla="*/ 119651 h 337826"/>
              <a:gd name="connsiteX73" fmla="*/ 192815 w 310540"/>
              <a:gd name="connsiteY73" fmla="*/ 119651 h 337826"/>
              <a:gd name="connsiteX74" fmla="*/ 176976 w 310540"/>
              <a:gd name="connsiteY74" fmla="*/ 127575 h 337826"/>
              <a:gd name="connsiteX75" fmla="*/ 176976 w 310540"/>
              <a:gd name="connsiteY75" fmla="*/ 128895 h 337826"/>
              <a:gd name="connsiteX76" fmla="*/ 178296 w 310540"/>
              <a:gd name="connsiteY76" fmla="*/ 130216 h 337826"/>
              <a:gd name="connsiteX77" fmla="*/ 188856 w 310540"/>
              <a:gd name="connsiteY77" fmla="*/ 143422 h 337826"/>
              <a:gd name="connsiteX78" fmla="*/ 208655 w 310540"/>
              <a:gd name="connsiteY78" fmla="*/ 151345 h 337826"/>
              <a:gd name="connsiteX79" fmla="*/ 211295 w 310540"/>
              <a:gd name="connsiteY79" fmla="*/ 153986 h 337826"/>
              <a:gd name="connsiteX80" fmla="*/ 212615 w 310540"/>
              <a:gd name="connsiteY80" fmla="*/ 172474 h 337826"/>
              <a:gd name="connsiteX81" fmla="*/ 209975 w 310540"/>
              <a:gd name="connsiteY81" fmla="*/ 184359 h 337826"/>
              <a:gd name="connsiteX82" fmla="*/ 233734 w 310540"/>
              <a:gd name="connsiteY82" fmla="*/ 196245 h 337826"/>
              <a:gd name="connsiteX83" fmla="*/ 233734 w 310540"/>
              <a:gd name="connsiteY83" fmla="*/ 204168 h 337826"/>
              <a:gd name="connsiteX84" fmla="*/ 236374 w 310540"/>
              <a:gd name="connsiteY84" fmla="*/ 210771 h 337826"/>
              <a:gd name="connsiteX85" fmla="*/ 232414 w 310540"/>
              <a:gd name="connsiteY85" fmla="*/ 226618 h 337826"/>
              <a:gd name="connsiteX86" fmla="*/ 241653 w 310540"/>
              <a:gd name="connsiteY86" fmla="*/ 243785 h 337826"/>
              <a:gd name="connsiteX87" fmla="*/ 241653 w 310540"/>
              <a:gd name="connsiteY87" fmla="*/ 259632 h 337826"/>
              <a:gd name="connsiteX88" fmla="*/ 289171 w 310540"/>
              <a:gd name="connsiteY88" fmla="*/ 221336 h 337826"/>
              <a:gd name="connsiteX89" fmla="*/ 277292 w 310540"/>
              <a:gd name="connsiteY89" fmla="*/ 159269 h 337826"/>
              <a:gd name="connsiteX90" fmla="*/ 219379 w 310540"/>
              <a:gd name="connsiteY90" fmla="*/ 116742 h 337826"/>
              <a:gd name="connsiteX91" fmla="*/ 223975 w 310540"/>
              <a:gd name="connsiteY91" fmla="*/ 15157 h 337826"/>
              <a:gd name="connsiteX92" fmla="*/ 192167 w 310540"/>
              <a:gd name="connsiteY92" fmla="*/ 30954 h 337826"/>
              <a:gd name="connsiteX93" fmla="*/ 160358 w 310540"/>
              <a:gd name="connsiteY93" fmla="*/ 117841 h 337826"/>
              <a:gd name="connsiteX94" fmla="*/ 163009 w 310540"/>
              <a:gd name="connsiteY94" fmla="*/ 117841 h 337826"/>
              <a:gd name="connsiteX95" fmla="*/ 165660 w 310540"/>
              <a:gd name="connsiteY95" fmla="*/ 121791 h 337826"/>
              <a:gd name="connsiteX96" fmla="*/ 164334 w 310540"/>
              <a:gd name="connsiteY96" fmla="*/ 121791 h 337826"/>
              <a:gd name="connsiteX97" fmla="*/ 165660 w 310540"/>
              <a:gd name="connsiteY97" fmla="*/ 123107 h 337826"/>
              <a:gd name="connsiteX98" fmla="*/ 196143 w 310540"/>
              <a:gd name="connsiteY98" fmla="*/ 103360 h 337826"/>
              <a:gd name="connsiteX99" fmla="*/ 200119 w 310540"/>
              <a:gd name="connsiteY99" fmla="*/ 83613 h 337826"/>
              <a:gd name="connsiteX100" fmla="*/ 206746 w 310540"/>
              <a:gd name="connsiteY100" fmla="*/ 74398 h 337826"/>
              <a:gd name="connsiteX101" fmla="*/ 227951 w 310540"/>
              <a:gd name="connsiteY101" fmla="*/ 77031 h 337826"/>
              <a:gd name="connsiteX102" fmla="*/ 235903 w 310540"/>
              <a:gd name="connsiteY102" fmla="*/ 63866 h 337826"/>
              <a:gd name="connsiteX103" fmla="*/ 242530 w 310540"/>
              <a:gd name="connsiteY103" fmla="*/ 57284 h 337826"/>
              <a:gd name="connsiteX104" fmla="*/ 243855 w 310540"/>
              <a:gd name="connsiteY104" fmla="*/ 57284 h 337826"/>
              <a:gd name="connsiteX105" fmla="*/ 276989 w 310540"/>
              <a:gd name="connsiteY105" fmla="*/ 58600 h 337826"/>
              <a:gd name="connsiteX106" fmla="*/ 276989 w 310540"/>
              <a:gd name="connsiteY106" fmla="*/ 55967 h 337826"/>
              <a:gd name="connsiteX107" fmla="*/ 238554 w 310540"/>
              <a:gd name="connsiteY107" fmla="*/ 16473 h 337826"/>
              <a:gd name="connsiteX108" fmla="*/ 223975 w 310540"/>
              <a:gd name="connsiteY108" fmla="*/ 15157 h 337826"/>
              <a:gd name="connsiteX109" fmla="*/ 226129 w 310540"/>
              <a:gd name="connsiteY109" fmla="*/ 1214 h 337826"/>
              <a:gd name="connsiteX110" fmla="*/ 253228 w 310540"/>
              <a:gd name="connsiteY110" fmla="*/ 2696 h 337826"/>
              <a:gd name="connsiteX111" fmla="*/ 292884 w 310540"/>
              <a:gd name="connsiteY111" fmla="*/ 67275 h 337826"/>
              <a:gd name="connsiteX112" fmla="*/ 278343 w 310540"/>
              <a:gd name="connsiteY112" fmla="*/ 69911 h 337826"/>
              <a:gd name="connsiteX113" fmla="*/ 277021 w 310540"/>
              <a:gd name="connsiteY113" fmla="*/ 68593 h 337826"/>
              <a:gd name="connsiteX114" fmla="*/ 274377 w 310540"/>
              <a:gd name="connsiteY114" fmla="*/ 73864 h 337826"/>
              <a:gd name="connsiteX115" fmla="*/ 261159 w 310540"/>
              <a:gd name="connsiteY115" fmla="*/ 65957 h 337826"/>
              <a:gd name="connsiteX116" fmla="*/ 240009 w 310540"/>
              <a:gd name="connsiteY116" fmla="*/ 87044 h 337826"/>
              <a:gd name="connsiteX117" fmla="*/ 230756 w 310540"/>
              <a:gd name="connsiteY117" fmla="*/ 94951 h 337826"/>
              <a:gd name="connsiteX118" fmla="*/ 213572 w 310540"/>
              <a:gd name="connsiteY118" fmla="*/ 89679 h 337826"/>
              <a:gd name="connsiteX119" fmla="*/ 208284 w 310540"/>
              <a:gd name="connsiteY119" fmla="*/ 94951 h 337826"/>
              <a:gd name="connsiteX120" fmla="*/ 206962 w 310540"/>
              <a:gd name="connsiteY120" fmla="*/ 98905 h 337826"/>
              <a:gd name="connsiteX121" fmla="*/ 208284 w 310540"/>
              <a:gd name="connsiteY121" fmla="*/ 101541 h 337826"/>
              <a:gd name="connsiteX122" fmla="*/ 249262 w 310540"/>
              <a:gd name="connsiteY122" fmla="*/ 112085 h 337826"/>
              <a:gd name="connsiteX123" fmla="*/ 299493 w 310540"/>
              <a:gd name="connsiteY123" fmla="*/ 164802 h 337826"/>
              <a:gd name="connsiteX124" fmla="*/ 302137 w 310540"/>
              <a:gd name="connsiteY124" fmla="*/ 239923 h 337826"/>
              <a:gd name="connsiteX125" fmla="*/ 261159 w 310540"/>
              <a:gd name="connsiteY125" fmla="*/ 267600 h 337826"/>
              <a:gd name="connsiteX126" fmla="*/ 236043 w 310540"/>
              <a:gd name="connsiteY126" fmla="*/ 274189 h 337826"/>
              <a:gd name="connsiteX127" fmla="*/ 230756 w 310540"/>
              <a:gd name="connsiteY127" fmla="*/ 263646 h 337826"/>
              <a:gd name="connsiteX128" fmla="*/ 228112 w 310540"/>
              <a:gd name="connsiteY128" fmla="*/ 259692 h 337826"/>
              <a:gd name="connsiteX129" fmla="*/ 232078 w 310540"/>
              <a:gd name="connsiteY129" fmla="*/ 254420 h 337826"/>
              <a:gd name="connsiteX130" fmla="*/ 210928 w 310540"/>
              <a:gd name="connsiteY130" fmla="*/ 238605 h 337826"/>
              <a:gd name="connsiteX131" fmla="*/ 209606 w 310540"/>
              <a:gd name="connsiteY131" fmla="*/ 225426 h 337826"/>
              <a:gd name="connsiteX132" fmla="*/ 212250 w 310540"/>
              <a:gd name="connsiteY132" fmla="*/ 225426 h 337826"/>
              <a:gd name="connsiteX133" fmla="*/ 212250 w 310540"/>
              <a:gd name="connsiteY133" fmla="*/ 220154 h 337826"/>
              <a:gd name="connsiteX134" fmla="*/ 221503 w 310540"/>
              <a:gd name="connsiteY134" fmla="*/ 209611 h 337826"/>
              <a:gd name="connsiteX135" fmla="*/ 200353 w 310540"/>
              <a:gd name="connsiteY135" fmla="*/ 200386 h 337826"/>
              <a:gd name="connsiteX136" fmla="*/ 197709 w 310540"/>
              <a:gd name="connsiteY136" fmla="*/ 191160 h 337826"/>
              <a:gd name="connsiteX137" fmla="*/ 197709 w 310540"/>
              <a:gd name="connsiteY137" fmla="*/ 188524 h 337826"/>
              <a:gd name="connsiteX138" fmla="*/ 199031 w 310540"/>
              <a:gd name="connsiteY138" fmla="*/ 163484 h 337826"/>
              <a:gd name="connsiteX139" fmla="*/ 196387 w 310540"/>
              <a:gd name="connsiteY139" fmla="*/ 158212 h 337826"/>
              <a:gd name="connsiteX140" fmla="*/ 181847 w 310540"/>
              <a:gd name="connsiteY140" fmla="*/ 162166 h 337826"/>
              <a:gd name="connsiteX141" fmla="*/ 177881 w 310540"/>
              <a:gd name="connsiteY141" fmla="*/ 160848 h 337826"/>
              <a:gd name="connsiteX142" fmla="*/ 117075 w 310540"/>
              <a:gd name="connsiteY142" fmla="*/ 337450 h 337826"/>
              <a:gd name="connsiteX143" fmla="*/ 136903 w 310540"/>
              <a:gd name="connsiteY143" fmla="*/ 137125 h 337826"/>
              <a:gd name="connsiteX144" fmla="*/ 128972 w 310540"/>
              <a:gd name="connsiteY144" fmla="*/ 138443 h 337826"/>
              <a:gd name="connsiteX145" fmla="*/ 122363 w 310540"/>
              <a:gd name="connsiteY145" fmla="*/ 146351 h 337826"/>
              <a:gd name="connsiteX146" fmla="*/ 121041 w 310540"/>
              <a:gd name="connsiteY146" fmla="*/ 148986 h 337826"/>
              <a:gd name="connsiteX147" fmla="*/ 114432 w 310540"/>
              <a:gd name="connsiteY147" fmla="*/ 152940 h 337826"/>
              <a:gd name="connsiteX148" fmla="*/ 94604 w 310540"/>
              <a:gd name="connsiteY148" fmla="*/ 156894 h 337826"/>
              <a:gd name="connsiteX149" fmla="*/ 93282 w 310540"/>
              <a:gd name="connsiteY149" fmla="*/ 162166 h 337826"/>
              <a:gd name="connsiteX150" fmla="*/ 90638 w 310540"/>
              <a:gd name="connsiteY150" fmla="*/ 168755 h 337826"/>
              <a:gd name="connsiteX151" fmla="*/ 93282 w 310540"/>
              <a:gd name="connsiteY151" fmla="*/ 171391 h 337826"/>
              <a:gd name="connsiteX152" fmla="*/ 87994 w 310540"/>
              <a:gd name="connsiteY152" fmla="*/ 177981 h 337826"/>
              <a:gd name="connsiteX153" fmla="*/ 85351 w 310540"/>
              <a:gd name="connsiteY153" fmla="*/ 176663 h 337826"/>
              <a:gd name="connsiteX154" fmla="*/ 69488 w 310540"/>
              <a:gd name="connsiteY154" fmla="*/ 171391 h 337826"/>
              <a:gd name="connsiteX155" fmla="*/ 66844 w 310540"/>
              <a:gd name="connsiteY155" fmla="*/ 188524 h 337826"/>
              <a:gd name="connsiteX156" fmla="*/ 58913 w 310540"/>
              <a:gd name="connsiteY156" fmla="*/ 195114 h 337826"/>
              <a:gd name="connsiteX157" fmla="*/ 39085 w 310540"/>
              <a:gd name="connsiteY157" fmla="*/ 192478 h 337826"/>
              <a:gd name="connsiteX158" fmla="*/ 37763 w 310540"/>
              <a:gd name="connsiteY158" fmla="*/ 195114 h 337826"/>
              <a:gd name="connsiteX159" fmla="*/ 41729 w 310540"/>
              <a:gd name="connsiteY159" fmla="*/ 210929 h 337826"/>
              <a:gd name="connsiteX160" fmla="*/ 39085 w 310540"/>
              <a:gd name="connsiteY160" fmla="*/ 213565 h 337826"/>
              <a:gd name="connsiteX161" fmla="*/ 36442 w 310540"/>
              <a:gd name="connsiteY161" fmla="*/ 213565 h 337826"/>
              <a:gd name="connsiteX162" fmla="*/ 29832 w 310540"/>
              <a:gd name="connsiteY162" fmla="*/ 185888 h 337826"/>
              <a:gd name="connsiteX163" fmla="*/ 54948 w 310540"/>
              <a:gd name="connsiteY163" fmla="*/ 179299 h 337826"/>
              <a:gd name="connsiteX164" fmla="*/ 62879 w 310540"/>
              <a:gd name="connsiteY164" fmla="*/ 160848 h 337826"/>
              <a:gd name="connsiteX165" fmla="*/ 69488 w 310540"/>
              <a:gd name="connsiteY165" fmla="*/ 158212 h 337826"/>
              <a:gd name="connsiteX166" fmla="*/ 82707 w 310540"/>
              <a:gd name="connsiteY166" fmla="*/ 160848 h 337826"/>
              <a:gd name="connsiteX167" fmla="*/ 107822 w 310540"/>
              <a:gd name="connsiteY167" fmla="*/ 141079 h 337826"/>
              <a:gd name="connsiteX168" fmla="*/ 113110 w 310540"/>
              <a:gd name="connsiteY168" fmla="*/ 139761 h 337826"/>
              <a:gd name="connsiteX169" fmla="*/ 142191 w 310540"/>
              <a:gd name="connsiteY169" fmla="*/ 127900 h 337826"/>
              <a:gd name="connsiteX170" fmla="*/ 146156 w 310540"/>
              <a:gd name="connsiteY170" fmla="*/ 129218 h 337826"/>
              <a:gd name="connsiteX171" fmla="*/ 146156 w 310540"/>
              <a:gd name="connsiteY171" fmla="*/ 127900 h 337826"/>
              <a:gd name="connsiteX172" fmla="*/ 48338 w 310540"/>
              <a:gd name="connsiteY172" fmla="*/ 121310 h 337826"/>
              <a:gd name="connsiteX173" fmla="*/ 25867 w 310540"/>
              <a:gd name="connsiteY173" fmla="*/ 208293 h 337826"/>
              <a:gd name="connsiteX174" fmla="*/ 31154 w 310540"/>
              <a:gd name="connsiteY174" fmla="*/ 213565 h 337826"/>
              <a:gd name="connsiteX175" fmla="*/ 28510 w 310540"/>
              <a:gd name="connsiteY175" fmla="*/ 217519 h 337826"/>
              <a:gd name="connsiteX176" fmla="*/ 24545 w 310540"/>
              <a:gd name="connsiteY176" fmla="*/ 217519 h 337826"/>
              <a:gd name="connsiteX177" fmla="*/ 21901 w 310540"/>
              <a:gd name="connsiteY177" fmla="*/ 214883 h 337826"/>
              <a:gd name="connsiteX178" fmla="*/ 31154 w 310540"/>
              <a:gd name="connsiteY178" fmla="*/ 112085 h 337826"/>
              <a:gd name="connsiteX179" fmla="*/ 105179 w 310540"/>
              <a:gd name="connsiteY179" fmla="*/ 92315 h 337826"/>
              <a:gd name="connsiteX180" fmla="*/ 134260 w 310540"/>
              <a:gd name="connsiteY180" fmla="*/ 101541 h 337826"/>
              <a:gd name="connsiteX181" fmla="*/ 199031 w 310540"/>
              <a:gd name="connsiteY181" fmla="*/ 10604 h 337826"/>
              <a:gd name="connsiteX182" fmla="*/ 226129 w 310540"/>
              <a:gd name="connsiteY182" fmla="*/ 1214 h 33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310540" h="337826">
                <a:moveTo>
                  <a:pt x="142052" y="305669"/>
                </a:moveTo>
                <a:cubicBezTo>
                  <a:pt x="138118" y="307045"/>
                  <a:pt x="134183" y="307045"/>
                  <a:pt x="130249" y="308421"/>
                </a:cubicBezTo>
                <a:cubicBezTo>
                  <a:pt x="128938" y="311173"/>
                  <a:pt x="126315" y="312549"/>
                  <a:pt x="123692" y="311173"/>
                </a:cubicBezTo>
                <a:cubicBezTo>
                  <a:pt x="119757" y="313924"/>
                  <a:pt x="115823" y="316676"/>
                  <a:pt x="113200" y="319428"/>
                </a:cubicBezTo>
                <a:cubicBezTo>
                  <a:pt x="111889" y="319428"/>
                  <a:pt x="111889" y="319428"/>
                  <a:pt x="111889" y="319428"/>
                </a:cubicBezTo>
                <a:cubicBezTo>
                  <a:pt x="113200" y="319428"/>
                  <a:pt x="113200" y="322180"/>
                  <a:pt x="113200" y="322180"/>
                </a:cubicBezTo>
                <a:cubicBezTo>
                  <a:pt x="126315" y="326307"/>
                  <a:pt x="135495" y="318052"/>
                  <a:pt x="142052" y="305669"/>
                </a:cubicBezTo>
                <a:close/>
                <a:moveTo>
                  <a:pt x="92234" y="275507"/>
                </a:moveTo>
                <a:cubicBezTo>
                  <a:pt x="89664" y="293565"/>
                  <a:pt x="90949" y="309043"/>
                  <a:pt x="101230" y="316782"/>
                </a:cubicBezTo>
                <a:cubicBezTo>
                  <a:pt x="105086" y="310333"/>
                  <a:pt x="110226" y="305174"/>
                  <a:pt x="116652" y="302594"/>
                </a:cubicBezTo>
                <a:cubicBezTo>
                  <a:pt x="115367" y="300014"/>
                  <a:pt x="114082" y="297435"/>
                  <a:pt x="112796" y="294855"/>
                </a:cubicBezTo>
                <a:cubicBezTo>
                  <a:pt x="110226" y="290985"/>
                  <a:pt x="106371" y="287116"/>
                  <a:pt x="103800" y="283246"/>
                </a:cubicBezTo>
                <a:cubicBezTo>
                  <a:pt x="99945" y="280667"/>
                  <a:pt x="96090" y="278087"/>
                  <a:pt x="92234" y="275507"/>
                </a:cubicBezTo>
                <a:close/>
                <a:moveTo>
                  <a:pt x="154752" y="262807"/>
                </a:moveTo>
                <a:cubicBezTo>
                  <a:pt x="148137" y="265494"/>
                  <a:pt x="140200" y="265494"/>
                  <a:pt x="133585" y="268180"/>
                </a:cubicBezTo>
                <a:cubicBezTo>
                  <a:pt x="126970" y="270867"/>
                  <a:pt x="120356" y="273553"/>
                  <a:pt x="115064" y="278926"/>
                </a:cubicBezTo>
                <a:cubicBezTo>
                  <a:pt x="116387" y="280270"/>
                  <a:pt x="117710" y="281613"/>
                  <a:pt x="119033" y="282956"/>
                </a:cubicBezTo>
                <a:cubicBezTo>
                  <a:pt x="121679" y="285643"/>
                  <a:pt x="126970" y="291016"/>
                  <a:pt x="129616" y="297732"/>
                </a:cubicBezTo>
                <a:cubicBezTo>
                  <a:pt x="133585" y="295046"/>
                  <a:pt x="137554" y="293702"/>
                  <a:pt x="141523" y="293702"/>
                </a:cubicBezTo>
                <a:cubicBezTo>
                  <a:pt x="144168" y="292359"/>
                  <a:pt x="146814" y="291016"/>
                  <a:pt x="149460" y="291016"/>
                </a:cubicBezTo>
                <a:cubicBezTo>
                  <a:pt x="150783" y="282956"/>
                  <a:pt x="153429" y="273553"/>
                  <a:pt x="154752" y="262807"/>
                </a:cubicBezTo>
                <a:close/>
                <a:moveTo>
                  <a:pt x="101229" y="240582"/>
                </a:moveTo>
                <a:cubicBezTo>
                  <a:pt x="98508" y="248520"/>
                  <a:pt x="95787" y="255134"/>
                  <a:pt x="94426" y="261749"/>
                </a:cubicBezTo>
                <a:cubicBezTo>
                  <a:pt x="98508" y="263072"/>
                  <a:pt x="102590" y="267041"/>
                  <a:pt x="105312" y="271009"/>
                </a:cubicBezTo>
                <a:cubicBezTo>
                  <a:pt x="106672" y="272332"/>
                  <a:pt x="106672" y="272332"/>
                  <a:pt x="106672" y="272332"/>
                </a:cubicBezTo>
                <a:cubicBezTo>
                  <a:pt x="110754" y="267041"/>
                  <a:pt x="117558" y="263072"/>
                  <a:pt x="123001" y="260426"/>
                </a:cubicBezTo>
                <a:cubicBezTo>
                  <a:pt x="123001" y="259103"/>
                  <a:pt x="121640" y="257780"/>
                  <a:pt x="120279" y="256457"/>
                </a:cubicBezTo>
                <a:cubicBezTo>
                  <a:pt x="118919" y="253811"/>
                  <a:pt x="116197" y="251166"/>
                  <a:pt x="112115" y="248520"/>
                </a:cubicBezTo>
                <a:cubicBezTo>
                  <a:pt x="109394" y="245874"/>
                  <a:pt x="105312" y="243228"/>
                  <a:pt x="101229" y="240582"/>
                </a:cubicBezTo>
                <a:close/>
                <a:moveTo>
                  <a:pt x="156339" y="226294"/>
                </a:moveTo>
                <a:cubicBezTo>
                  <a:pt x="149871" y="227593"/>
                  <a:pt x="143404" y="228892"/>
                  <a:pt x="138230" y="231490"/>
                </a:cubicBezTo>
                <a:cubicBezTo>
                  <a:pt x="135643" y="232789"/>
                  <a:pt x="131762" y="234087"/>
                  <a:pt x="129175" y="236685"/>
                </a:cubicBezTo>
                <a:cubicBezTo>
                  <a:pt x="127881" y="237984"/>
                  <a:pt x="126588" y="239283"/>
                  <a:pt x="125294" y="240582"/>
                </a:cubicBezTo>
                <a:cubicBezTo>
                  <a:pt x="125294" y="240582"/>
                  <a:pt x="124001" y="240582"/>
                  <a:pt x="122707" y="240582"/>
                </a:cubicBezTo>
                <a:cubicBezTo>
                  <a:pt x="122707" y="241881"/>
                  <a:pt x="122707" y="241881"/>
                  <a:pt x="122707" y="241881"/>
                </a:cubicBezTo>
                <a:cubicBezTo>
                  <a:pt x="121414" y="241881"/>
                  <a:pt x="121414" y="243179"/>
                  <a:pt x="121414" y="243179"/>
                </a:cubicBezTo>
                <a:cubicBezTo>
                  <a:pt x="126588" y="245777"/>
                  <a:pt x="131762" y="249674"/>
                  <a:pt x="134349" y="254869"/>
                </a:cubicBezTo>
                <a:cubicBezTo>
                  <a:pt x="140817" y="252272"/>
                  <a:pt x="148578" y="249674"/>
                  <a:pt x="153752" y="252272"/>
                </a:cubicBezTo>
                <a:cubicBezTo>
                  <a:pt x="155045" y="243179"/>
                  <a:pt x="155045" y="235386"/>
                  <a:pt x="156339" y="226294"/>
                </a:cubicBezTo>
                <a:close/>
                <a:moveTo>
                  <a:pt x="116386" y="207244"/>
                </a:moveTo>
                <a:cubicBezTo>
                  <a:pt x="112418" y="213859"/>
                  <a:pt x="109772" y="220473"/>
                  <a:pt x="107126" y="228411"/>
                </a:cubicBezTo>
                <a:cubicBezTo>
                  <a:pt x="111095" y="231057"/>
                  <a:pt x="115064" y="235025"/>
                  <a:pt x="119032" y="238994"/>
                </a:cubicBezTo>
                <a:cubicBezTo>
                  <a:pt x="119032" y="238994"/>
                  <a:pt x="119032" y="237671"/>
                  <a:pt x="119032" y="237671"/>
                </a:cubicBezTo>
                <a:cubicBezTo>
                  <a:pt x="115064" y="231057"/>
                  <a:pt x="121678" y="224442"/>
                  <a:pt x="130939" y="219150"/>
                </a:cubicBezTo>
                <a:cubicBezTo>
                  <a:pt x="128293" y="216505"/>
                  <a:pt x="126970" y="213859"/>
                  <a:pt x="124324" y="212536"/>
                </a:cubicBezTo>
                <a:cubicBezTo>
                  <a:pt x="123001" y="212536"/>
                  <a:pt x="123001" y="211213"/>
                  <a:pt x="123001" y="211213"/>
                </a:cubicBezTo>
                <a:cubicBezTo>
                  <a:pt x="120355" y="208567"/>
                  <a:pt x="119032" y="207244"/>
                  <a:pt x="116386" y="207244"/>
                </a:cubicBezTo>
                <a:close/>
                <a:moveTo>
                  <a:pt x="156339" y="191369"/>
                </a:moveTo>
                <a:cubicBezTo>
                  <a:pt x="152417" y="192604"/>
                  <a:pt x="147187" y="195073"/>
                  <a:pt x="143265" y="197543"/>
                </a:cubicBezTo>
                <a:cubicBezTo>
                  <a:pt x="139343" y="200012"/>
                  <a:pt x="136729" y="202482"/>
                  <a:pt x="134114" y="204951"/>
                </a:cubicBezTo>
                <a:cubicBezTo>
                  <a:pt x="136729" y="208655"/>
                  <a:pt x="140651" y="211125"/>
                  <a:pt x="144573" y="213594"/>
                </a:cubicBezTo>
                <a:cubicBezTo>
                  <a:pt x="149802" y="212360"/>
                  <a:pt x="153724" y="211125"/>
                  <a:pt x="156339" y="211125"/>
                </a:cubicBezTo>
                <a:cubicBezTo>
                  <a:pt x="156339" y="204951"/>
                  <a:pt x="156339" y="197543"/>
                  <a:pt x="156339" y="191369"/>
                </a:cubicBezTo>
                <a:close/>
                <a:moveTo>
                  <a:pt x="134767" y="170732"/>
                </a:moveTo>
                <a:cubicBezTo>
                  <a:pt x="130845" y="177479"/>
                  <a:pt x="126923" y="185576"/>
                  <a:pt x="123001" y="193672"/>
                </a:cubicBezTo>
                <a:cubicBezTo>
                  <a:pt x="124308" y="195021"/>
                  <a:pt x="125616" y="196371"/>
                  <a:pt x="126923" y="197720"/>
                </a:cubicBezTo>
                <a:cubicBezTo>
                  <a:pt x="129538" y="193672"/>
                  <a:pt x="134767" y="189624"/>
                  <a:pt x="138689" y="186925"/>
                </a:cubicBezTo>
                <a:cubicBezTo>
                  <a:pt x="139996" y="185576"/>
                  <a:pt x="142611" y="182877"/>
                  <a:pt x="145226" y="181527"/>
                </a:cubicBezTo>
                <a:cubicBezTo>
                  <a:pt x="142611" y="177479"/>
                  <a:pt x="138689" y="173431"/>
                  <a:pt x="134767" y="170732"/>
                </a:cubicBezTo>
                <a:close/>
                <a:moveTo>
                  <a:pt x="158153" y="131044"/>
                </a:moveTo>
                <a:cubicBezTo>
                  <a:pt x="158153" y="132360"/>
                  <a:pt x="158153" y="133675"/>
                  <a:pt x="156792" y="133675"/>
                </a:cubicBezTo>
                <a:cubicBezTo>
                  <a:pt x="158153" y="134990"/>
                  <a:pt x="156792" y="137621"/>
                  <a:pt x="154071" y="137621"/>
                </a:cubicBezTo>
                <a:cubicBezTo>
                  <a:pt x="149989" y="144198"/>
                  <a:pt x="145907" y="150775"/>
                  <a:pt x="140464" y="158667"/>
                </a:cubicBezTo>
                <a:cubicBezTo>
                  <a:pt x="141825" y="157352"/>
                  <a:pt x="143185" y="157352"/>
                  <a:pt x="144546" y="158667"/>
                </a:cubicBezTo>
                <a:cubicBezTo>
                  <a:pt x="147267" y="161298"/>
                  <a:pt x="148628" y="165244"/>
                  <a:pt x="148628" y="170505"/>
                </a:cubicBezTo>
                <a:cubicBezTo>
                  <a:pt x="151350" y="171821"/>
                  <a:pt x="152710" y="174452"/>
                  <a:pt x="155432" y="177082"/>
                </a:cubicBezTo>
                <a:cubicBezTo>
                  <a:pt x="155432" y="175767"/>
                  <a:pt x="156792" y="175767"/>
                  <a:pt x="158153" y="175767"/>
                </a:cubicBezTo>
                <a:cubicBezTo>
                  <a:pt x="158153" y="159982"/>
                  <a:pt x="158153" y="145513"/>
                  <a:pt x="159514" y="136306"/>
                </a:cubicBezTo>
                <a:cubicBezTo>
                  <a:pt x="158153" y="134990"/>
                  <a:pt x="158153" y="133675"/>
                  <a:pt x="159514" y="132360"/>
                </a:cubicBezTo>
                <a:cubicBezTo>
                  <a:pt x="159514" y="132360"/>
                  <a:pt x="158153" y="132360"/>
                  <a:pt x="158153" y="131044"/>
                </a:cubicBezTo>
                <a:close/>
                <a:moveTo>
                  <a:pt x="219379" y="116742"/>
                </a:moveTo>
                <a:cubicBezTo>
                  <a:pt x="211955" y="115855"/>
                  <a:pt x="204365" y="116350"/>
                  <a:pt x="196775" y="118331"/>
                </a:cubicBezTo>
                <a:cubicBezTo>
                  <a:pt x="195455" y="118331"/>
                  <a:pt x="194135" y="118331"/>
                  <a:pt x="194135" y="119651"/>
                </a:cubicBezTo>
                <a:cubicBezTo>
                  <a:pt x="192815" y="119651"/>
                  <a:pt x="192815" y="119651"/>
                  <a:pt x="192815" y="119651"/>
                </a:cubicBezTo>
                <a:cubicBezTo>
                  <a:pt x="187536" y="122292"/>
                  <a:pt x="182256" y="123613"/>
                  <a:pt x="176976" y="127575"/>
                </a:cubicBezTo>
                <a:cubicBezTo>
                  <a:pt x="176976" y="127575"/>
                  <a:pt x="176976" y="128895"/>
                  <a:pt x="176976" y="128895"/>
                </a:cubicBezTo>
                <a:cubicBezTo>
                  <a:pt x="176976" y="130216"/>
                  <a:pt x="178296" y="130216"/>
                  <a:pt x="178296" y="130216"/>
                </a:cubicBezTo>
                <a:cubicBezTo>
                  <a:pt x="183576" y="134178"/>
                  <a:pt x="187536" y="138139"/>
                  <a:pt x="188856" y="143422"/>
                </a:cubicBezTo>
                <a:cubicBezTo>
                  <a:pt x="196775" y="140780"/>
                  <a:pt x="203375" y="143422"/>
                  <a:pt x="208655" y="151345"/>
                </a:cubicBezTo>
                <a:cubicBezTo>
                  <a:pt x="209975" y="152666"/>
                  <a:pt x="211295" y="152666"/>
                  <a:pt x="211295" y="153986"/>
                </a:cubicBezTo>
                <a:cubicBezTo>
                  <a:pt x="215254" y="159269"/>
                  <a:pt x="213935" y="165871"/>
                  <a:pt x="212615" y="172474"/>
                </a:cubicBezTo>
                <a:cubicBezTo>
                  <a:pt x="212615" y="176436"/>
                  <a:pt x="211295" y="181718"/>
                  <a:pt x="209975" y="184359"/>
                </a:cubicBezTo>
                <a:cubicBezTo>
                  <a:pt x="219214" y="184359"/>
                  <a:pt x="229774" y="187001"/>
                  <a:pt x="233734" y="196245"/>
                </a:cubicBezTo>
                <a:cubicBezTo>
                  <a:pt x="233734" y="198886"/>
                  <a:pt x="233734" y="201527"/>
                  <a:pt x="233734" y="204168"/>
                </a:cubicBezTo>
                <a:cubicBezTo>
                  <a:pt x="235054" y="206809"/>
                  <a:pt x="236374" y="208130"/>
                  <a:pt x="236374" y="210771"/>
                </a:cubicBezTo>
                <a:cubicBezTo>
                  <a:pt x="237694" y="217374"/>
                  <a:pt x="236374" y="222656"/>
                  <a:pt x="232414" y="226618"/>
                </a:cubicBezTo>
                <a:cubicBezTo>
                  <a:pt x="239013" y="231900"/>
                  <a:pt x="241653" y="237182"/>
                  <a:pt x="241653" y="243785"/>
                </a:cubicBezTo>
                <a:cubicBezTo>
                  <a:pt x="242973" y="249068"/>
                  <a:pt x="242973" y="254350"/>
                  <a:pt x="241653" y="259632"/>
                </a:cubicBezTo>
                <a:cubicBezTo>
                  <a:pt x="262772" y="254350"/>
                  <a:pt x="283892" y="243785"/>
                  <a:pt x="289171" y="221336"/>
                </a:cubicBezTo>
                <a:cubicBezTo>
                  <a:pt x="294451" y="200206"/>
                  <a:pt x="287851" y="177757"/>
                  <a:pt x="277292" y="159269"/>
                </a:cubicBezTo>
                <a:cubicBezTo>
                  <a:pt x="262442" y="134508"/>
                  <a:pt x="241653" y="119404"/>
                  <a:pt x="219379" y="116742"/>
                </a:cubicBezTo>
                <a:close/>
                <a:moveTo>
                  <a:pt x="223975" y="15157"/>
                </a:moveTo>
                <a:cubicBezTo>
                  <a:pt x="212047" y="17790"/>
                  <a:pt x="201444" y="24372"/>
                  <a:pt x="192167" y="30954"/>
                </a:cubicBezTo>
                <a:cubicBezTo>
                  <a:pt x="166985" y="49385"/>
                  <a:pt x="132526" y="91512"/>
                  <a:pt x="160358" y="117841"/>
                </a:cubicBezTo>
                <a:cubicBezTo>
                  <a:pt x="161684" y="117841"/>
                  <a:pt x="161684" y="117841"/>
                  <a:pt x="163009" y="117841"/>
                </a:cubicBezTo>
                <a:cubicBezTo>
                  <a:pt x="164334" y="116525"/>
                  <a:pt x="166985" y="119158"/>
                  <a:pt x="165660" y="121791"/>
                </a:cubicBezTo>
                <a:cubicBezTo>
                  <a:pt x="165660" y="121791"/>
                  <a:pt x="164334" y="121791"/>
                  <a:pt x="164334" y="121791"/>
                </a:cubicBezTo>
                <a:cubicBezTo>
                  <a:pt x="165660" y="121791"/>
                  <a:pt x="165660" y="123107"/>
                  <a:pt x="165660" y="123107"/>
                </a:cubicBezTo>
                <a:cubicBezTo>
                  <a:pt x="174937" y="112576"/>
                  <a:pt x="184215" y="105993"/>
                  <a:pt x="196143" y="103360"/>
                </a:cubicBezTo>
                <a:cubicBezTo>
                  <a:pt x="192167" y="95461"/>
                  <a:pt x="194818" y="88879"/>
                  <a:pt x="200119" y="83613"/>
                </a:cubicBezTo>
                <a:cubicBezTo>
                  <a:pt x="201444" y="79663"/>
                  <a:pt x="202770" y="75714"/>
                  <a:pt x="206746" y="74398"/>
                </a:cubicBezTo>
                <a:cubicBezTo>
                  <a:pt x="212047" y="69132"/>
                  <a:pt x="221324" y="73081"/>
                  <a:pt x="227951" y="77031"/>
                </a:cubicBezTo>
                <a:cubicBezTo>
                  <a:pt x="229277" y="71765"/>
                  <a:pt x="231927" y="66499"/>
                  <a:pt x="235903" y="63866"/>
                </a:cubicBezTo>
                <a:cubicBezTo>
                  <a:pt x="237229" y="61233"/>
                  <a:pt x="239879" y="58600"/>
                  <a:pt x="242530" y="57284"/>
                </a:cubicBezTo>
                <a:cubicBezTo>
                  <a:pt x="243855" y="57284"/>
                  <a:pt x="243855" y="57284"/>
                  <a:pt x="243855" y="57284"/>
                </a:cubicBezTo>
                <a:cubicBezTo>
                  <a:pt x="253133" y="53334"/>
                  <a:pt x="266386" y="53334"/>
                  <a:pt x="276989" y="58600"/>
                </a:cubicBezTo>
                <a:cubicBezTo>
                  <a:pt x="276989" y="58600"/>
                  <a:pt x="276989" y="57284"/>
                  <a:pt x="276989" y="55967"/>
                </a:cubicBezTo>
                <a:cubicBezTo>
                  <a:pt x="270362" y="37537"/>
                  <a:pt x="259760" y="20423"/>
                  <a:pt x="238554" y="16473"/>
                </a:cubicBezTo>
                <a:cubicBezTo>
                  <a:pt x="234578" y="15157"/>
                  <a:pt x="229277" y="15157"/>
                  <a:pt x="223975" y="15157"/>
                </a:cubicBezTo>
                <a:close/>
                <a:moveTo>
                  <a:pt x="226129" y="1214"/>
                </a:moveTo>
                <a:cubicBezTo>
                  <a:pt x="235382" y="-598"/>
                  <a:pt x="244635" y="-598"/>
                  <a:pt x="253228" y="2696"/>
                </a:cubicBezTo>
                <a:cubicBezTo>
                  <a:pt x="280987" y="13240"/>
                  <a:pt x="288918" y="40916"/>
                  <a:pt x="292884" y="67275"/>
                </a:cubicBezTo>
                <a:cubicBezTo>
                  <a:pt x="292884" y="75182"/>
                  <a:pt x="279665" y="77818"/>
                  <a:pt x="278343" y="69911"/>
                </a:cubicBezTo>
                <a:cubicBezTo>
                  <a:pt x="278343" y="68593"/>
                  <a:pt x="278343" y="68593"/>
                  <a:pt x="277021" y="68593"/>
                </a:cubicBezTo>
                <a:cubicBezTo>
                  <a:pt x="279665" y="71228"/>
                  <a:pt x="277021" y="75182"/>
                  <a:pt x="274377" y="73864"/>
                </a:cubicBezTo>
                <a:cubicBezTo>
                  <a:pt x="270412" y="71228"/>
                  <a:pt x="266446" y="68593"/>
                  <a:pt x="261159" y="65957"/>
                </a:cubicBezTo>
                <a:cubicBezTo>
                  <a:pt x="247940" y="65957"/>
                  <a:pt x="237365" y="71228"/>
                  <a:pt x="240009" y="87044"/>
                </a:cubicBezTo>
                <a:cubicBezTo>
                  <a:pt x="241331" y="92315"/>
                  <a:pt x="236043" y="97587"/>
                  <a:pt x="230756" y="94951"/>
                </a:cubicBezTo>
                <a:cubicBezTo>
                  <a:pt x="226790" y="90997"/>
                  <a:pt x="220181" y="87044"/>
                  <a:pt x="213572" y="89679"/>
                </a:cubicBezTo>
                <a:cubicBezTo>
                  <a:pt x="210928" y="90997"/>
                  <a:pt x="208284" y="92315"/>
                  <a:pt x="208284" y="94951"/>
                </a:cubicBezTo>
                <a:cubicBezTo>
                  <a:pt x="208284" y="96269"/>
                  <a:pt x="206962" y="97587"/>
                  <a:pt x="206962" y="98905"/>
                </a:cubicBezTo>
                <a:cubicBezTo>
                  <a:pt x="206962" y="100223"/>
                  <a:pt x="206962" y="101541"/>
                  <a:pt x="208284" y="101541"/>
                </a:cubicBezTo>
                <a:cubicBezTo>
                  <a:pt x="221503" y="101541"/>
                  <a:pt x="236043" y="105494"/>
                  <a:pt x="249262" y="112085"/>
                </a:cubicBezTo>
                <a:cubicBezTo>
                  <a:pt x="270412" y="121310"/>
                  <a:pt x="288918" y="139761"/>
                  <a:pt x="299493" y="164802"/>
                </a:cubicBezTo>
                <a:cubicBezTo>
                  <a:pt x="310068" y="187206"/>
                  <a:pt x="316677" y="217519"/>
                  <a:pt x="302137" y="239923"/>
                </a:cubicBezTo>
                <a:cubicBezTo>
                  <a:pt x="294205" y="254420"/>
                  <a:pt x="278343" y="264964"/>
                  <a:pt x="261159" y="267600"/>
                </a:cubicBezTo>
                <a:cubicBezTo>
                  <a:pt x="253228" y="270236"/>
                  <a:pt x="245296" y="272871"/>
                  <a:pt x="236043" y="274189"/>
                </a:cubicBezTo>
                <a:cubicBezTo>
                  <a:pt x="229434" y="274189"/>
                  <a:pt x="228112" y="267600"/>
                  <a:pt x="230756" y="263646"/>
                </a:cubicBezTo>
                <a:cubicBezTo>
                  <a:pt x="229434" y="263646"/>
                  <a:pt x="226790" y="261010"/>
                  <a:pt x="228112" y="259692"/>
                </a:cubicBezTo>
                <a:cubicBezTo>
                  <a:pt x="229434" y="258374"/>
                  <a:pt x="230756" y="255738"/>
                  <a:pt x="232078" y="254420"/>
                </a:cubicBezTo>
                <a:cubicBezTo>
                  <a:pt x="230756" y="243877"/>
                  <a:pt x="222825" y="237287"/>
                  <a:pt x="210928" y="238605"/>
                </a:cubicBezTo>
                <a:cubicBezTo>
                  <a:pt x="204319" y="238605"/>
                  <a:pt x="202997" y="228062"/>
                  <a:pt x="209606" y="225426"/>
                </a:cubicBezTo>
                <a:cubicBezTo>
                  <a:pt x="209606" y="225426"/>
                  <a:pt x="210928" y="225426"/>
                  <a:pt x="212250" y="225426"/>
                </a:cubicBezTo>
                <a:cubicBezTo>
                  <a:pt x="210928" y="224108"/>
                  <a:pt x="210928" y="221472"/>
                  <a:pt x="212250" y="220154"/>
                </a:cubicBezTo>
                <a:cubicBezTo>
                  <a:pt x="213572" y="218836"/>
                  <a:pt x="218859" y="214883"/>
                  <a:pt x="221503" y="209611"/>
                </a:cubicBezTo>
                <a:cubicBezTo>
                  <a:pt x="216215" y="203021"/>
                  <a:pt x="208284" y="201703"/>
                  <a:pt x="200353" y="200386"/>
                </a:cubicBezTo>
                <a:cubicBezTo>
                  <a:pt x="195066" y="199068"/>
                  <a:pt x="195066" y="193796"/>
                  <a:pt x="197709" y="191160"/>
                </a:cubicBezTo>
                <a:cubicBezTo>
                  <a:pt x="197709" y="189842"/>
                  <a:pt x="197709" y="189842"/>
                  <a:pt x="197709" y="188524"/>
                </a:cubicBezTo>
                <a:cubicBezTo>
                  <a:pt x="200353" y="180617"/>
                  <a:pt x="201675" y="171391"/>
                  <a:pt x="199031" y="163484"/>
                </a:cubicBezTo>
                <a:cubicBezTo>
                  <a:pt x="199031" y="160848"/>
                  <a:pt x="197709" y="159530"/>
                  <a:pt x="196387" y="158212"/>
                </a:cubicBezTo>
                <a:cubicBezTo>
                  <a:pt x="191100" y="158212"/>
                  <a:pt x="184491" y="160848"/>
                  <a:pt x="181847" y="162166"/>
                </a:cubicBezTo>
                <a:cubicBezTo>
                  <a:pt x="180525" y="163484"/>
                  <a:pt x="179203" y="162166"/>
                  <a:pt x="177881" y="160848"/>
                </a:cubicBezTo>
                <a:cubicBezTo>
                  <a:pt x="180525" y="226744"/>
                  <a:pt x="180525" y="345357"/>
                  <a:pt x="117075" y="337450"/>
                </a:cubicBezTo>
                <a:cubicBezTo>
                  <a:pt x="24545" y="325588"/>
                  <a:pt x="82707" y="191160"/>
                  <a:pt x="136903" y="137125"/>
                </a:cubicBezTo>
                <a:cubicBezTo>
                  <a:pt x="132938" y="137125"/>
                  <a:pt x="131616" y="137125"/>
                  <a:pt x="128972" y="138443"/>
                </a:cubicBezTo>
                <a:cubicBezTo>
                  <a:pt x="126328" y="141079"/>
                  <a:pt x="125007" y="145033"/>
                  <a:pt x="122363" y="146351"/>
                </a:cubicBezTo>
                <a:cubicBezTo>
                  <a:pt x="122363" y="147669"/>
                  <a:pt x="121041" y="147669"/>
                  <a:pt x="121041" y="148986"/>
                </a:cubicBezTo>
                <a:cubicBezTo>
                  <a:pt x="119719" y="151622"/>
                  <a:pt x="117075" y="152940"/>
                  <a:pt x="114432" y="152940"/>
                </a:cubicBezTo>
                <a:cubicBezTo>
                  <a:pt x="106500" y="150304"/>
                  <a:pt x="99891" y="152940"/>
                  <a:pt x="94604" y="156894"/>
                </a:cubicBezTo>
                <a:cubicBezTo>
                  <a:pt x="94604" y="158212"/>
                  <a:pt x="93282" y="159530"/>
                  <a:pt x="93282" y="162166"/>
                </a:cubicBezTo>
                <a:cubicBezTo>
                  <a:pt x="91960" y="163484"/>
                  <a:pt x="90638" y="166120"/>
                  <a:pt x="90638" y="168755"/>
                </a:cubicBezTo>
                <a:cubicBezTo>
                  <a:pt x="91960" y="170073"/>
                  <a:pt x="91960" y="170073"/>
                  <a:pt x="93282" y="171391"/>
                </a:cubicBezTo>
                <a:cubicBezTo>
                  <a:pt x="94604" y="174027"/>
                  <a:pt x="91960" y="177981"/>
                  <a:pt x="87994" y="177981"/>
                </a:cubicBezTo>
                <a:cubicBezTo>
                  <a:pt x="86672" y="177981"/>
                  <a:pt x="86672" y="177981"/>
                  <a:pt x="85351" y="176663"/>
                </a:cubicBezTo>
                <a:cubicBezTo>
                  <a:pt x="81385" y="175345"/>
                  <a:pt x="74776" y="167437"/>
                  <a:pt x="69488" y="171391"/>
                </a:cubicBezTo>
                <a:cubicBezTo>
                  <a:pt x="64201" y="175345"/>
                  <a:pt x="64201" y="183253"/>
                  <a:pt x="66844" y="188524"/>
                </a:cubicBezTo>
                <a:cubicBezTo>
                  <a:pt x="69488" y="193796"/>
                  <a:pt x="62879" y="199068"/>
                  <a:pt x="58913" y="195114"/>
                </a:cubicBezTo>
                <a:cubicBezTo>
                  <a:pt x="53626" y="189842"/>
                  <a:pt x="44373" y="184570"/>
                  <a:pt x="39085" y="192478"/>
                </a:cubicBezTo>
                <a:cubicBezTo>
                  <a:pt x="39085" y="193796"/>
                  <a:pt x="37763" y="193796"/>
                  <a:pt x="37763" y="195114"/>
                </a:cubicBezTo>
                <a:cubicBezTo>
                  <a:pt x="37763" y="200386"/>
                  <a:pt x="40407" y="205657"/>
                  <a:pt x="41729" y="210929"/>
                </a:cubicBezTo>
                <a:cubicBezTo>
                  <a:pt x="41729" y="212247"/>
                  <a:pt x="40407" y="214883"/>
                  <a:pt x="39085" y="213565"/>
                </a:cubicBezTo>
                <a:cubicBezTo>
                  <a:pt x="37763" y="213565"/>
                  <a:pt x="37763" y="213565"/>
                  <a:pt x="36442" y="213565"/>
                </a:cubicBezTo>
                <a:cubicBezTo>
                  <a:pt x="23223" y="210929"/>
                  <a:pt x="21901" y="195114"/>
                  <a:pt x="29832" y="185888"/>
                </a:cubicBezTo>
                <a:cubicBezTo>
                  <a:pt x="36442" y="176663"/>
                  <a:pt x="45695" y="175345"/>
                  <a:pt x="54948" y="179299"/>
                </a:cubicBezTo>
                <a:cubicBezTo>
                  <a:pt x="53626" y="172709"/>
                  <a:pt x="56270" y="164802"/>
                  <a:pt x="62879" y="160848"/>
                </a:cubicBezTo>
                <a:cubicBezTo>
                  <a:pt x="65523" y="159530"/>
                  <a:pt x="66844" y="158212"/>
                  <a:pt x="69488" y="158212"/>
                </a:cubicBezTo>
                <a:cubicBezTo>
                  <a:pt x="74776" y="156894"/>
                  <a:pt x="78741" y="158212"/>
                  <a:pt x="82707" y="160848"/>
                </a:cubicBezTo>
                <a:cubicBezTo>
                  <a:pt x="84029" y="148986"/>
                  <a:pt x="94604" y="141079"/>
                  <a:pt x="107822" y="141079"/>
                </a:cubicBezTo>
                <a:cubicBezTo>
                  <a:pt x="109144" y="139761"/>
                  <a:pt x="110466" y="139761"/>
                  <a:pt x="113110" y="139761"/>
                </a:cubicBezTo>
                <a:cubicBezTo>
                  <a:pt x="118397" y="129218"/>
                  <a:pt x="128972" y="123946"/>
                  <a:pt x="142191" y="127900"/>
                </a:cubicBezTo>
                <a:cubicBezTo>
                  <a:pt x="143513" y="127900"/>
                  <a:pt x="144834" y="127900"/>
                  <a:pt x="146156" y="129218"/>
                </a:cubicBezTo>
                <a:cubicBezTo>
                  <a:pt x="146156" y="127900"/>
                  <a:pt x="146156" y="127900"/>
                  <a:pt x="146156" y="127900"/>
                </a:cubicBezTo>
                <a:cubicBezTo>
                  <a:pt x="122363" y="97587"/>
                  <a:pt x="78741" y="98905"/>
                  <a:pt x="48338" y="121310"/>
                </a:cubicBezTo>
                <a:cubicBezTo>
                  <a:pt x="17935" y="143715"/>
                  <a:pt x="11326" y="175345"/>
                  <a:pt x="25867" y="208293"/>
                </a:cubicBezTo>
                <a:cubicBezTo>
                  <a:pt x="28510" y="209611"/>
                  <a:pt x="29832" y="212247"/>
                  <a:pt x="31154" y="213565"/>
                </a:cubicBezTo>
                <a:cubicBezTo>
                  <a:pt x="32476" y="216201"/>
                  <a:pt x="31154" y="217519"/>
                  <a:pt x="28510" y="217519"/>
                </a:cubicBezTo>
                <a:cubicBezTo>
                  <a:pt x="28510" y="218836"/>
                  <a:pt x="25867" y="218836"/>
                  <a:pt x="24545" y="217519"/>
                </a:cubicBezTo>
                <a:cubicBezTo>
                  <a:pt x="24545" y="217519"/>
                  <a:pt x="23223" y="216201"/>
                  <a:pt x="21901" y="214883"/>
                </a:cubicBezTo>
                <a:cubicBezTo>
                  <a:pt x="-15111" y="189842"/>
                  <a:pt x="-571" y="135807"/>
                  <a:pt x="31154" y="112085"/>
                </a:cubicBezTo>
                <a:cubicBezTo>
                  <a:pt x="53626" y="94951"/>
                  <a:pt x="80063" y="88361"/>
                  <a:pt x="105179" y="92315"/>
                </a:cubicBezTo>
                <a:cubicBezTo>
                  <a:pt x="115753" y="93633"/>
                  <a:pt x="125007" y="96269"/>
                  <a:pt x="134260" y="101541"/>
                </a:cubicBezTo>
                <a:cubicBezTo>
                  <a:pt x="121041" y="63321"/>
                  <a:pt x="158053" y="25101"/>
                  <a:pt x="199031" y="10604"/>
                </a:cubicBezTo>
                <a:cubicBezTo>
                  <a:pt x="207623" y="6650"/>
                  <a:pt x="216876" y="3026"/>
                  <a:pt x="226129" y="1214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rifoliate-ternate_105486"/>
          <p:cNvSpPr>
            <a:spLocks noChangeAspect="1"/>
          </p:cNvSpPr>
          <p:nvPr/>
        </p:nvSpPr>
        <p:spPr bwMode="auto">
          <a:xfrm rot="18593523">
            <a:off x="6324907" y="5099696"/>
            <a:ext cx="498030" cy="455943"/>
          </a:xfrm>
          <a:custGeom>
            <a:avLst/>
            <a:gdLst>
              <a:gd name="connsiteX0" fmla="*/ 288311 w 338138"/>
              <a:gd name="connsiteY0" fmla="*/ 119063 h 309563"/>
              <a:gd name="connsiteX1" fmla="*/ 271224 w 338138"/>
              <a:gd name="connsiteY1" fmla="*/ 123032 h 309563"/>
              <a:gd name="connsiteX2" fmla="*/ 194989 w 338138"/>
              <a:gd name="connsiteY2" fmla="*/ 175949 h 309563"/>
              <a:gd name="connsiteX3" fmla="*/ 193675 w 338138"/>
              <a:gd name="connsiteY3" fmla="*/ 178595 h 309563"/>
              <a:gd name="connsiteX4" fmla="*/ 194989 w 338138"/>
              <a:gd name="connsiteY4" fmla="*/ 179918 h 309563"/>
              <a:gd name="connsiteX5" fmla="*/ 271224 w 338138"/>
              <a:gd name="connsiteY5" fmla="*/ 232835 h 309563"/>
              <a:gd name="connsiteX6" fmla="*/ 288311 w 338138"/>
              <a:gd name="connsiteY6" fmla="*/ 238126 h 309563"/>
              <a:gd name="connsiteX7" fmla="*/ 315913 w 338138"/>
              <a:gd name="connsiteY7" fmla="*/ 209022 h 309563"/>
              <a:gd name="connsiteX8" fmla="*/ 305398 w 338138"/>
              <a:gd name="connsiteY8" fmla="*/ 186532 h 309563"/>
              <a:gd name="connsiteX9" fmla="*/ 301455 w 338138"/>
              <a:gd name="connsiteY9" fmla="*/ 178595 h 309563"/>
              <a:gd name="connsiteX10" fmla="*/ 305398 w 338138"/>
              <a:gd name="connsiteY10" fmla="*/ 170657 h 309563"/>
              <a:gd name="connsiteX11" fmla="*/ 306712 w 338138"/>
              <a:gd name="connsiteY11" fmla="*/ 169334 h 309563"/>
              <a:gd name="connsiteX12" fmla="*/ 315913 w 338138"/>
              <a:gd name="connsiteY12" fmla="*/ 146845 h 309563"/>
              <a:gd name="connsiteX13" fmla="*/ 288311 w 338138"/>
              <a:gd name="connsiteY13" fmla="*/ 119063 h 309563"/>
              <a:gd name="connsiteX14" fmla="*/ 48598 w 338138"/>
              <a:gd name="connsiteY14" fmla="*/ 119063 h 309563"/>
              <a:gd name="connsiteX15" fmla="*/ 20638 w 338138"/>
              <a:gd name="connsiteY15" fmla="*/ 146845 h 309563"/>
              <a:gd name="connsiteX16" fmla="*/ 31290 w 338138"/>
              <a:gd name="connsiteY16" fmla="*/ 170657 h 309563"/>
              <a:gd name="connsiteX17" fmla="*/ 35284 w 338138"/>
              <a:gd name="connsiteY17" fmla="*/ 178595 h 309563"/>
              <a:gd name="connsiteX18" fmla="*/ 31290 w 338138"/>
              <a:gd name="connsiteY18" fmla="*/ 186532 h 309563"/>
              <a:gd name="connsiteX19" fmla="*/ 29958 w 338138"/>
              <a:gd name="connsiteY19" fmla="*/ 186532 h 309563"/>
              <a:gd name="connsiteX20" fmla="*/ 20638 w 338138"/>
              <a:gd name="connsiteY20" fmla="*/ 209022 h 309563"/>
              <a:gd name="connsiteX21" fmla="*/ 48598 w 338138"/>
              <a:gd name="connsiteY21" fmla="*/ 238126 h 309563"/>
              <a:gd name="connsiteX22" fmla="*/ 65907 w 338138"/>
              <a:gd name="connsiteY22" fmla="*/ 232835 h 309563"/>
              <a:gd name="connsiteX23" fmla="*/ 143132 w 338138"/>
              <a:gd name="connsiteY23" fmla="*/ 179918 h 309563"/>
              <a:gd name="connsiteX24" fmla="*/ 144463 w 338138"/>
              <a:gd name="connsiteY24" fmla="*/ 178595 h 309563"/>
              <a:gd name="connsiteX25" fmla="*/ 143132 w 338138"/>
              <a:gd name="connsiteY25" fmla="*/ 175949 h 309563"/>
              <a:gd name="connsiteX26" fmla="*/ 65907 w 338138"/>
              <a:gd name="connsiteY26" fmla="*/ 124355 h 309563"/>
              <a:gd name="connsiteX27" fmla="*/ 65907 w 338138"/>
              <a:gd name="connsiteY27" fmla="*/ 123032 h 309563"/>
              <a:gd name="connsiteX28" fmla="*/ 48598 w 338138"/>
              <a:gd name="connsiteY28" fmla="*/ 119063 h 309563"/>
              <a:gd name="connsiteX29" fmla="*/ 138642 w 338138"/>
              <a:gd name="connsiteY29" fmla="*/ 20638 h 309563"/>
              <a:gd name="connsiteX30" fmla="*/ 109538 w 338138"/>
              <a:gd name="connsiteY30" fmla="*/ 48240 h 309563"/>
              <a:gd name="connsiteX31" fmla="*/ 114830 w 338138"/>
              <a:gd name="connsiteY31" fmla="*/ 65327 h 309563"/>
              <a:gd name="connsiteX32" fmla="*/ 167747 w 338138"/>
              <a:gd name="connsiteY32" fmla="*/ 141562 h 309563"/>
              <a:gd name="connsiteX33" fmla="*/ 169069 w 338138"/>
              <a:gd name="connsiteY33" fmla="*/ 142876 h 309563"/>
              <a:gd name="connsiteX34" fmla="*/ 170392 w 338138"/>
              <a:gd name="connsiteY34" fmla="*/ 141562 h 309563"/>
              <a:gd name="connsiteX35" fmla="*/ 223309 w 338138"/>
              <a:gd name="connsiteY35" fmla="*/ 65327 h 309563"/>
              <a:gd name="connsiteX36" fmla="*/ 228601 w 338138"/>
              <a:gd name="connsiteY36" fmla="*/ 48240 h 309563"/>
              <a:gd name="connsiteX37" fmla="*/ 199497 w 338138"/>
              <a:gd name="connsiteY37" fmla="*/ 20638 h 309563"/>
              <a:gd name="connsiteX38" fmla="*/ 177007 w 338138"/>
              <a:gd name="connsiteY38" fmla="*/ 31153 h 309563"/>
              <a:gd name="connsiteX39" fmla="*/ 169069 w 338138"/>
              <a:gd name="connsiteY39" fmla="*/ 35096 h 309563"/>
              <a:gd name="connsiteX40" fmla="*/ 161132 w 338138"/>
              <a:gd name="connsiteY40" fmla="*/ 31153 h 309563"/>
              <a:gd name="connsiteX41" fmla="*/ 161132 w 338138"/>
              <a:gd name="connsiteY41" fmla="*/ 29838 h 309563"/>
              <a:gd name="connsiteX42" fmla="*/ 138642 w 338138"/>
              <a:gd name="connsiteY42" fmla="*/ 20638 h 309563"/>
              <a:gd name="connsiteX43" fmla="*/ 138689 w 338138"/>
              <a:gd name="connsiteY43" fmla="*/ 0 h 309563"/>
              <a:gd name="connsiteX44" fmla="*/ 169069 w 338138"/>
              <a:gd name="connsiteY44" fmla="*/ 10493 h 309563"/>
              <a:gd name="connsiteX45" fmla="*/ 199449 w 338138"/>
              <a:gd name="connsiteY45" fmla="*/ 0 h 309563"/>
              <a:gd name="connsiteX46" fmla="*/ 249641 w 338138"/>
              <a:gd name="connsiteY46" fmla="*/ 48533 h 309563"/>
              <a:gd name="connsiteX47" fmla="*/ 240395 w 338138"/>
              <a:gd name="connsiteY47" fmla="*/ 76079 h 309563"/>
              <a:gd name="connsiteX48" fmla="*/ 240395 w 338138"/>
              <a:gd name="connsiteY48" fmla="*/ 77391 h 309563"/>
              <a:gd name="connsiteX49" fmla="*/ 187561 w 338138"/>
              <a:gd name="connsiteY49" fmla="*/ 153470 h 309563"/>
              <a:gd name="connsiteX50" fmla="*/ 179636 w 338138"/>
              <a:gd name="connsiteY50" fmla="*/ 160029 h 309563"/>
              <a:gd name="connsiteX51" fmla="*/ 179636 w 338138"/>
              <a:gd name="connsiteY51" fmla="*/ 163964 h 309563"/>
              <a:gd name="connsiteX52" fmla="*/ 183598 w 338138"/>
              <a:gd name="connsiteY52" fmla="*/ 160029 h 309563"/>
              <a:gd name="connsiteX53" fmla="*/ 260208 w 338138"/>
              <a:gd name="connsiteY53" fmla="*/ 107560 h 309563"/>
              <a:gd name="connsiteX54" fmla="*/ 289267 w 338138"/>
              <a:gd name="connsiteY54" fmla="*/ 98378 h 309563"/>
              <a:gd name="connsiteX55" fmla="*/ 338138 w 338138"/>
              <a:gd name="connsiteY55" fmla="*/ 146911 h 309563"/>
              <a:gd name="connsiteX56" fmla="*/ 327571 w 338138"/>
              <a:gd name="connsiteY56" fmla="*/ 178392 h 309563"/>
              <a:gd name="connsiteX57" fmla="*/ 338138 w 338138"/>
              <a:gd name="connsiteY57" fmla="*/ 208562 h 309563"/>
              <a:gd name="connsiteX58" fmla="*/ 289267 w 338138"/>
              <a:gd name="connsiteY58" fmla="*/ 257095 h 309563"/>
              <a:gd name="connsiteX59" fmla="*/ 261529 w 338138"/>
              <a:gd name="connsiteY59" fmla="*/ 249225 h 309563"/>
              <a:gd name="connsiteX60" fmla="*/ 260208 w 338138"/>
              <a:gd name="connsiteY60" fmla="*/ 249225 h 309563"/>
              <a:gd name="connsiteX61" fmla="*/ 183598 w 338138"/>
              <a:gd name="connsiteY61" fmla="*/ 196756 h 309563"/>
              <a:gd name="connsiteX62" fmla="*/ 179636 w 338138"/>
              <a:gd name="connsiteY62" fmla="*/ 192821 h 309563"/>
              <a:gd name="connsiteX63" fmla="*/ 179636 w 338138"/>
              <a:gd name="connsiteY63" fmla="*/ 211185 h 309563"/>
              <a:gd name="connsiteX64" fmla="*/ 162465 w 338138"/>
              <a:gd name="connsiteY64" fmla="*/ 303005 h 309563"/>
              <a:gd name="connsiteX65" fmla="*/ 153219 w 338138"/>
              <a:gd name="connsiteY65" fmla="*/ 309563 h 309563"/>
              <a:gd name="connsiteX66" fmla="*/ 149256 w 338138"/>
              <a:gd name="connsiteY66" fmla="*/ 309563 h 309563"/>
              <a:gd name="connsiteX67" fmla="*/ 142652 w 338138"/>
              <a:gd name="connsiteY67" fmla="*/ 295134 h 309563"/>
              <a:gd name="connsiteX68" fmla="*/ 158502 w 338138"/>
              <a:gd name="connsiteY68" fmla="*/ 211185 h 309563"/>
              <a:gd name="connsiteX69" fmla="*/ 158502 w 338138"/>
              <a:gd name="connsiteY69" fmla="*/ 192821 h 309563"/>
              <a:gd name="connsiteX70" fmla="*/ 154540 w 338138"/>
              <a:gd name="connsiteY70" fmla="*/ 196756 h 309563"/>
              <a:gd name="connsiteX71" fmla="*/ 77930 w 338138"/>
              <a:gd name="connsiteY71" fmla="*/ 249225 h 309563"/>
              <a:gd name="connsiteX72" fmla="*/ 48871 w 338138"/>
              <a:gd name="connsiteY72" fmla="*/ 257095 h 309563"/>
              <a:gd name="connsiteX73" fmla="*/ 0 w 338138"/>
              <a:gd name="connsiteY73" fmla="*/ 208562 h 309563"/>
              <a:gd name="connsiteX74" fmla="*/ 10567 w 338138"/>
              <a:gd name="connsiteY74" fmla="*/ 178392 h 309563"/>
              <a:gd name="connsiteX75" fmla="*/ 0 w 338138"/>
              <a:gd name="connsiteY75" fmla="*/ 146911 h 309563"/>
              <a:gd name="connsiteX76" fmla="*/ 48871 w 338138"/>
              <a:gd name="connsiteY76" fmla="*/ 98378 h 309563"/>
              <a:gd name="connsiteX77" fmla="*/ 76609 w 338138"/>
              <a:gd name="connsiteY77" fmla="*/ 106248 h 309563"/>
              <a:gd name="connsiteX78" fmla="*/ 77930 w 338138"/>
              <a:gd name="connsiteY78" fmla="*/ 107560 h 309563"/>
              <a:gd name="connsiteX79" fmla="*/ 154540 w 338138"/>
              <a:gd name="connsiteY79" fmla="*/ 160029 h 309563"/>
              <a:gd name="connsiteX80" fmla="*/ 158502 w 338138"/>
              <a:gd name="connsiteY80" fmla="*/ 163964 h 309563"/>
              <a:gd name="connsiteX81" fmla="*/ 158502 w 338138"/>
              <a:gd name="connsiteY81" fmla="*/ 160029 h 309563"/>
              <a:gd name="connsiteX82" fmla="*/ 150577 w 338138"/>
              <a:gd name="connsiteY82" fmla="*/ 153470 h 309563"/>
              <a:gd name="connsiteX83" fmla="*/ 97743 w 338138"/>
              <a:gd name="connsiteY83" fmla="*/ 77391 h 309563"/>
              <a:gd name="connsiteX84" fmla="*/ 88497 w 338138"/>
              <a:gd name="connsiteY84" fmla="*/ 48533 h 309563"/>
              <a:gd name="connsiteX85" fmla="*/ 138689 w 338138"/>
              <a:gd name="connsiteY85" fmla="*/ 0 h 3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38138" h="309563">
                <a:moveTo>
                  <a:pt x="288311" y="119063"/>
                </a:moveTo>
                <a:cubicBezTo>
                  <a:pt x="281739" y="119063"/>
                  <a:pt x="276481" y="120386"/>
                  <a:pt x="271224" y="123032"/>
                </a:cubicBezTo>
                <a:cubicBezTo>
                  <a:pt x="271224" y="123032"/>
                  <a:pt x="271224" y="123032"/>
                  <a:pt x="194989" y="175949"/>
                </a:cubicBezTo>
                <a:cubicBezTo>
                  <a:pt x="194989" y="175949"/>
                  <a:pt x="193675" y="177272"/>
                  <a:pt x="193675" y="178595"/>
                </a:cubicBezTo>
                <a:cubicBezTo>
                  <a:pt x="193675" y="178595"/>
                  <a:pt x="194989" y="179918"/>
                  <a:pt x="194989" y="179918"/>
                </a:cubicBezTo>
                <a:cubicBezTo>
                  <a:pt x="194989" y="179918"/>
                  <a:pt x="194989" y="179918"/>
                  <a:pt x="271224" y="232835"/>
                </a:cubicBezTo>
                <a:cubicBezTo>
                  <a:pt x="276481" y="235480"/>
                  <a:pt x="281739" y="238126"/>
                  <a:pt x="288311" y="238126"/>
                </a:cubicBezTo>
                <a:cubicBezTo>
                  <a:pt x="304084" y="238126"/>
                  <a:pt x="315913" y="224897"/>
                  <a:pt x="315913" y="209022"/>
                </a:cubicBezTo>
                <a:cubicBezTo>
                  <a:pt x="315913" y="199762"/>
                  <a:pt x="313284" y="191824"/>
                  <a:pt x="305398" y="186532"/>
                </a:cubicBezTo>
                <a:cubicBezTo>
                  <a:pt x="304084" y="183886"/>
                  <a:pt x="301455" y="181241"/>
                  <a:pt x="301455" y="178595"/>
                </a:cubicBezTo>
                <a:cubicBezTo>
                  <a:pt x="301455" y="174626"/>
                  <a:pt x="304084" y="171980"/>
                  <a:pt x="305398" y="170657"/>
                </a:cubicBezTo>
                <a:cubicBezTo>
                  <a:pt x="305398" y="170657"/>
                  <a:pt x="305398" y="170657"/>
                  <a:pt x="306712" y="169334"/>
                </a:cubicBezTo>
                <a:cubicBezTo>
                  <a:pt x="313284" y="164043"/>
                  <a:pt x="315913" y="156105"/>
                  <a:pt x="315913" y="146845"/>
                </a:cubicBezTo>
                <a:cubicBezTo>
                  <a:pt x="315913" y="130970"/>
                  <a:pt x="304084" y="119063"/>
                  <a:pt x="288311" y="119063"/>
                </a:cubicBezTo>
                <a:close/>
                <a:moveTo>
                  <a:pt x="48598" y="119063"/>
                </a:moveTo>
                <a:cubicBezTo>
                  <a:pt x="32621" y="119063"/>
                  <a:pt x="20638" y="130970"/>
                  <a:pt x="20638" y="146845"/>
                </a:cubicBezTo>
                <a:cubicBezTo>
                  <a:pt x="20638" y="156105"/>
                  <a:pt x="23301" y="164043"/>
                  <a:pt x="31290" y="170657"/>
                </a:cubicBezTo>
                <a:cubicBezTo>
                  <a:pt x="32621" y="171980"/>
                  <a:pt x="35284" y="174626"/>
                  <a:pt x="35284" y="178595"/>
                </a:cubicBezTo>
                <a:cubicBezTo>
                  <a:pt x="35284" y="181241"/>
                  <a:pt x="32621" y="183886"/>
                  <a:pt x="31290" y="186532"/>
                </a:cubicBezTo>
                <a:cubicBezTo>
                  <a:pt x="31290" y="186532"/>
                  <a:pt x="31290" y="186532"/>
                  <a:pt x="29958" y="186532"/>
                </a:cubicBezTo>
                <a:cubicBezTo>
                  <a:pt x="23301" y="191824"/>
                  <a:pt x="20638" y="199762"/>
                  <a:pt x="20638" y="209022"/>
                </a:cubicBezTo>
                <a:cubicBezTo>
                  <a:pt x="20638" y="224897"/>
                  <a:pt x="32621" y="238126"/>
                  <a:pt x="48598" y="238126"/>
                </a:cubicBezTo>
                <a:cubicBezTo>
                  <a:pt x="55256" y="238126"/>
                  <a:pt x="60582" y="235480"/>
                  <a:pt x="65907" y="232835"/>
                </a:cubicBezTo>
                <a:cubicBezTo>
                  <a:pt x="65907" y="232835"/>
                  <a:pt x="65907" y="232835"/>
                  <a:pt x="143132" y="179918"/>
                </a:cubicBezTo>
                <a:cubicBezTo>
                  <a:pt x="143132" y="179918"/>
                  <a:pt x="144463" y="178595"/>
                  <a:pt x="144463" y="178595"/>
                </a:cubicBezTo>
                <a:cubicBezTo>
                  <a:pt x="144463" y="177272"/>
                  <a:pt x="143132" y="175949"/>
                  <a:pt x="143132" y="175949"/>
                </a:cubicBezTo>
                <a:cubicBezTo>
                  <a:pt x="143132" y="175949"/>
                  <a:pt x="143132" y="175949"/>
                  <a:pt x="65907" y="124355"/>
                </a:cubicBezTo>
                <a:cubicBezTo>
                  <a:pt x="65907" y="123032"/>
                  <a:pt x="65907" y="123032"/>
                  <a:pt x="65907" y="123032"/>
                </a:cubicBezTo>
                <a:cubicBezTo>
                  <a:pt x="60582" y="120386"/>
                  <a:pt x="55256" y="119063"/>
                  <a:pt x="48598" y="119063"/>
                </a:cubicBezTo>
                <a:close/>
                <a:moveTo>
                  <a:pt x="138642" y="20638"/>
                </a:moveTo>
                <a:cubicBezTo>
                  <a:pt x="122767" y="20638"/>
                  <a:pt x="109538" y="32467"/>
                  <a:pt x="109538" y="48240"/>
                </a:cubicBezTo>
                <a:cubicBezTo>
                  <a:pt x="109538" y="54812"/>
                  <a:pt x="110861" y="60069"/>
                  <a:pt x="114830" y="65327"/>
                </a:cubicBezTo>
                <a:lnTo>
                  <a:pt x="167747" y="141562"/>
                </a:lnTo>
                <a:cubicBezTo>
                  <a:pt x="167747" y="141562"/>
                  <a:pt x="167747" y="142876"/>
                  <a:pt x="169069" y="142876"/>
                </a:cubicBezTo>
                <a:cubicBezTo>
                  <a:pt x="170392" y="142876"/>
                  <a:pt x="170392" y="141562"/>
                  <a:pt x="170392" y="141562"/>
                </a:cubicBezTo>
                <a:cubicBezTo>
                  <a:pt x="170392" y="141562"/>
                  <a:pt x="170392" y="141562"/>
                  <a:pt x="223309" y="65327"/>
                </a:cubicBezTo>
                <a:cubicBezTo>
                  <a:pt x="227278" y="60069"/>
                  <a:pt x="228601" y="54812"/>
                  <a:pt x="228601" y="48240"/>
                </a:cubicBezTo>
                <a:cubicBezTo>
                  <a:pt x="228601" y="32467"/>
                  <a:pt x="215372" y="20638"/>
                  <a:pt x="199497" y="20638"/>
                </a:cubicBezTo>
                <a:cubicBezTo>
                  <a:pt x="190236" y="20638"/>
                  <a:pt x="182299" y="23267"/>
                  <a:pt x="177007" y="31153"/>
                </a:cubicBezTo>
                <a:cubicBezTo>
                  <a:pt x="175684" y="32467"/>
                  <a:pt x="171715" y="35096"/>
                  <a:pt x="169069" y="35096"/>
                </a:cubicBezTo>
                <a:cubicBezTo>
                  <a:pt x="166424" y="35096"/>
                  <a:pt x="162455" y="32467"/>
                  <a:pt x="161132" y="31153"/>
                </a:cubicBezTo>
                <a:cubicBezTo>
                  <a:pt x="161132" y="31153"/>
                  <a:pt x="161132" y="31153"/>
                  <a:pt x="161132" y="29838"/>
                </a:cubicBezTo>
                <a:cubicBezTo>
                  <a:pt x="155840" y="23267"/>
                  <a:pt x="146580" y="20638"/>
                  <a:pt x="138642" y="20638"/>
                </a:cubicBezTo>
                <a:close/>
                <a:moveTo>
                  <a:pt x="138689" y="0"/>
                </a:moveTo>
                <a:cubicBezTo>
                  <a:pt x="149256" y="0"/>
                  <a:pt x="159823" y="3935"/>
                  <a:pt x="169069" y="10493"/>
                </a:cubicBezTo>
                <a:cubicBezTo>
                  <a:pt x="178315" y="3935"/>
                  <a:pt x="188882" y="0"/>
                  <a:pt x="199449" y="0"/>
                </a:cubicBezTo>
                <a:cubicBezTo>
                  <a:pt x="227187" y="0"/>
                  <a:pt x="249641" y="22299"/>
                  <a:pt x="249641" y="48533"/>
                </a:cubicBezTo>
                <a:cubicBezTo>
                  <a:pt x="249641" y="59027"/>
                  <a:pt x="245678" y="68209"/>
                  <a:pt x="240395" y="76079"/>
                </a:cubicBezTo>
                <a:cubicBezTo>
                  <a:pt x="240395" y="77391"/>
                  <a:pt x="240395" y="77391"/>
                  <a:pt x="240395" y="77391"/>
                </a:cubicBezTo>
                <a:cubicBezTo>
                  <a:pt x="240395" y="77391"/>
                  <a:pt x="240395" y="77391"/>
                  <a:pt x="187561" y="153470"/>
                </a:cubicBezTo>
                <a:cubicBezTo>
                  <a:pt x="184919" y="156093"/>
                  <a:pt x="182277" y="158717"/>
                  <a:pt x="179636" y="160029"/>
                </a:cubicBezTo>
                <a:cubicBezTo>
                  <a:pt x="179636" y="160029"/>
                  <a:pt x="179636" y="160029"/>
                  <a:pt x="179636" y="163964"/>
                </a:cubicBezTo>
                <a:cubicBezTo>
                  <a:pt x="180957" y="162652"/>
                  <a:pt x="182277" y="160029"/>
                  <a:pt x="183598" y="160029"/>
                </a:cubicBezTo>
                <a:cubicBezTo>
                  <a:pt x="183598" y="160029"/>
                  <a:pt x="183598" y="160029"/>
                  <a:pt x="260208" y="107560"/>
                </a:cubicBezTo>
                <a:cubicBezTo>
                  <a:pt x="269454" y="101001"/>
                  <a:pt x="278700" y="98378"/>
                  <a:pt x="289267" y="98378"/>
                </a:cubicBezTo>
                <a:cubicBezTo>
                  <a:pt x="315684" y="98378"/>
                  <a:pt x="338138" y="120677"/>
                  <a:pt x="338138" y="146911"/>
                </a:cubicBezTo>
                <a:cubicBezTo>
                  <a:pt x="338138" y="158717"/>
                  <a:pt x="334176" y="169211"/>
                  <a:pt x="327571" y="178392"/>
                </a:cubicBezTo>
                <a:cubicBezTo>
                  <a:pt x="334176" y="186263"/>
                  <a:pt x="338138" y="196756"/>
                  <a:pt x="338138" y="208562"/>
                </a:cubicBezTo>
                <a:cubicBezTo>
                  <a:pt x="338138" y="234796"/>
                  <a:pt x="315684" y="257095"/>
                  <a:pt x="289267" y="257095"/>
                </a:cubicBezTo>
                <a:cubicBezTo>
                  <a:pt x="278700" y="257095"/>
                  <a:pt x="269454" y="254472"/>
                  <a:pt x="261529" y="249225"/>
                </a:cubicBezTo>
                <a:cubicBezTo>
                  <a:pt x="260208" y="249225"/>
                  <a:pt x="260208" y="249225"/>
                  <a:pt x="260208" y="249225"/>
                </a:cubicBezTo>
                <a:cubicBezTo>
                  <a:pt x="260208" y="249225"/>
                  <a:pt x="260208" y="249225"/>
                  <a:pt x="183598" y="196756"/>
                </a:cubicBezTo>
                <a:cubicBezTo>
                  <a:pt x="182277" y="195445"/>
                  <a:pt x="180957" y="194133"/>
                  <a:pt x="179636" y="192821"/>
                </a:cubicBezTo>
                <a:cubicBezTo>
                  <a:pt x="179636" y="192821"/>
                  <a:pt x="179636" y="192821"/>
                  <a:pt x="179636" y="211185"/>
                </a:cubicBezTo>
                <a:cubicBezTo>
                  <a:pt x="179636" y="242666"/>
                  <a:pt x="173032" y="274147"/>
                  <a:pt x="162465" y="303005"/>
                </a:cubicBezTo>
                <a:cubicBezTo>
                  <a:pt x="161144" y="306940"/>
                  <a:pt x="157181" y="309563"/>
                  <a:pt x="153219" y="309563"/>
                </a:cubicBezTo>
                <a:cubicBezTo>
                  <a:pt x="151898" y="309563"/>
                  <a:pt x="150577" y="309563"/>
                  <a:pt x="149256" y="309563"/>
                </a:cubicBezTo>
                <a:cubicBezTo>
                  <a:pt x="143973" y="306940"/>
                  <a:pt x="141331" y="301693"/>
                  <a:pt x="142652" y="295134"/>
                </a:cubicBezTo>
                <a:cubicBezTo>
                  <a:pt x="153219" y="268900"/>
                  <a:pt x="158502" y="240043"/>
                  <a:pt x="158502" y="211185"/>
                </a:cubicBezTo>
                <a:cubicBezTo>
                  <a:pt x="158502" y="211185"/>
                  <a:pt x="158502" y="211185"/>
                  <a:pt x="158502" y="192821"/>
                </a:cubicBezTo>
                <a:cubicBezTo>
                  <a:pt x="157181" y="194133"/>
                  <a:pt x="155860" y="195445"/>
                  <a:pt x="154540" y="196756"/>
                </a:cubicBezTo>
                <a:cubicBezTo>
                  <a:pt x="154540" y="196756"/>
                  <a:pt x="154540" y="196756"/>
                  <a:pt x="77930" y="249225"/>
                </a:cubicBezTo>
                <a:cubicBezTo>
                  <a:pt x="68684" y="254472"/>
                  <a:pt x="59438" y="257095"/>
                  <a:pt x="48871" y="257095"/>
                </a:cubicBezTo>
                <a:cubicBezTo>
                  <a:pt x="22454" y="257095"/>
                  <a:pt x="0" y="234796"/>
                  <a:pt x="0" y="208562"/>
                </a:cubicBezTo>
                <a:cubicBezTo>
                  <a:pt x="0" y="196756"/>
                  <a:pt x="3963" y="186263"/>
                  <a:pt x="10567" y="178392"/>
                </a:cubicBezTo>
                <a:cubicBezTo>
                  <a:pt x="3963" y="169211"/>
                  <a:pt x="0" y="158717"/>
                  <a:pt x="0" y="146911"/>
                </a:cubicBezTo>
                <a:cubicBezTo>
                  <a:pt x="0" y="120677"/>
                  <a:pt x="22454" y="98378"/>
                  <a:pt x="48871" y="98378"/>
                </a:cubicBezTo>
                <a:cubicBezTo>
                  <a:pt x="59438" y="98378"/>
                  <a:pt x="68684" y="101001"/>
                  <a:pt x="76609" y="106248"/>
                </a:cubicBezTo>
                <a:cubicBezTo>
                  <a:pt x="77930" y="106248"/>
                  <a:pt x="77930" y="107560"/>
                  <a:pt x="77930" y="107560"/>
                </a:cubicBezTo>
                <a:cubicBezTo>
                  <a:pt x="77930" y="107560"/>
                  <a:pt x="77930" y="107560"/>
                  <a:pt x="154540" y="160029"/>
                </a:cubicBezTo>
                <a:cubicBezTo>
                  <a:pt x="155860" y="160029"/>
                  <a:pt x="157181" y="161340"/>
                  <a:pt x="158502" y="163964"/>
                </a:cubicBezTo>
                <a:cubicBezTo>
                  <a:pt x="158502" y="163964"/>
                  <a:pt x="158502" y="163964"/>
                  <a:pt x="158502" y="160029"/>
                </a:cubicBezTo>
                <a:cubicBezTo>
                  <a:pt x="155860" y="158717"/>
                  <a:pt x="153219" y="156093"/>
                  <a:pt x="150577" y="153470"/>
                </a:cubicBezTo>
                <a:cubicBezTo>
                  <a:pt x="150577" y="153470"/>
                  <a:pt x="150577" y="153470"/>
                  <a:pt x="97743" y="77391"/>
                </a:cubicBezTo>
                <a:cubicBezTo>
                  <a:pt x="92460" y="68209"/>
                  <a:pt x="88497" y="59027"/>
                  <a:pt x="88497" y="48533"/>
                </a:cubicBezTo>
                <a:cubicBezTo>
                  <a:pt x="88497" y="22299"/>
                  <a:pt x="110951" y="0"/>
                  <a:pt x="138689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组合 15"/>
          <p:cNvGrpSpPr/>
          <p:nvPr/>
        </p:nvGrpSpPr>
        <p:grpSpPr>
          <a:xfrm>
            <a:off x="7728886" y="1146809"/>
            <a:ext cx="1671767" cy="1001400"/>
            <a:chOff x="8159537" y="1248794"/>
            <a:chExt cx="2417784" cy="1448270"/>
          </a:xfrm>
        </p:grpSpPr>
        <p:sp>
          <p:nvSpPr>
            <p:cNvPr id="17" name="矩形 16"/>
            <p:cNvSpPr/>
            <p:nvPr>
              <p:custDataLst>
                <p:tags r:id="rId1"/>
              </p:custDataLst>
            </p:nvPr>
          </p:nvSpPr>
          <p:spPr>
            <a:xfrm>
              <a:off x="8159537" y="1248794"/>
              <a:ext cx="1964093" cy="784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925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Happy</a:t>
              </a:r>
            </a:p>
          </p:txBody>
        </p:sp>
        <p:sp>
          <p:nvSpPr>
            <p:cNvPr id="18" name="矩形 17"/>
            <p:cNvSpPr/>
            <p:nvPr>
              <p:custDataLst>
                <p:tags r:id="rId2"/>
              </p:custDataLst>
            </p:nvPr>
          </p:nvSpPr>
          <p:spPr>
            <a:xfrm>
              <a:off x="8893746" y="1840207"/>
              <a:ext cx="1683575" cy="8568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B</a:t>
              </a:r>
              <a:r>
                <a:rPr lang="zh-CN" altLang="en-US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aby</a:t>
              </a:r>
              <a:endParaRPr lang="zh-CN" altLang="en-US" sz="813" kern="0" dirty="0">
                <a:solidFill>
                  <a:schemeClr val="bg1"/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18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000">
        <p:random/>
      </p:transition>
    </mc:Choice>
    <mc:Fallback xmlns="">
      <p:transition spd="slow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rgbClr val="E03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zh-CN" altLang="en-US" sz="1463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352674" y="1974551"/>
            <a:ext cx="5200652" cy="2207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925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我的宝贝</a:t>
            </a:r>
            <a:br>
              <a:rPr lang="zh-CN" altLang="en-US" sz="2925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</a:br>
            <a:r>
              <a:rPr lang="zh-CN" altLang="en-US" sz="2925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每天都希望你快些长大</a:t>
            </a:r>
            <a:endParaRPr lang="en-US" altLang="zh-CN" sz="2925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落落补 汤圆" pitchFamily="2" charset="-128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925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天真 快乐 健康 </a:t>
            </a:r>
            <a:endParaRPr lang="en-US" altLang="zh-CN" sz="2925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落落补 汤圆" pitchFamily="2" charset="-128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925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是妈妈对你一生的祝福</a:t>
            </a:r>
          </a:p>
        </p:txBody>
      </p:sp>
      <p:sp>
        <p:nvSpPr>
          <p:cNvPr id="5" name="feather_93351"/>
          <p:cNvSpPr>
            <a:spLocks noChangeAspect="1"/>
          </p:cNvSpPr>
          <p:nvPr/>
        </p:nvSpPr>
        <p:spPr bwMode="auto">
          <a:xfrm>
            <a:off x="6891183" y="3509231"/>
            <a:ext cx="1225654" cy="1179184"/>
          </a:xfrm>
          <a:custGeom>
            <a:avLst/>
            <a:gdLst>
              <a:gd name="T0" fmla="*/ 255 w 259"/>
              <a:gd name="T1" fmla="*/ 5 h 249"/>
              <a:gd name="T2" fmla="*/ 188 w 259"/>
              <a:gd name="T3" fmla="*/ 28 h 249"/>
              <a:gd name="T4" fmla="*/ 176 w 259"/>
              <a:gd name="T5" fmla="*/ 44 h 249"/>
              <a:gd name="T6" fmla="*/ 174 w 259"/>
              <a:gd name="T7" fmla="*/ 55 h 249"/>
              <a:gd name="T8" fmla="*/ 172 w 259"/>
              <a:gd name="T9" fmla="*/ 40 h 249"/>
              <a:gd name="T10" fmla="*/ 170 w 259"/>
              <a:gd name="T11" fmla="*/ 39 h 249"/>
              <a:gd name="T12" fmla="*/ 168 w 259"/>
              <a:gd name="T13" fmla="*/ 39 h 249"/>
              <a:gd name="T14" fmla="*/ 148 w 259"/>
              <a:gd name="T15" fmla="*/ 52 h 249"/>
              <a:gd name="T16" fmla="*/ 136 w 259"/>
              <a:gd name="T17" fmla="*/ 70 h 249"/>
              <a:gd name="T18" fmla="*/ 131 w 259"/>
              <a:gd name="T19" fmla="*/ 98 h 249"/>
              <a:gd name="T20" fmla="*/ 126 w 259"/>
              <a:gd name="T21" fmla="*/ 71 h 249"/>
              <a:gd name="T22" fmla="*/ 125 w 259"/>
              <a:gd name="T23" fmla="*/ 70 h 249"/>
              <a:gd name="T24" fmla="*/ 124 w 259"/>
              <a:gd name="T25" fmla="*/ 70 h 249"/>
              <a:gd name="T26" fmla="*/ 108 w 259"/>
              <a:gd name="T27" fmla="*/ 85 h 249"/>
              <a:gd name="T28" fmla="*/ 100 w 259"/>
              <a:gd name="T29" fmla="*/ 101 h 249"/>
              <a:gd name="T30" fmla="*/ 92 w 259"/>
              <a:gd name="T31" fmla="*/ 145 h 249"/>
              <a:gd name="T32" fmla="*/ 87 w 259"/>
              <a:gd name="T33" fmla="*/ 116 h 249"/>
              <a:gd name="T34" fmla="*/ 86 w 259"/>
              <a:gd name="T35" fmla="*/ 114 h 249"/>
              <a:gd name="T36" fmla="*/ 84 w 259"/>
              <a:gd name="T37" fmla="*/ 115 h 249"/>
              <a:gd name="T38" fmla="*/ 64 w 259"/>
              <a:gd name="T39" fmla="*/ 181 h 249"/>
              <a:gd name="T40" fmla="*/ 1 w 259"/>
              <a:gd name="T41" fmla="*/ 244 h 249"/>
              <a:gd name="T42" fmla="*/ 0 w 259"/>
              <a:gd name="T43" fmla="*/ 247 h 249"/>
              <a:gd name="T44" fmla="*/ 3 w 259"/>
              <a:gd name="T45" fmla="*/ 248 h 249"/>
              <a:gd name="T46" fmla="*/ 28 w 259"/>
              <a:gd name="T47" fmla="*/ 243 h 249"/>
              <a:gd name="T48" fmla="*/ 36 w 259"/>
              <a:gd name="T49" fmla="*/ 238 h 249"/>
              <a:gd name="T50" fmla="*/ 79 w 259"/>
              <a:gd name="T51" fmla="*/ 196 h 249"/>
              <a:gd name="T52" fmla="*/ 144 w 259"/>
              <a:gd name="T53" fmla="*/ 176 h 249"/>
              <a:gd name="T54" fmla="*/ 145 w 259"/>
              <a:gd name="T55" fmla="*/ 174 h 249"/>
              <a:gd name="T56" fmla="*/ 144 w 259"/>
              <a:gd name="T57" fmla="*/ 173 h 249"/>
              <a:gd name="T58" fmla="*/ 115 w 259"/>
              <a:gd name="T59" fmla="*/ 168 h 249"/>
              <a:gd name="T60" fmla="*/ 159 w 259"/>
              <a:gd name="T61" fmla="*/ 160 h 249"/>
              <a:gd name="T62" fmla="*/ 175 w 259"/>
              <a:gd name="T63" fmla="*/ 152 h 249"/>
              <a:gd name="T64" fmla="*/ 190 w 259"/>
              <a:gd name="T65" fmla="*/ 136 h 249"/>
              <a:gd name="T66" fmla="*/ 190 w 259"/>
              <a:gd name="T67" fmla="*/ 134 h 249"/>
              <a:gd name="T68" fmla="*/ 189 w 259"/>
              <a:gd name="T69" fmla="*/ 133 h 249"/>
              <a:gd name="T70" fmla="*/ 162 w 259"/>
              <a:gd name="T71" fmla="*/ 128 h 249"/>
              <a:gd name="T72" fmla="*/ 190 w 259"/>
              <a:gd name="T73" fmla="*/ 123 h 249"/>
              <a:gd name="T74" fmla="*/ 208 w 259"/>
              <a:gd name="T75" fmla="*/ 112 h 249"/>
              <a:gd name="T76" fmla="*/ 221 w 259"/>
              <a:gd name="T77" fmla="*/ 91 h 249"/>
              <a:gd name="T78" fmla="*/ 221 w 259"/>
              <a:gd name="T79" fmla="*/ 89 h 249"/>
              <a:gd name="T80" fmla="*/ 219 w 259"/>
              <a:gd name="T81" fmla="*/ 88 h 249"/>
              <a:gd name="T82" fmla="*/ 205 w 259"/>
              <a:gd name="T83" fmla="*/ 85 h 249"/>
              <a:gd name="T84" fmla="*/ 216 w 259"/>
              <a:gd name="T85" fmla="*/ 83 h 249"/>
              <a:gd name="T86" fmla="*/ 232 w 259"/>
              <a:gd name="T87" fmla="*/ 71 h 249"/>
              <a:gd name="T88" fmla="*/ 255 w 259"/>
              <a:gd name="T89" fmla="*/ 5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9" h="249">
                <a:moveTo>
                  <a:pt x="255" y="5"/>
                </a:moveTo>
                <a:cubicBezTo>
                  <a:pt x="251" y="0"/>
                  <a:pt x="221" y="11"/>
                  <a:pt x="188" y="28"/>
                </a:cubicBezTo>
                <a:cubicBezTo>
                  <a:pt x="182" y="31"/>
                  <a:pt x="177" y="37"/>
                  <a:pt x="176" y="44"/>
                </a:cubicBezTo>
                <a:cubicBezTo>
                  <a:pt x="174" y="55"/>
                  <a:pt x="174" y="55"/>
                  <a:pt x="174" y="55"/>
                </a:cubicBezTo>
                <a:cubicBezTo>
                  <a:pt x="172" y="40"/>
                  <a:pt x="172" y="40"/>
                  <a:pt x="172" y="40"/>
                </a:cubicBezTo>
                <a:cubicBezTo>
                  <a:pt x="172" y="40"/>
                  <a:pt x="171" y="39"/>
                  <a:pt x="170" y="39"/>
                </a:cubicBezTo>
                <a:cubicBezTo>
                  <a:pt x="170" y="38"/>
                  <a:pt x="169" y="38"/>
                  <a:pt x="168" y="39"/>
                </a:cubicBezTo>
                <a:cubicBezTo>
                  <a:pt x="161" y="43"/>
                  <a:pt x="154" y="47"/>
                  <a:pt x="148" y="52"/>
                </a:cubicBezTo>
                <a:cubicBezTo>
                  <a:pt x="142" y="56"/>
                  <a:pt x="137" y="62"/>
                  <a:pt x="136" y="70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26" y="71"/>
                  <a:pt x="126" y="71"/>
                  <a:pt x="126" y="71"/>
                </a:cubicBezTo>
                <a:cubicBezTo>
                  <a:pt x="126" y="70"/>
                  <a:pt x="126" y="70"/>
                  <a:pt x="125" y="70"/>
                </a:cubicBezTo>
                <a:cubicBezTo>
                  <a:pt x="125" y="70"/>
                  <a:pt x="124" y="70"/>
                  <a:pt x="124" y="70"/>
                </a:cubicBezTo>
                <a:cubicBezTo>
                  <a:pt x="118" y="75"/>
                  <a:pt x="113" y="79"/>
                  <a:pt x="108" y="85"/>
                </a:cubicBezTo>
                <a:cubicBezTo>
                  <a:pt x="104" y="89"/>
                  <a:pt x="101" y="95"/>
                  <a:pt x="100" y="101"/>
                </a:cubicBezTo>
                <a:cubicBezTo>
                  <a:pt x="92" y="145"/>
                  <a:pt x="92" y="145"/>
                  <a:pt x="92" y="145"/>
                </a:cubicBezTo>
                <a:cubicBezTo>
                  <a:pt x="87" y="116"/>
                  <a:pt x="87" y="116"/>
                  <a:pt x="87" y="116"/>
                </a:cubicBezTo>
                <a:cubicBezTo>
                  <a:pt x="87" y="115"/>
                  <a:pt x="86" y="115"/>
                  <a:pt x="86" y="114"/>
                </a:cubicBezTo>
                <a:cubicBezTo>
                  <a:pt x="85" y="114"/>
                  <a:pt x="84" y="115"/>
                  <a:pt x="84" y="115"/>
                </a:cubicBezTo>
                <a:cubicBezTo>
                  <a:pt x="67" y="141"/>
                  <a:pt x="59" y="165"/>
                  <a:pt x="64" y="181"/>
                </a:cubicBezTo>
                <a:cubicBezTo>
                  <a:pt x="1" y="244"/>
                  <a:pt x="1" y="244"/>
                  <a:pt x="1" y="244"/>
                </a:cubicBezTo>
                <a:cubicBezTo>
                  <a:pt x="0" y="245"/>
                  <a:pt x="0" y="246"/>
                  <a:pt x="0" y="247"/>
                </a:cubicBezTo>
                <a:cubicBezTo>
                  <a:pt x="1" y="248"/>
                  <a:pt x="2" y="249"/>
                  <a:pt x="3" y="248"/>
                </a:cubicBezTo>
                <a:cubicBezTo>
                  <a:pt x="28" y="243"/>
                  <a:pt x="28" y="243"/>
                  <a:pt x="28" y="243"/>
                </a:cubicBezTo>
                <a:cubicBezTo>
                  <a:pt x="31" y="242"/>
                  <a:pt x="34" y="241"/>
                  <a:pt x="36" y="238"/>
                </a:cubicBezTo>
                <a:cubicBezTo>
                  <a:pt x="79" y="196"/>
                  <a:pt x="79" y="196"/>
                  <a:pt x="79" y="196"/>
                </a:cubicBezTo>
                <a:cubicBezTo>
                  <a:pt x="94" y="201"/>
                  <a:pt x="119" y="193"/>
                  <a:pt x="144" y="176"/>
                </a:cubicBezTo>
                <a:cubicBezTo>
                  <a:pt x="145" y="176"/>
                  <a:pt x="145" y="175"/>
                  <a:pt x="145" y="174"/>
                </a:cubicBezTo>
                <a:cubicBezTo>
                  <a:pt x="145" y="173"/>
                  <a:pt x="145" y="173"/>
                  <a:pt x="144" y="173"/>
                </a:cubicBezTo>
                <a:cubicBezTo>
                  <a:pt x="115" y="168"/>
                  <a:pt x="115" y="168"/>
                  <a:pt x="115" y="168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59"/>
                  <a:pt x="170" y="156"/>
                  <a:pt x="175" y="152"/>
                </a:cubicBezTo>
                <a:cubicBezTo>
                  <a:pt x="181" y="146"/>
                  <a:pt x="185" y="142"/>
                  <a:pt x="190" y="136"/>
                </a:cubicBezTo>
                <a:cubicBezTo>
                  <a:pt x="190" y="136"/>
                  <a:pt x="190" y="135"/>
                  <a:pt x="190" y="134"/>
                </a:cubicBezTo>
                <a:cubicBezTo>
                  <a:pt x="190" y="134"/>
                  <a:pt x="189" y="133"/>
                  <a:pt x="189" y="133"/>
                </a:cubicBezTo>
                <a:cubicBezTo>
                  <a:pt x="162" y="128"/>
                  <a:pt x="162" y="128"/>
                  <a:pt x="162" y="128"/>
                </a:cubicBezTo>
                <a:cubicBezTo>
                  <a:pt x="190" y="123"/>
                  <a:pt x="190" y="123"/>
                  <a:pt x="190" y="123"/>
                </a:cubicBezTo>
                <a:cubicBezTo>
                  <a:pt x="197" y="122"/>
                  <a:pt x="204" y="118"/>
                  <a:pt x="208" y="112"/>
                </a:cubicBezTo>
                <a:cubicBezTo>
                  <a:pt x="212" y="105"/>
                  <a:pt x="217" y="98"/>
                  <a:pt x="221" y="91"/>
                </a:cubicBezTo>
                <a:cubicBezTo>
                  <a:pt x="221" y="91"/>
                  <a:pt x="221" y="90"/>
                  <a:pt x="221" y="89"/>
                </a:cubicBezTo>
                <a:cubicBezTo>
                  <a:pt x="221" y="88"/>
                  <a:pt x="220" y="88"/>
                  <a:pt x="219" y="88"/>
                </a:cubicBezTo>
                <a:cubicBezTo>
                  <a:pt x="205" y="85"/>
                  <a:pt x="205" y="85"/>
                  <a:pt x="205" y="85"/>
                </a:cubicBezTo>
                <a:cubicBezTo>
                  <a:pt x="216" y="83"/>
                  <a:pt x="216" y="83"/>
                  <a:pt x="216" y="83"/>
                </a:cubicBezTo>
                <a:cubicBezTo>
                  <a:pt x="223" y="82"/>
                  <a:pt x="229" y="78"/>
                  <a:pt x="232" y="71"/>
                </a:cubicBezTo>
                <a:cubicBezTo>
                  <a:pt x="249" y="38"/>
                  <a:pt x="259" y="9"/>
                  <a:pt x="255" y="5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23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875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rgbClr val="8F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3" dirty="0"/>
              <a:t>自我介绍</a:t>
            </a:r>
          </a:p>
        </p:txBody>
      </p:sp>
      <p:sp>
        <p:nvSpPr>
          <p:cNvPr id="8" name="tropical-tree_15442"/>
          <p:cNvSpPr>
            <a:spLocks noChangeAspect="1"/>
          </p:cNvSpPr>
          <p:nvPr/>
        </p:nvSpPr>
        <p:spPr bwMode="auto">
          <a:xfrm>
            <a:off x="412337" y="3539984"/>
            <a:ext cx="1772937" cy="2379164"/>
          </a:xfrm>
          <a:custGeom>
            <a:avLst/>
            <a:gdLst>
              <a:gd name="connsiteX0" fmla="*/ 151840 w 246063"/>
              <a:gd name="connsiteY0" fmla="*/ 160337 h 330200"/>
              <a:gd name="connsiteX1" fmla="*/ 127000 w 246063"/>
              <a:gd name="connsiteY1" fmla="*/ 322262 h 330200"/>
              <a:gd name="connsiteX2" fmla="*/ 193675 w 246063"/>
              <a:gd name="connsiteY2" fmla="*/ 322262 h 330200"/>
              <a:gd name="connsiteX3" fmla="*/ 160991 w 246063"/>
              <a:gd name="connsiteY3" fmla="*/ 160337 h 330200"/>
              <a:gd name="connsiteX4" fmla="*/ 151840 w 246063"/>
              <a:gd name="connsiteY4" fmla="*/ 160337 h 330200"/>
              <a:gd name="connsiteX5" fmla="*/ 147541 w 246063"/>
              <a:gd name="connsiteY5" fmla="*/ 153987 h 330200"/>
              <a:gd name="connsiteX6" fmla="*/ 163367 w 246063"/>
              <a:gd name="connsiteY6" fmla="*/ 153987 h 330200"/>
              <a:gd name="connsiteX7" fmla="*/ 166004 w 246063"/>
              <a:gd name="connsiteY7" fmla="*/ 155302 h 330200"/>
              <a:gd name="connsiteX8" fmla="*/ 201613 w 246063"/>
              <a:gd name="connsiteY8" fmla="*/ 326255 h 330200"/>
              <a:gd name="connsiteX9" fmla="*/ 200294 w 246063"/>
              <a:gd name="connsiteY9" fmla="*/ 328885 h 330200"/>
              <a:gd name="connsiteX10" fmla="*/ 197657 w 246063"/>
              <a:gd name="connsiteY10" fmla="*/ 330200 h 330200"/>
              <a:gd name="connsiteX11" fmla="*/ 119844 w 246063"/>
              <a:gd name="connsiteY11" fmla="*/ 330200 h 330200"/>
              <a:gd name="connsiteX12" fmla="*/ 115888 w 246063"/>
              <a:gd name="connsiteY12" fmla="*/ 327570 h 330200"/>
              <a:gd name="connsiteX13" fmla="*/ 117207 w 246063"/>
              <a:gd name="connsiteY13" fmla="*/ 323625 h 330200"/>
              <a:gd name="connsiteX14" fmla="*/ 143584 w 246063"/>
              <a:gd name="connsiteY14" fmla="*/ 156617 h 330200"/>
              <a:gd name="connsiteX15" fmla="*/ 147541 w 246063"/>
              <a:gd name="connsiteY15" fmla="*/ 153987 h 330200"/>
              <a:gd name="connsiteX16" fmla="*/ 111413 w 246063"/>
              <a:gd name="connsiteY16" fmla="*/ 12700 h 330200"/>
              <a:gd name="connsiteX17" fmla="*/ 115372 w 246063"/>
              <a:gd name="connsiteY17" fmla="*/ 77340 h 330200"/>
              <a:gd name="connsiteX18" fmla="*/ 112733 w 246063"/>
              <a:gd name="connsiteY18" fmla="*/ 79978 h 330200"/>
              <a:gd name="connsiteX19" fmla="*/ 108774 w 246063"/>
              <a:gd name="connsiteY19" fmla="*/ 78659 h 330200"/>
              <a:gd name="connsiteX20" fmla="*/ 29606 w 246063"/>
              <a:gd name="connsiteY20" fmla="*/ 58871 h 330200"/>
              <a:gd name="connsiteX21" fmla="*/ 26967 w 246063"/>
              <a:gd name="connsiteY21" fmla="*/ 58871 h 330200"/>
              <a:gd name="connsiteX22" fmla="*/ 82385 w 246063"/>
              <a:gd name="connsiteY22" fmla="*/ 95809 h 330200"/>
              <a:gd name="connsiteX23" fmla="*/ 81065 w 246063"/>
              <a:gd name="connsiteY23" fmla="*/ 101085 h 330200"/>
              <a:gd name="connsiteX24" fmla="*/ 19050 w 246063"/>
              <a:gd name="connsiteY24" fmla="*/ 168365 h 330200"/>
              <a:gd name="connsiteX25" fmla="*/ 99538 w 246063"/>
              <a:gd name="connsiteY25" fmla="*/ 116916 h 330200"/>
              <a:gd name="connsiteX26" fmla="*/ 102177 w 246063"/>
              <a:gd name="connsiteY26" fmla="*/ 118235 h 330200"/>
              <a:gd name="connsiteX27" fmla="*/ 103497 w 246063"/>
              <a:gd name="connsiteY27" fmla="*/ 122193 h 330200"/>
              <a:gd name="connsiteX28" fmla="*/ 99538 w 246063"/>
              <a:gd name="connsiteY28" fmla="*/ 200025 h 330200"/>
              <a:gd name="connsiteX29" fmla="*/ 128567 w 246063"/>
              <a:gd name="connsiteY29" fmla="*/ 119554 h 330200"/>
              <a:gd name="connsiteX30" fmla="*/ 132526 w 246063"/>
              <a:gd name="connsiteY30" fmla="*/ 115597 h 330200"/>
              <a:gd name="connsiteX31" fmla="*/ 215653 w 246063"/>
              <a:gd name="connsiteY31" fmla="*/ 163088 h 330200"/>
              <a:gd name="connsiteX32" fmla="*/ 165513 w 246063"/>
              <a:gd name="connsiteY32" fmla="*/ 106362 h 330200"/>
              <a:gd name="connsiteX33" fmla="*/ 162874 w 246063"/>
              <a:gd name="connsiteY33" fmla="*/ 103724 h 330200"/>
              <a:gd name="connsiteX34" fmla="*/ 162874 w 246063"/>
              <a:gd name="connsiteY34" fmla="*/ 99766 h 330200"/>
              <a:gd name="connsiteX35" fmla="*/ 216972 w 246063"/>
              <a:gd name="connsiteY35" fmla="*/ 77340 h 330200"/>
              <a:gd name="connsiteX36" fmla="*/ 222250 w 246063"/>
              <a:gd name="connsiteY36" fmla="*/ 77340 h 330200"/>
              <a:gd name="connsiteX37" fmla="*/ 185305 w 246063"/>
              <a:gd name="connsiteY37" fmla="*/ 70744 h 330200"/>
              <a:gd name="connsiteX38" fmla="*/ 144401 w 246063"/>
              <a:gd name="connsiteY38" fmla="*/ 77340 h 330200"/>
              <a:gd name="connsiteX39" fmla="*/ 140442 w 246063"/>
              <a:gd name="connsiteY39" fmla="*/ 77340 h 330200"/>
              <a:gd name="connsiteX40" fmla="*/ 139123 w 246063"/>
              <a:gd name="connsiteY40" fmla="*/ 73382 h 330200"/>
              <a:gd name="connsiteX41" fmla="*/ 111413 w 246063"/>
              <a:gd name="connsiteY41" fmla="*/ 12700 h 330200"/>
              <a:gd name="connsiteX42" fmla="*/ 107899 w 246063"/>
              <a:gd name="connsiteY42" fmla="*/ 0 h 330200"/>
              <a:gd name="connsiteX43" fmla="*/ 147375 w 246063"/>
              <a:gd name="connsiteY43" fmla="*/ 68792 h 330200"/>
              <a:gd name="connsiteX44" fmla="*/ 185534 w 246063"/>
              <a:gd name="connsiteY44" fmla="*/ 62177 h 330200"/>
              <a:gd name="connsiteX45" fmla="*/ 243432 w 246063"/>
              <a:gd name="connsiteY45" fmla="*/ 80698 h 330200"/>
              <a:gd name="connsiteX46" fmla="*/ 246063 w 246063"/>
              <a:gd name="connsiteY46" fmla="*/ 83344 h 330200"/>
              <a:gd name="connsiteX47" fmla="*/ 242116 w 246063"/>
              <a:gd name="connsiteY47" fmla="*/ 87312 h 330200"/>
              <a:gd name="connsiteX48" fmla="*/ 240800 w 246063"/>
              <a:gd name="connsiteY48" fmla="*/ 87312 h 330200"/>
              <a:gd name="connsiteX49" fmla="*/ 217115 w 246063"/>
              <a:gd name="connsiteY49" fmla="*/ 84667 h 330200"/>
              <a:gd name="connsiteX50" fmla="*/ 173692 w 246063"/>
              <a:gd name="connsiteY50" fmla="*/ 99219 h 330200"/>
              <a:gd name="connsiteX51" fmla="*/ 226326 w 246063"/>
              <a:gd name="connsiteY51" fmla="*/ 173303 h 330200"/>
              <a:gd name="connsiteX52" fmla="*/ 225010 w 246063"/>
              <a:gd name="connsiteY52" fmla="*/ 177271 h 330200"/>
              <a:gd name="connsiteX53" fmla="*/ 219746 w 246063"/>
              <a:gd name="connsiteY53" fmla="*/ 177271 h 330200"/>
              <a:gd name="connsiteX54" fmla="*/ 136848 w 246063"/>
              <a:gd name="connsiteY54" fmla="*/ 123031 h 330200"/>
              <a:gd name="connsiteX55" fmla="*/ 101320 w 246063"/>
              <a:gd name="connsiteY55" fmla="*/ 212990 h 330200"/>
              <a:gd name="connsiteX56" fmla="*/ 98688 w 246063"/>
              <a:gd name="connsiteY56" fmla="*/ 214313 h 330200"/>
              <a:gd name="connsiteX57" fmla="*/ 97372 w 246063"/>
              <a:gd name="connsiteY57" fmla="*/ 214313 h 330200"/>
              <a:gd name="connsiteX58" fmla="*/ 94741 w 246063"/>
              <a:gd name="connsiteY58" fmla="*/ 211667 h 330200"/>
              <a:gd name="connsiteX59" fmla="*/ 96056 w 246063"/>
              <a:gd name="connsiteY59" fmla="*/ 124354 h 330200"/>
              <a:gd name="connsiteX60" fmla="*/ 14474 w 246063"/>
              <a:gd name="connsiteY60" fmla="*/ 183886 h 330200"/>
              <a:gd name="connsiteX61" fmla="*/ 10527 w 246063"/>
              <a:gd name="connsiteY61" fmla="*/ 183886 h 330200"/>
              <a:gd name="connsiteX62" fmla="*/ 7895 w 246063"/>
              <a:gd name="connsiteY62" fmla="*/ 179917 h 330200"/>
              <a:gd name="connsiteX63" fmla="*/ 75003 w 246063"/>
              <a:gd name="connsiteY63" fmla="*/ 93927 h 330200"/>
              <a:gd name="connsiteX64" fmla="*/ 3947 w 246063"/>
              <a:gd name="connsiteY64" fmla="*/ 59531 h 330200"/>
              <a:gd name="connsiteX65" fmla="*/ 0 w 246063"/>
              <a:gd name="connsiteY65" fmla="*/ 55562 h 330200"/>
              <a:gd name="connsiteX66" fmla="*/ 3947 w 246063"/>
              <a:gd name="connsiteY66" fmla="*/ 51594 h 330200"/>
              <a:gd name="connsiteX67" fmla="*/ 30264 w 246063"/>
              <a:gd name="connsiteY67" fmla="*/ 50271 h 330200"/>
              <a:gd name="connsiteX68" fmla="*/ 110531 w 246063"/>
              <a:gd name="connsiteY68" fmla="*/ 68792 h 330200"/>
              <a:gd name="connsiteX69" fmla="*/ 102636 w 246063"/>
              <a:gd name="connsiteY69" fmla="*/ 5291 h 330200"/>
              <a:gd name="connsiteX70" fmla="*/ 103952 w 246063"/>
              <a:gd name="connsiteY70" fmla="*/ 1323 h 330200"/>
              <a:gd name="connsiteX71" fmla="*/ 107899 w 246063"/>
              <a:gd name="connsiteY71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46063" h="330200">
                <a:moveTo>
                  <a:pt x="151840" y="160337"/>
                </a:moveTo>
                <a:cubicBezTo>
                  <a:pt x="150533" y="184034"/>
                  <a:pt x="146611" y="288034"/>
                  <a:pt x="127000" y="322262"/>
                </a:cubicBezTo>
                <a:lnTo>
                  <a:pt x="193675" y="322262"/>
                </a:lnTo>
                <a:cubicBezTo>
                  <a:pt x="191061" y="299882"/>
                  <a:pt x="183216" y="194565"/>
                  <a:pt x="160991" y="160337"/>
                </a:cubicBezTo>
                <a:cubicBezTo>
                  <a:pt x="160991" y="160337"/>
                  <a:pt x="160991" y="160337"/>
                  <a:pt x="151840" y="160337"/>
                </a:cubicBezTo>
                <a:close/>
                <a:moveTo>
                  <a:pt x="147541" y="153987"/>
                </a:moveTo>
                <a:cubicBezTo>
                  <a:pt x="147541" y="153987"/>
                  <a:pt x="147541" y="153987"/>
                  <a:pt x="163367" y="153987"/>
                </a:cubicBezTo>
                <a:cubicBezTo>
                  <a:pt x="164686" y="153987"/>
                  <a:pt x="166004" y="153987"/>
                  <a:pt x="166004" y="155302"/>
                </a:cubicBezTo>
                <a:cubicBezTo>
                  <a:pt x="193700" y="192123"/>
                  <a:pt x="200294" y="320995"/>
                  <a:pt x="201613" y="326255"/>
                </a:cubicBezTo>
                <a:cubicBezTo>
                  <a:pt x="201613" y="327570"/>
                  <a:pt x="200294" y="328885"/>
                  <a:pt x="200294" y="328885"/>
                </a:cubicBezTo>
                <a:cubicBezTo>
                  <a:pt x="198976" y="330200"/>
                  <a:pt x="198976" y="330200"/>
                  <a:pt x="197657" y="330200"/>
                </a:cubicBezTo>
                <a:cubicBezTo>
                  <a:pt x="197657" y="330200"/>
                  <a:pt x="197657" y="330200"/>
                  <a:pt x="119844" y="330200"/>
                </a:cubicBezTo>
                <a:cubicBezTo>
                  <a:pt x="117207" y="330200"/>
                  <a:pt x="115888" y="328885"/>
                  <a:pt x="115888" y="327570"/>
                </a:cubicBezTo>
                <a:cubicBezTo>
                  <a:pt x="115888" y="326255"/>
                  <a:pt x="115888" y="324940"/>
                  <a:pt x="117207" y="323625"/>
                </a:cubicBezTo>
                <a:cubicBezTo>
                  <a:pt x="140946" y="298640"/>
                  <a:pt x="143584" y="157932"/>
                  <a:pt x="143584" y="156617"/>
                </a:cubicBezTo>
                <a:cubicBezTo>
                  <a:pt x="143584" y="155302"/>
                  <a:pt x="144903" y="153987"/>
                  <a:pt x="147541" y="153987"/>
                </a:cubicBezTo>
                <a:close/>
                <a:moveTo>
                  <a:pt x="111413" y="12700"/>
                </a:moveTo>
                <a:cubicBezTo>
                  <a:pt x="115372" y="29849"/>
                  <a:pt x="121969" y="65467"/>
                  <a:pt x="115372" y="77340"/>
                </a:cubicBezTo>
                <a:cubicBezTo>
                  <a:pt x="115372" y="78659"/>
                  <a:pt x="114052" y="79978"/>
                  <a:pt x="112733" y="79978"/>
                </a:cubicBezTo>
                <a:cubicBezTo>
                  <a:pt x="111413" y="79978"/>
                  <a:pt x="110094" y="79978"/>
                  <a:pt x="108774" y="78659"/>
                </a:cubicBezTo>
                <a:cubicBezTo>
                  <a:pt x="108774" y="78659"/>
                  <a:pt x="91621" y="58871"/>
                  <a:pt x="29606" y="58871"/>
                </a:cubicBezTo>
                <a:cubicBezTo>
                  <a:pt x="28286" y="58871"/>
                  <a:pt x="26967" y="58871"/>
                  <a:pt x="26967" y="58871"/>
                </a:cubicBezTo>
                <a:cubicBezTo>
                  <a:pt x="46759" y="65467"/>
                  <a:pt x="77107" y="78659"/>
                  <a:pt x="82385" y="95809"/>
                </a:cubicBezTo>
                <a:cubicBezTo>
                  <a:pt x="83704" y="98447"/>
                  <a:pt x="82385" y="99766"/>
                  <a:pt x="81065" y="101085"/>
                </a:cubicBezTo>
                <a:cubicBezTo>
                  <a:pt x="79746" y="101085"/>
                  <a:pt x="36203" y="116916"/>
                  <a:pt x="19050" y="168365"/>
                </a:cubicBezTo>
                <a:cubicBezTo>
                  <a:pt x="36203" y="151215"/>
                  <a:pt x="75787" y="116916"/>
                  <a:pt x="99538" y="116916"/>
                </a:cubicBezTo>
                <a:cubicBezTo>
                  <a:pt x="100858" y="116916"/>
                  <a:pt x="102177" y="118235"/>
                  <a:pt x="102177" y="118235"/>
                </a:cubicBezTo>
                <a:cubicBezTo>
                  <a:pt x="103497" y="119554"/>
                  <a:pt x="103497" y="120873"/>
                  <a:pt x="103497" y="122193"/>
                </a:cubicBezTo>
                <a:cubicBezTo>
                  <a:pt x="103497" y="122193"/>
                  <a:pt x="96899" y="169684"/>
                  <a:pt x="99538" y="200025"/>
                </a:cubicBezTo>
                <a:cubicBezTo>
                  <a:pt x="108774" y="186833"/>
                  <a:pt x="127248" y="155172"/>
                  <a:pt x="128567" y="119554"/>
                </a:cubicBezTo>
                <a:cubicBezTo>
                  <a:pt x="128567" y="118235"/>
                  <a:pt x="131206" y="115597"/>
                  <a:pt x="132526" y="115597"/>
                </a:cubicBezTo>
                <a:cubicBezTo>
                  <a:pt x="156276" y="115597"/>
                  <a:pt x="197180" y="147257"/>
                  <a:pt x="215653" y="163088"/>
                </a:cubicBezTo>
                <a:cubicBezTo>
                  <a:pt x="199819" y="112958"/>
                  <a:pt x="166832" y="106362"/>
                  <a:pt x="165513" y="106362"/>
                </a:cubicBezTo>
                <a:cubicBezTo>
                  <a:pt x="164193" y="105043"/>
                  <a:pt x="164193" y="105043"/>
                  <a:pt x="162874" y="103724"/>
                </a:cubicBezTo>
                <a:cubicBezTo>
                  <a:pt x="162874" y="102405"/>
                  <a:pt x="162874" y="101085"/>
                  <a:pt x="162874" y="99766"/>
                </a:cubicBezTo>
                <a:cubicBezTo>
                  <a:pt x="164193" y="99766"/>
                  <a:pt x="177388" y="77340"/>
                  <a:pt x="216972" y="77340"/>
                </a:cubicBezTo>
                <a:cubicBezTo>
                  <a:pt x="218292" y="77340"/>
                  <a:pt x="220931" y="77340"/>
                  <a:pt x="222250" y="77340"/>
                </a:cubicBezTo>
                <a:cubicBezTo>
                  <a:pt x="214333" y="74702"/>
                  <a:pt x="201139" y="70744"/>
                  <a:pt x="185305" y="70744"/>
                </a:cubicBezTo>
                <a:cubicBezTo>
                  <a:pt x="172110" y="70744"/>
                  <a:pt x="158915" y="73382"/>
                  <a:pt x="144401" y="77340"/>
                </a:cubicBezTo>
                <a:cubicBezTo>
                  <a:pt x="143081" y="78659"/>
                  <a:pt x="141762" y="77340"/>
                  <a:pt x="140442" y="77340"/>
                </a:cubicBezTo>
                <a:cubicBezTo>
                  <a:pt x="140442" y="76021"/>
                  <a:pt x="139123" y="74702"/>
                  <a:pt x="139123" y="73382"/>
                </a:cubicBezTo>
                <a:cubicBezTo>
                  <a:pt x="139123" y="73382"/>
                  <a:pt x="141762" y="33807"/>
                  <a:pt x="111413" y="12700"/>
                </a:cubicBezTo>
                <a:close/>
                <a:moveTo>
                  <a:pt x="107899" y="0"/>
                </a:moveTo>
                <a:cubicBezTo>
                  <a:pt x="143427" y="18521"/>
                  <a:pt x="147375" y="55562"/>
                  <a:pt x="147375" y="68792"/>
                </a:cubicBezTo>
                <a:cubicBezTo>
                  <a:pt x="160533" y="64823"/>
                  <a:pt x="173692" y="62177"/>
                  <a:pt x="185534" y="62177"/>
                </a:cubicBezTo>
                <a:cubicBezTo>
                  <a:pt x="221062" y="62177"/>
                  <a:pt x="240800" y="78052"/>
                  <a:pt x="243432" y="80698"/>
                </a:cubicBezTo>
                <a:cubicBezTo>
                  <a:pt x="244747" y="80698"/>
                  <a:pt x="246063" y="82021"/>
                  <a:pt x="246063" y="83344"/>
                </a:cubicBezTo>
                <a:cubicBezTo>
                  <a:pt x="246063" y="85990"/>
                  <a:pt x="244747" y="87312"/>
                  <a:pt x="242116" y="87312"/>
                </a:cubicBezTo>
                <a:cubicBezTo>
                  <a:pt x="242116" y="87312"/>
                  <a:pt x="242116" y="87312"/>
                  <a:pt x="240800" y="87312"/>
                </a:cubicBezTo>
                <a:cubicBezTo>
                  <a:pt x="232905" y="85990"/>
                  <a:pt x="223694" y="84667"/>
                  <a:pt x="217115" y="84667"/>
                </a:cubicBezTo>
                <a:cubicBezTo>
                  <a:pt x="192114" y="84667"/>
                  <a:pt x="178955" y="93927"/>
                  <a:pt x="173692" y="99219"/>
                </a:cubicBezTo>
                <a:cubicBezTo>
                  <a:pt x="186850" y="104510"/>
                  <a:pt x="214483" y="120385"/>
                  <a:pt x="226326" y="173303"/>
                </a:cubicBezTo>
                <a:cubicBezTo>
                  <a:pt x="227641" y="174626"/>
                  <a:pt x="226326" y="175949"/>
                  <a:pt x="225010" y="177271"/>
                </a:cubicBezTo>
                <a:cubicBezTo>
                  <a:pt x="223694" y="178594"/>
                  <a:pt x="221062" y="178594"/>
                  <a:pt x="219746" y="177271"/>
                </a:cubicBezTo>
                <a:cubicBezTo>
                  <a:pt x="218430" y="174626"/>
                  <a:pt x="165797" y="127000"/>
                  <a:pt x="136848" y="123031"/>
                </a:cubicBezTo>
                <a:cubicBezTo>
                  <a:pt x="132901" y="171980"/>
                  <a:pt x="102636" y="211667"/>
                  <a:pt x="101320" y="212990"/>
                </a:cubicBezTo>
                <a:cubicBezTo>
                  <a:pt x="100004" y="214313"/>
                  <a:pt x="98688" y="214313"/>
                  <a:pt x="98688" y="214313"/>
                </a:cubicBezTo>
                <a:cubicBezTo>
                  <a:pt x="97372" y="214313"/>
                  <a:pt x="97372" y="214313"/>
                  <a:pt x="97372" y="214313"/>
                </a:cubicBezTo>
                <a:cubicBezTo>
                  <a:pt x="96056" y="214313"/>
                  <a:pt x="94741" y="212990"/>
                  <a:pt x="94741" y="211667"/>
                </a:cubicBezTo>
                <a:cubicBezTo>
                  <a:pt x="88161" y="185209"/>
                  <a:pt x="93425" y="140229"/>
                  <a:pt x="96056" y="124354"/>
                </a:cubicBezTo>
                <a:cubicBezTo>
                  <a:pt x="67108" y="129646"/>
                  <a:pt x="15790" y="182563"/>
                  <a:pt x="14474" y="183886"/>
                </a:cubicBezTo>
                <a:cubicBezTo>
                  <a:pt x="13158" y="185209"/>
                  <a:pt x="11842" y="185209"/>
                  <a:pt x="10527" y="183886"/>
                </a:cubicBezTo>
                <a:cubicBezTo>
                  <a:pt x="9211" y="183886"/>
                  <a:pt x="7895" y="181240"/>
                  <a:pt x="7895" y="179917"/>
                </a:cubicBezTo>
                <a:cubicBezTo>
                  <a:pt x="21053" y="124354"/>
                  <a:pt x="61844" y="100542"/>
                  <a:pt x="75003" y="93927"/>
                </a:cubicBezTo>
                <a:cubicBezTo>
                  <a:pt x="64476" y="76729"/>
                  <a:pt x="19737" y="63500"/>
                  <a:pt x="3947" y="59531"/>
                </a:cubicBezTo>
                <a:cubicBezTo>
                  <a:pt x="1316" y="58208"/>
                  <a:pt x="0" y="56885"/>
                  <a:pt x="0" y="55562"/>
                </a:cubicBezTo>
                <a:cubicBezTo>
                  <a:pt x="0" y="52917"/>
                  <a:pt x="2631" y="51594"/>
                  <a:pt x="3947" y="51594"/>
                </a:cubicBezTo>
                <a:cubicBezTo>
                  <a:pt x="13158" y="50271"/>
                  <a:pt x="22369" y="50271"/>
                  <a:pt x="30264" y="50271"/>
                </a:cubicBezTo>
                <a:cubicBezTo>
                  <a:pt x="77635" y="50271"/>
                  <a:pt x="101320" y="60854"/>
                  <a:pt x="110531" y="68792"/>
                </a:cubicBezTo>
                <a:cubicBezTo>
                  <a:pt x="111847" y="51594"/>
                  <a:pt x="105267" y="17198"/>
                  <a:pt x="102636" y="5291"/>
                </a:cubicBezTo>
                <a:cubicBezTo>
                  <a:pt x="102636" y="2646"/>
                  <a:pt x="102636" y="1323"/>
                  <a:pt x="103952" y="1323"/>
                </a:cubicBezTo>
                <a:cubicBezTo>
                  <a:pt x="105267" y="0"/>
                  <a:pt x="106583" y="0"/>
                  <a:pt x="107899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unny-day-weather-symbol_52017"/>
          <p:cNvSpPr>
            <a:spLocks noChangeAspect="1"/>
          </p:cNvSpPr>
          <p:nvPr/>
        </p:nvSpPr>
        <p:spPr bwMode="auto">
          <a:xfrm>
            <a:off x="8022528" y="1062653"/>
            <a:ext cx="1161160" cy="1155708"/>
          </a:xfrm>
          <a:custGeom>
            <a:avLst/>
            <a:gdLst>
              <a:gd name="connsiteX0" fmla="*/ 169862 w 338138"/>
              <a:gd name="connsiteY0" fmla="*/ 292100 h 336550"/>
              <a:gd name="connsiteX1" fmla="*/ 177800 w 338138"/>
              <a:gd name="connsiteY1" fmla="*/ 301252 h 336550"/>
              <a:gd name="connsiteX2" fmla="*/ 177800 w 338138"/>
              <a:gd name="connsiteY2" fmla="*/ 328706 h 336550"/>
              <a:gd name="connsiteX3" fmla="*/ 169862 w 338138"/>
              <a:gd name="connsiteY3" fmla="*/ 336550 h 336550"/>
              <a:gd name="connsiteX4" fmla="*/ 161925 w 338138"/>
              <a:gd name="connsiteY4" fmla="*/ 328706 h 336550"/>
              <a:gd name="connsiteX5" fmla="*/ 161925 w 338138"/>
              <a:gd name="connsiteY5" fmla="*/ 301252 h 336550"/>
              <a:gd name="connsiteX6" fmla="*/ 169862 w 338138"/>
              <a:gd name="connsiteY6" fmla="*/ 292100 h 336550"/>
              <a:gd name="connsiteX7" fmla="*/ 257841 w 338138"/>
              <a:gd name="connsiteY7" fmla="*/ 256382 h 336550"/>
              <a:gd name="connsiteX8" fmla="*/ 269363 w 338138"/>
              <a:gd name="connsiteY8" fmla="*/ 256382 h 336550"/>
              <a:gd name="connsiteX9" fmla="*/ 289847 w 338138"/>
              <a:gd name="connsiteY9" fmla="*/ 277549 h 336550"/>
              <a:gd name="connsiteX10" fmla="*/ 289847 w 338138"/>
              <a:gd name="connsiteY10" fmla="*/ 289455 h 336550"/>
              <a:gd name="connsiteX11" fmla="*/ 284726 w 338138"/>
              <a:gd name="connsiteY11" fmla="*/ 292101 h 336550"/>
              <a:gd name="connsiteX12" fmla="*/ 279605 w 338138"/>
              <a:gd name="connsiteY12" fmla="*/ 289455 h 336550"/>
              <a:gd name="connsiteX13" fmla="*/ 257841 w 338138"/>
              <a:gd name="connsiteY13" fmla="*/ 266965 h 336550"/>
              <a:gd name="connsiteX14" fmla="*/ 257841 w 338138"/>
              <a:gd name="connsiteY14" fmla="*/ 256382 h 336550"/>
              <a:gd name="connsiteX15" fmla="*/ 74877 w 338138"/>
              <a:gd name="connsiteY15" fmla="*/ 254000 h 336550"/>
              <a:gd name="connsiteX16" fmla="*/ 81492 w 338138"/>
              <a:gd name="connsiteY16" fmla="*/ 256628 h 336550"/>
              <a:gd name="connsiteX17" fmla="*/ 81492 w 338138"/>
              <a:gd name="connsiteY17" fmla="*/ 267138 h 336550"/>
              <a:gd name="connsiteX18" fmla="*/ 59002 w 338138"/>
              <a:gd name="connsiteY18" fmla="*/ 289472 h 336550"/>
              <a:gd name="connsiteX19" fmla="*/ 52387 w 338138"/>
              <a:gd name="connsiteY19" fmla="*/ 292100 h 336550"/>
              <a:gd name="connsiteX20" fmla="*/ 47096 w 338138"/>
              <a:gd name="connsiteY20" fmla="*/ 289472 h 336550"/>
              <a:gd name="connsiteX21" fmla="*/ 47096 w 338138"/>
              <a:gd name="connsiteY21" fmla="*/ 277648 h 336550"/>
              <a:gd name="connsiteX22" fmla="*/ 69586 w 338138"/>
              <a:gd name="connsiteY22" fmla="*/ 256628 h 336550"/>
              <a:gd name="connsiteX23" fmla="*/ 74877 w 338138"/>
              <a:gd name="connsiteY23" fmla="*/ 254000 h 336550"/>
              <a:gd name="connsiteX24" fmla="*/ 301532 w 338138"/>
              <a:gd name="connsiteY24" fmla="*/ 160338 h 336550"/>
              <a:gd name="connsiteX25" fmla="*/ 330294 w 338138"/>
              <a:gd name="connsiteY25" fmla="*/ 160338 h 336550"/>
              <a:gd name="connsiteX26" fmla="*/ 338138 w 338138"/>
              <a:gd name="connsiteY26" fmla="*/ 168276 h 336550"/>
              <a:gd name="connsiteX27" fmla="*/ 330294 w 338138"/>
              <a:gd name="connsiteY27" fmla="*/ 176213 h 336550"/>
              <a:gd name="connsiteX28" fmla="*/ 301532 w 338138"/>
              <a:gd name="connsiteY28" fmla="*/ 176213 h 336550"/>
              <a:gd name="connsiteX29" fmla="*/ 293688 w 338138"/>
              <a:gd name="connsiteY29" fmla="*/ 168276 h 336550"/>
              <a:gd name="connsiteX30" fmla="*/ 301532 w 338138"/>
              <a:gd name="connsiteY30" fmla="*/ 160338 h 336550"/>
              <a:gd name="connsiteX31" fmla="*/ 7844 w 338138"/>
              <a:gd name="connsiteY31" fmla="*/ 160338 h 336550"/>
              <a:gd name="connsiteX32" fmla="*/ 36606 w 338138"/>
              <a:gd name="connsiteY32" fmla="*/ 160338 h 336550"/>
              <a:gd name="connsiteX33" fmla="*/ 44450 w 338138"/>
              <a:gd name="connsiteY33" fmla="*/ 168276 h 336550"/>
              <a:gd name="connsiteX34" fmla="*/ 41835 w 338138"/>
              <a:gd name="connsiteY34" fmla="*/ 174890 h 336550"/>
              <a:gd name="connsiteX35" fmla="*/ 36606 w 338138"/>
              <a:gd name="connsiteY35" fmla="*/ 176213 h 336550"/>
              <a:gd name="connsiteX36" fmla="*/ 7844 w 338138"/>
              <a:gd name="connsiteY36" fmla="*/ 176213 h 336550"/>
              <a:gd name="connsiteX37" fmla="*/ 0 w 338138"/>
              <a:gd name="connsiteY37" fmla="*/ 168276 h 336550"/>
              <a:gd name="connsiteX38" fmla="*/ 2615 w 338138"/>
              <a:gd name="connsiteY38" fmla="*/ 162984 h 336550"/>
              <a:gd name="connsiteX39" fmla="*/ 7844 w 338138"/>
              <a:gd name="connsiteY39" fmla="*/ 160338 h 336550"/>
              <a:gd name="connsiteX40" fmla="*/ 169070 w 338138"/>
              <a:gd name="connsiteY40" fmla="*/ 85725 h 336550"/>
              <a:gd name="connsiteX41" fmla="*/ 87313 w 338138"/>
              <a:gd name="connsiteY41" fmla="*/ 167482 h 336550"/>
              <a:gd name="connsiteX42" fmla="*/ 169070 w 338138"/>
              <a:gd name="connsiteY42" fmla="*/ 249239 h 336550"/>
              <a:gd name="connsiteX43" fmla="*/ 250827 w 338138"/>
              <a:gd name="connsiteY43" fmla="*/ 167482 h 336550"/>
              <a:gd name="connsiteX44" fmla="*/ 169070 w 338138"/>
              <a:gd name="connsiteY44" fmla="*/ 85725 h 336550"/>
              <a:gd name="connsiteX45" fmla="*/ 169070 w 338138"/>
              <a:gd name="connsiteY45" fmla="*/ 69850 h 336550"/>
              <a:gd name="connsiteX46" fmla="*/ 266702 w 338138"/>
              <a:gd name="connsiteY46" fmla="*/ 167482 h 336550"/>
              <a:gd name="connsiteX47" fmla="*/ 169070 w 338138"/>
              <a:gd name="connsiteY47" fmla="*/ 265114 h 336550"/>
              <a:gd name="connsiteX48" fmla="*/ 71438 w 338138"/>
              <a:gd name="connsiteY48" fmla="*/ 167482 h 336550"/>
              <a:gd name="connsiteX49" fmla="*/ 169070 w 338138"/>
              <a:gd name="connsiteY49" fmla="*/ 69850 h 336550"/>
              <a:gd name="connsiteX50" fmla="*/ 48291 w 338138"/>
              <a:gd name="connsiteY50" fmla="*/ 47078 h 336550"/>
              <a:gd name="connsiteX51" fmla="*/ 59813 w 338138"/>
              <a:gd name="connsiteY51" fmla="*/ 47078 h 336550"/>
              <a:gd name="connsiteX52" fmla="*/ 81577 w 338138"/>
              <a:gd name="connsiteY52" fmla="*/ 69412 h 336550"/>
              <a:gd name="connsiteX53" fmla="*/ 81577 w 338138"/>
              <a:gd name="connsiteY53" fmla="*/ 79922 h 336550"/>
              <a:gd name="connsiteX54" fmla="*/ 80297 w 338138"/>
              <a:gd name="connsiteY54" fmla="*/ 81236 h 336550"/>
              <a:gd name="connsiteX55" fmla="*/ 75176 w 338138"/>
              <a:gd name="connsiteY55" fmla="*/ 82550 h 336550"/>
              <a:gd name="connsiteX56" fmla="*/ 70055 w 338138"/>
              <a:gd name="connsiteY56" fmla="*/ 81236 h 336550"/>
              <a:gd name="connsiteX57" fmla="*/ 48291 w 338138"/>
              <a:gd name="connsiteY57" fmla="*/ 58902 h 336550"/>
              <a:gd name="connsiteX58" fmla="*/ 48291 w 338138"/>
              <a:gd name="connsiteY58" fmla="*/ 47078 h 336550"/>
              <a:gd name="connsiteX59" fmla="*/ 280885 w 338138"/>
              <a:gd name="connsiteY59" fmla="*/ 45764 h 336550"/>
              <a:gd name="connsiteX60" fmla="*/ 289847 w 338138"/>
              <a:gd name="connsiteY60" fmla="*/ 47078 h 336550"/>
              <a:gd name="connsiteX61" fmla="*/ 289847 w 338138"/>
              <a:gd name="connsiteY61" fmla="*/ 58902 h 336550"/>
              <a:gd name="connsiteX62" fmla="*/ 269363 w 338138"/>
              <a:gd name="connsiteY62" fmla="*/ 79922 h 336550"/>
              <a:gd name="connsiteX63" fmla="*/ 262962 w 338138"/>
              <a:gd name="connsiteY63" fmla="*/ 82550 h 336550"/>
              <a:gd name="connsiteX64" fmla="*/ 257841 w 338138"/>
              <a:gd name="connsiteY64" fmla="*/ 79922 h 336550"/>
              <a:gd name="connsiteX65" fmla="*/ 257841 w 338138"/>
              <a:gd name="connsiteY65" fmla="*/ 69412 h 336550"/>
              <a:gd name="connsiteX66" fmla="*/ 279605 w 338138"/>
              <a:gd name="connsiteY66" fmla="*/ 47078 h 336550"/>
              <a:gd name="connsiteX67" fmla="*/ 280885 w 338138"/>
              <a:gd name="connsiteY67" fmla="*/ 45764 h 336550"/>
              <a:gd name="connsiteX68" fmla="*/ 169862 w 338138"/>
              <a:gd name="connsiteY68" fmla="*/ 0 h 336550"/>
              <a:gd name="connsiteX69" fmla="*/ 177800 w 338138"/>
              <a:gd name="connsiteY69" fmla="*/ 7844 h 336550"/>
              <a:gd name="connsiteX70" fmla="*/ 177800 w 338138"/>
              <a:gd name="connsiteY70" fmla="*/ 35298 h 336550"/>
              <a:gd name="connsiteX71" fmla="*/ 177800 w 338138"/>
              <a:gd name="connsiteY71" fmla="*/ 39221 h 336550"/>
              <a:gd name="connsiteX72" fmla="*/ 169862 w 338138"/>
              <a:gd name="connsiteY72" fmla="*/ 44450 h 336550"/>
              <a:gd name="connsiteX73" fmla="*/ 161925 w 338138"/>
              <a:gd name="connsiteY73" fmla="*/ 36606 h 336550"/>
              <a:gd name="connsiteX74" fmla="*/ 161925 w 338138"/>
              <a:gd name="connsiteY74" fmla="*/ 9151 h 336550"/>
              <a:gd name="connsiteX75" fmla="*/ 161925 w 338138"/>
              <a:gd name="connsiteY75" fmla="*/ 5229 h 336550"/>
              <a:gd name="connsiteX76" fmla="*/ 169862 w 338138"/>
              <a:gd name="connsiteY76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38138" h="336550">
                <a:moveTo>
                  <a:pt x="169862" y="292100"/>
                </a:moveTo>
                <a:cubicBezTo>
                  <a:pt x="173831" y="292100"/>
                  <a:pt x="177800" y="296022"/>
                  <a:pt x="177800" y="301252"/>
                </a:cubicBezTo>
                <a:cubicBezTo>
                  <a:pt x="177800" y="301252"/>
                  <a:pt x="177800" y="301252"/>
                  <a:pt x="177800" y="328706"/>
                </a:cubicBezTo>
                <a:cubicBezTo>
                  <a:pt x="177800" y="332628"/>
                  <a:pt x="173831" y="336550"/>
                  <a:pt x="169862" y="336550"/>
                </a:cubicBezTo>
                <a:cubicBezTo>
                  <a:pt x="165894" y="336550"/>
                  <a:pt x="161925" y="332628"/>
                  <a:pt x="161925" y="328706"/>
                </a:cubicBezTo>
                <a:cubicBezTo>
                  <a:pt x="161925" y="328706"/>
                  <a:pt x="161925" y="328706"/>
                  <a:pt x="161925" y="301252"/>
                </a:cubicBezTo>
                <a:cubicBezTo>
                  <a:pt x="161925" y="296022"/>
                  <a:pt x="165894" y="292100"/>
                  <a:pt x="169862" y="292100"/>
                </a:cubicBezTo>
                <a:close/>
                <a:moveTo>
                  <a:pt x="257841" y="256382"/>
                </a:moveTo>
                <a:cubicBezTo>
                  <a:pt x="260401" y="252413"/>
                  <a:pt x="265522" y="252413"/>
                  <a:pt x="269363" y="256382"/>
                </a:cubicBezTo>
                <a:lnTo>
                  <a:pt x="289847" y="277549"/>
                </a:lnTo>
                <a:cubicBezTo>
                  <a:pt x="293688" y="281518"/>
                  <a:pt x="293688" y="286809"/>
                  <a:pt x="289847" y="289455"/>
                </a:cubicBezTo>
                <a:cubicBezTo>
                  <a:pt x="288567" y="290778"/>
                  <a:pt x="286006" y="292101"/>
                  <a:pt x="284726" y="292101"/>
                </a:cubicBezTo>
                <a:cubicBezTo>
                  <a:pt x="282166" y="292101"/>
                  <a:pt x="280885" y="290778"/>
                  <a:pt x="279605" y="289455"/>
                </a:cubicBezTo>
                <a:cubicBezTo>
                  <a:pt x="279605" y="289455"/>
                  <a:pt x="279605" y="289455"/>
                  <a:pt x="257841" y="266965"/>
                </a:cubicBezTo>
                <a:cubicBezTo>
                  <a:pt x="254000" y="264319"/>
                  <a:pt x="254000" y="259028"/>
                  <a:pt x="257841" y="256382"/>
                </a:cubicBezTo>
                <a:close/>
                <a:moveTo>
                  <a:pt x="74877" y="254000"/>
                </a:moveTo>
                <a:cubicBezTo>
                  <a:pt x="77523" y="254000"/>
                  <a:pt x="78846" y="254000"/>
                  <a:pt x="81492" y="256628"/>
                </a:cubicBezTo>
                <a:cubicBezTo>
                  <a:pt x="84138" y="259255"/>
                  <a:pt x="84138" y="264510"/>
                  <a:pt x="81492" y="267138"/>
                </a:cubicBezTo>
                <a:cubicBezTo>
                  <a:pt x="81492" y="267138"/>
                  <a:pt x="81492" y="267138"/>
                  <a:pt x="59002" y="289472"/>
                </a:cubicBezTo>
                <a:cubicBezTo>
                  <a:pt x="57679" y="290786"/>
                  <a:pt x="55033" y="292100"/>
                  <a:pt x="52387" y="292100"/>
                </a:cubicBezTo>
                <a:cubicBezTo>
                  <a:pt x="51065" y="292100"/>
                  <a:pt x="48419" y="290786"/>
                  <a:pt x="47096" y="289472"/>
                </a:cubicBezTo>
                <a:cubicBezTo>
                  <a:pt x="44450" y="286845"/>
                  <a:pt x="44450" y="281590"/>
                  <a:pt x="47096" y="277648"/>
                </a:cubicBezTo>
                <a:cubicBezTo>
                  <a:pt x="47096" y="277648"/>
                  <a:pt x="47096" y="277648"/>
                  <a:pt x="69586" y="256628"/>
                </a:cubicBezTo>
                <a:cubicBezTo>
                  <a:pt x="70909" y="254000"/>
                  <a:pt x="73554" y="254000"/>
                  <a:pt x="74877" y="254000"/>
                </a:cubicBezTo>
                <a:close/>
                <a:moveTo>
                  <a:pt x="301532" y="160338"/>
                </a:moveTo>
                <a:cubicBezTo>
                  <a:pt x="301532" y="160338"/>
                  <a:pt x="301532" y="160338"/>
                  <a:pt x="330294" y="160338"/>
                </a:cubicBezTo>
                <a:cubicBezTo>
                  <a:pt x="334216" y="160338"/>
                  <a:pt x="338138" y="164307"/>
                  <a:pt x="338138" y="168276"/>
                </a:cubicBezTo>
                <a:cubicBezTo>
                  <a:pt x="338138" y="173567"/>
                  <a:pt x="334216" y="176213"/>
                  <a:pt x="330294" y="176213"/>
                </a:cubicBezTo>
                <a:cubicBezTo>
                  <a:pt x="330294" y="176213"/>
                  <a:pt x="330294" y="176213"/>
                  <a:pt x="301532" y="176213"/>
                </a:cubicBezTo>
                <a:cubicBezTo>
                  <a:pt x="297610" y="176213"/>
                  <a:pt x="293688" y="173567"/>
                  <a:pt x="293688" y="168276"/>
                </a:cubicBezTo>
                <a:cubicBezTo>
                  <a:pt x="293688" y="164307"/>
                  <a:pt x="297610" y="160338"/>
                  <a:pt x="301532" y="160338"/>
                </a:cubicBezTo>
                <a:close/>
                <a:moveTo>
                  <a:pt x="7844" y="160338"/>
                </a:moveTo>
                <a:cubicBezTo>
                  <a:pt x="7844" y="160338"/>
                  <a:pt x="7844" y="160338"/>
                  <a:pt x="36606" y="160338"/>
                </a:cubicBezTo>
                <a:cubicBezTo>
                  <a:pt x="40528" y="160338"/>
                  <a:pt x="44450" y="164307"/>
                  <a:pt x="44450" y="168276"/>
                </a:cubicBezTo>
                <a:cubicBezTo>
                  <a:pt x="44450" y="170921"/>
                  <a:pt x="43143" y="172244"/>
                  <a:pt x="41835" y="174890"/>
                </a:cubicBezTo>
                <a:cubicBezTo>
                  <a:pt x="40528" y="176213"/>
                  <a:pt x="37913" y="176213"/>
                  <a:pt x="36606" y="176213"/>
                </a:cubicBezTo>
                <a:cubicBezTo>
                  <a:pt x="36606" y="176213"/>
                  <a:pt x="36606" y="176213"/>
                  <a:pt x="7844" y="176213"/>
                </a:cubicBezTo>
                <a:cubicBezTo>
                  <a:pt x="3922" y="176213"/>
                  <a:pt x="0" y="173567"/>
                  <a:pt x="0" y="168276"/>
                </a:cubicBezTo>
                <a:cubicBezTo>
                  <a:pt x="0" y="165630"/>
                  <a:pt x="1307" y="164307"/>
                  <a:pt x="2615" y="162984"/>
                </a:cubicBezTo>
                <a:cubicBezTo>
                  <a:pt x="3922" y="161661"/>
                  <a:pt x="6537" y="160338"/>
                  <a:pt x="7844" y="160338"/>
                </a:cubicBezTo>
                <a:close/>
                <a:moveTo>
                  <a:pt x="169070" y="85725"/>
                </a:moveTo>
                <a:cubicBezTo>
                  <a:pt x="123917" y="85725"/>
                  <a:pt x="87313" y="122329"/>
                  <a:pt x="87313" y="167482"/>
                </a:cubicBezTo>
                <a:cubicBezTo>
                  <a:pt x="87313" y="212635"/>
                  <a:pt x="123917" y="249239"/>
                  <a:pt x="169070" y="249239"/>
                </a:cubicBezTo>
                <a:cubicBezTo>
                  <a:pt x="214223" y="249239"/>
                  <a:pt x="250827" y="212635"/>
                  <a:pt x="250827" y="167482"/>
                </a:cubicBezTo>
                <a:cubicBezTo>
                  <a:pt x="250827" y="122329"/>
                  <a:pt x="214223" y="85725"/>
                  <a:pt x="169070" y="85725"/>
                </a:cubicBezTo>
                <a:close/>
                <a:moveTo>
                  <a:pt x="169070" y="69850"/>
                </a:moveTo>
                <a:cubicBezTo>
                  <a:pt x="222991" y="69850"/>
                  <a:pt x="266702" y="113561"/>
                  <a:pt x="266702" y="167482"/>
                </a:cubicBezTo>
                <a:cubicBezTo>
                  <a:pt x="266702" y="221403"/>
                  <a:pt x="222991" y="265114"/>
                  <a:pt x="169070" y="265114"/>
                </a:cubicBezTo>
                <a:cubicBezTo>
                  <a:pt x="115149" y="265114"/>
                  <a:pt x="71438" y="221403"/>
                  <a:pt x="71438" y="167482"/>
                </a:cubicBezTo>
                <a:cubicBezTo>
                  <a:pt x="71438" y="113561"/>
                  <a:pt x="115149" y="69850"/>
                  <a:pt x="169070" y="69850"/>
                </a:cubicBezTo>
                <a:close/>
                <a:moveTo>
                  <a:pt x="48291" y="47078"/>
                </a:moveTo>
                <a:cubicBezTo>
                  <a:pt x="50851" y="44450"/>
                  <a:pt x="55972" y="44450"/>
                  <a:pt x="59813" y="47078"/>
                </a:cubicBezTo>
                <a:cubicBezTo>
                  <a:pt x="59813" y="47078"/>
                  <a:pt x="59813" y="47078"/>
                  <a:pt x="81577" y="69412"/>
                </a:cubicBezTo>
                <a:cubicBezTo>
                  <a:pt x="84138" y="72040"/>
                  <a:pt x="84138" y="77295"/>
                  <a:pt x="81577" y="79922"/>
                </a:cubicBezTo>
                <a:cubicBezTo>
                  <a:pt x="80297" y="81236"/>
                  <a:pt x="80297" y="81236"/>
                  <a:pt x="80297" y="81236"/>
                </a:cubicBezTo>
                <a:cubicBezTo>
                  <a:pt x="79017" y="82550"/>
                  <a:pt x="77737" y="82550"/>
                  <a:pt x="75176" y="82550"/>
                </a:cubicBezTo>
                <a:cubicBezTo>
                  <a:pt x="72616" y="82550"/>
                  <a:pt x="71335" y="82550"/>
                  <a:pt x="70055" y="81236"/>
                </a:cubicBezTo>
                <a:lnTo>
                  <a:pt x="48291" y="58902"/>
                </a:lnTo>
                <a:cubicBezTo>
                  <a:pt x="44450" y="56274"/>
                  <a:pt x="44450" y="51019"/>
                  <a:pt x="48291" y="47078"/>
                </a:cubicBezTo>
                <a:close/>
                <a:moveTo>
                  <a:pt x="280885" y="45764"/>
                </a:moveTo>
                <a:cubicBezTo>
                  <a:pt x="283446" y="44450"/>
                  <a:pt x="287287" y="44450"/>
                  <a:pt x="289847" y="47078"/>
                </a:cubicBezTo>
                <a:cubicBezTo>
                  <a:pt x="293688" y="49705"/>
                  <a:pt x="293688" y="54960"/>
                  <a:pt x="289847" y="58902"/>
                </a:cubicBezTo>
                <a:cubicBezTo>
                  <a:pt x="289847" y="58902"/>
                  <a:pt x="289847" y="58902"/>
                  <a:pt x="269363" y="79922"/>
                </a:cubicBezTo>
                <a:cubicBezTo>
                  <a:pt x="266802" y="82550"/>
                  <a:pt x="265522" y="82550"/>
                  <a:pt x="262962" y="82550"/>
                </a:cubicBezTo>
                <a:cubicBezTo>
                  <a:pt x="261681" y="82550"/>
                  <a:pt x="259121" y="82550"/>
                  <a:pt x="257841" y="79922"/>
                </a:cubicBezTo>
                <a:cubicBezTo>
                  <a:pt x="254000" y="77295"/>
                  <a:pt x="254000" y="72040"/>
                  <a:pt x="257841" y="69412"/>
                </a:cubicBezTo>
                <a:cubicBezTo>
                  <a:pt x="257841" y="69412"/>
                  <a:pt x="257841" y="69412"/>
                  <a:pt x="279605" y="47078"/>
                </a:cubicBezTo>
                <a:cubicBezTo>
                  <a:pt x="279605" y="47078"/>
                  <a:pt x="280885" y="45764"/>
                  <a:pt x="280885" y="45764"/>
                </a:cubicBezTo>
                <a:close/>
                <a:moveTo>
                  <a:pt x="169862" y="0"/>
                </a:moveTo>
                <a:cubicBezTo>
                  <a:pt x="175154" y="0"/>
                  <a:pt x="177800" y="3922"/>
                  <a:pt x="177800" y="7844"/>
                </a:cubicBezTo>
                <a:cubicBezTo>
                  <a:pt x="177800" y="7844"/>
                  <a:pt x="177800" y="7844"/>
                  <a:pt x="177800" y="35298"/>
                </a:cubicBezTo>
                <a:cubicBezTo>
                  <a:pt x="177800" y="36606"/>
                  <a:pt x="177800" y="37913"/>
                  <a:pt x="177800" y="39221"/>
                </a:cubicBezTo>
                <a:cubicBezTo>
                  <a:pt x="176477" y="41835"/>
                  <a:pt x="173831" y="44450"/>
                  <a:pt x="169862" y="44450"/>
                </a:cubicBezTo>
                <a:cubicBezTo>
                  <a:pt x="165894" y="44450"/>
                  <a:pt x="161925" y="40528"/>
                  <a:pt x="161925" y="36606"/>
                </a:cubicBezTo>
                <a:cubicBezTo>
                  <a:pt x="161925" y="36606"/>
                  <a:pt x="161925" y="36606"/>
                  <a:pt x="161925" y="9151"/>
                </a:cubicBezTo>
                <a:cubicBezTo>
                  <a:pt x="161925" y="7844"/>
                  <a:pt x="161925" y="6537"/>
                  <a:pt x="161925" y="5229"/>
                </a:cubicBezTo>
                <a:cubicBezTo>
                  <a:pt x="163248" y="2615"/>
                  <a:pt x="167217" y="0"/>
                  <a:pt x="169862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组合 15"/>
          <p:cNvGrpSpPr/>
          <p:nvPr/>
        </p:nvGrpSpPr>
        <p:grpSpPr>
          <a:xfrm>
            <a:off x="2008387" y="4817106"/>
            <a:ext cx="1671767" cy="1001400"/>
            <a:chOff x="8159537" y="1248794"/>
            <a:chExt cx="2417784" cy="1448270"/>
          </a:xfrm>
        </p:grpSpPr>
        <p:sp>
          <p:nvSpPr>
            <p:cNvPr id="17" name="矩形 16"/>
            <p:cNvSpPr/>
            <p:nvPr>
              <p:custDataLst>
                <p:tags r:id="rId1"/>
              </p:custDataLst>
            </p:nvPr>
          </p:nvSpPr>
          <p:spPr>
            <a:xfrm>
              <a:off x="8159537" y="1248794"/>
              <a:ext cx="1964093" cy="784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925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Happy</a:t>
              </a:r>
            </a:p>
          </p:txBody>
        </p:sp>
        <p:sp>
          <p:nvSpPr>
            <p:cNvPr id="18" name="矩形 17"/>
            <p:cNvSpPr/>
            <p:nvPr>
              <p:custDataLst>
                <p:tags r:id="rId2"/>
              </p:custDataLst>
            </p:nvPr>
          </p:nvSpPr>
          <p:spPr>
            <a:xfrm>
              <a:off x="8893746" y="1840207"/>
              <a:ext cx="1683575" cy="8568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B</a:t>
              </a:r>
              <a:r>
                <a:rPr lang="zh-CN" altLang="en-US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aby</a:t>
              </a:r>
              <a:endParaRPr lang="zh-CN" altLang="en-US" sz="813" kern="0" dirty="0">
                <a:solidFill>
                  <a:schemeClr val="bg1"/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70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000">
        <p:random/>
      </p:transition>
    </mc:Choice>
    <mc:Fallback xmlns="">
      <p:transition spd="slow" advTm="1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8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rgbClr val="6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zh-CN" altLang="en-US" sz="1463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" name="sunrise-stroke-weather-symbol_56009"/>
          <p:cNvSpPr>
            <a:spLocks noChangeAspect="1"/>
          </p:cNvSpPr>
          <p:nvPr/>
        </p:nvSpPr>
        <p:spPr bwMode="auto">
          <a:xfrm>
            <a:off x="7503765" y="932040"/>
            <a:ext cx="1365201" cy="922956"/>
          </a:xfrm>
          <a:custGeom>
            <a:avLst/>
            <a:gdLst>
              <a:gd name="connsiteX0" fmla="*/ 292020 w 338138"/>
              <a:gd name="connsiteY0" fmla="*/ 157163 h 228601"/>
              <a:gd name="connsiteX1" fmla="*/ 327382 w 338138"/>
              <a:gd name="connsiteY1" fmla="*/ 157163 h 228601"/>
              <a:gd name="connsiteX2" fmla="*/ 336550 w 338138"/>
              <a:gd name="connsiteY2" fmla="*/ 166688 h 228601"/>
              <a:gd name="connsiteX3" fmla="*/ 327382 w 338138"/>
              <a:gd name="connsiteY3" fmla="*/ 176213 h 228601"/>
              <a:gd name="connsiteX4" fmla="*/ 292020 w 338138"/>
              <a:gd name="connsiteY4" fmla="*/ 176213 h 228601"/>
              <a:gd name="connsiteX5" fmla="*/ 284162 w 338138"/>
              <a:gd name="connsiteY5" fmla="*/ 166688 h 228601"/>
              <a:gd name="connsiteX6" fmla="*/ 292020 w 338138"/>
              <a:gd name="connsiteY6" fmla="*/ 157163 h 228601"/>
              <a:gd name="connsiteX7" fmla="*/ 167748 w 338138"/>
              <a:gd name="connsiteY7" fmla="*/ 157163 h 228601"/>
              <a:gd name="connsiteX8" fmla="*/ 228508 w 338138"/>
              <a:gd name="connsiteY8" fmla="*/ 210080 h 228601"/>
              <a:gd name="connsiteX9" fmla="*/ 326251 w 338138"/>
              <a:gd name="connsiteY9" fmla="*/ 210080 h 228601"/>
              <a:gd name="connsiteX10" fmla="*/ 338138 w 338138"/>
              <a:gd name="connsiteY10" fmla="*/ 219341 h 228601"/>
              <a:gd name="connsiteX11" fmla="*/ 328892 w 338138"/>
              <a:gd name="connsiteY11" fmla="*/ 228601 h 228601"/>
              <a:gd name="connsiteX12" fmla="*/ 221903 w 338138"/>
              <a:gd name="connsiteY12" fmla="*/ 228601 h 228601"/>
              <a:gd name="connsiteX13" fmla="*/ 200770 w 338138"/>
              <a:gd name="connsiteY13" fmla="*/ 210080 h 228601"/>
              <a:gd name="connsiteX14" fmla="*/ 169069 w 338138"/>
              <a:gd name="connsiteY14" fmla="*/ 183622 h 228601"/>
              <a:gd name="connsiteX15" fmla="*/ 137369 w 338138"/>
              <a:gd name="connsiteY15" fmla="*/ 210080 h 228601"/>
              <a:gd name="connsiteX16" fmla="*/ 116235 w 338138"/>
              <a:gd name="connsiteY16" fmla="*/ 228601 h 228601"/>
              <a:gd name="connsiteX17" fmla="*/ 9246 w 338138"/>
              <a:gd name="connsiteY17" fmla="*/ 228601 h 228601"/>
              <a:gd name="connsiteX18" fmla="*/ 0 w 338138"/>
              <a:gd name="connsiteY18" fmla="*/ 219341 h 228601"/>
              <a:gd name="connsiteX19" fmla="*/ 9246 w 338138"/>
              <a:gd name="connsiteY19" fmla="*/ 210080 h 228601"/>
              <a:gd name="connsiteX20" fmla="*/ 105668 w 338138"/>
              <a:gd name="connsiteY20" fmla="*/ 210080 h 228601"/>
              <a:gd name="connsiteX21" fmla="*/ 167748 w 338138"/>
              <a:gd name="connsiteY21" fmla="*/ 157163 h 228601"/>
              <a:gd name="connsiteX22" fmla="*/ 9446 w 338138"/>
              <a:gd name="connsiteY22" fmla="*/ 157163 h 228601"/>
              <a:gd name="connsiteX23" fmla="*/ 44530 w 338138"/>
              <a:gd name="connsiteY23" fmla="*/ 157163 h 228601"/>
              <a:gd name="connsiteX24" fmla="*/ 53975 w 338138"/>
              <a:gd name="connsiteY24" fmla="*/ 166688 h 228601"/>
              <a:gd name="connsiteX25" fmla="*/ 44530 w 338138"/>
              <a:gd name="connsiteY25" fmla="*/ 176213 h 228601"/>
              <a:gd name="connsiteX26" fmla="*/ 9446 w 338138"/>
              <a:gd name="connsiteY26" fmla="*/ 176213 h 228601"/>
              <a:gd name="connsiteX27" fmla="*/ 0 w 338138"/>
              <a:gd name="connsiteY27" fmla="*/ 166688 h 228601"/>
              <a:gd name="connsiteX28" fmla="*/ 9446 w 338138"/>
              <a:gd name="connsiteY28" fmla="*/ 157163 h 228601"/>
              <a:gd name="connsiteX29" fmla="*/ 167347 w 338138"/>
              <a:gd name="connsiteY29" fmla="*/ 71438 h 228601"/>
              <a:gd name="connsiteX30" fmla="*/ 263525 w 338138"/>
              <a:gd name="connsiteY30" fmla="*/ 167045 h 228601"/>
              <a:gd name="connsiteX31" fmla="*/ 263525 w 338138"/>
              <a:gd name="connsiteY31" fmla="*/ 176213 h 228601"/>
              <a:gd name="connsiteX32" fmla="*/ 246398 w 338138"/>
              <a:gd name="connsiteY32" fmla="*/ 176213 h 228601"/>
              <a:gd name="connsiteX33" fmla="*/ 246398 w 338138"/>
              <a:gd name="connsiteY33" fmla="*/ 167045 h 228601"/>
              <a:gd name="connsiteX34" fmla="*/ 167347 w 338138"/>
              <a:gd name="connsiteY34" fmla="*/ 88464 h 228601"/>
              <a:gd name="connsiteX35" fmla="*/ 88295 w 338138"/>
              <a:gd name="connsiteY35" fmla="*/ 167045 h 228601"/>
              <a:gd name="connsiteX36" fmla="*/ 88295 w 338138"/>
              <a:gd name="connsiteY36" fmla="*/ 176213 h 228601"/>
              <a:gd name="connsiteX37" fmla="*/ 69850 w 338138"/>
              <a:gd name="connsiteY37" fmla="*/ 176213 h 228601"/>
              <a:gd name="connsiteX38" fmla="*/ 69850 w 338138"/>
              <a:gd name="connsiteY38" fmla="*/ 167045 h 228601"/>
              <a:gd name="connsiteX39" fmla="*/ 167347 w 338138"/>
              <a:gd name="connsiteY39" fmla="*/ 71438 h 228601"/>
              <a:gd name="connsiteX40" fmla="*/ 273237 w 338138"/>
              <a:gd name="connsiteY40" fmla="*/ 49935 h 228601"/>
              <a:gd name="connsiteX41" fmla="*/ 285003 w 338138"/>
              <a:gd name="connsiteY41" fmla="*/ 49935 h 228601"/>
              <a:gd name="connsiteX42" fmla="*/ 285003 w 338138"/>
              <a:gd name="connsiteY42" fmla="*/ 61624 h 228601"/>
              <a:gd name="connsiteX43" fmla="*/ 260163 w 338138"/>
              <a:gd name="connsiteY43" fmla="*/ 86303 h 228601"/>
              <a:gd name="connsiteX44" fmla="*/ 248397 w 338138"/>
              <a:gd name="connsiteY44" fmla="*/ 86303 h 228601"/>
              <a:gd name="connsiteX45" fmla="*/ 248397 w 338138"/>
              <a:gd name="connsiteY45" fmla="*/ 73314 h 228601"/>
              <a:gd name="connsiteX46" fmla="*/ 273237 w 338138"/>
              <a:gd name="connsiteY46" fmla="*/ 49935 h 228601"/>
              <a:gd name="connsiteX47" fmla="*/ 48731 w 338138"/>
              <a:gd name="connsiteY47" fmla="*/ 49935 h 228601"/>
              <a:gd name="connsiteX48" fmla="*/ 62201 w 338138"/>
              <a:gd name="connsiteY48" fmla="*/ 49935 h 228601"/>
              <a:gd name="connsiteX49" fmla="*/ 86446 w 338138"/>
              <a:gd name="connsiteY49" fmla="*/ 73314 h 228601"/>
              <a:gd name="connsiteX50" fmla="*/ 86446 w 338138"/>
              <a:gd name="connsiteY50" fmla="*/ 86303 h 228601"/>
              <a:gd name="connsiteX51" fmla="*/ 74324 w 338138"/>
              <a:gd name="connsiteY51" fmla="*/ 86303 h 228601"/>
              <a:gd name="connsiteX52" fmla="*/ 48731 w 338138"/>
              <a:gd name="connsiteY52" fmla="*/ 61624 h 228601"/>
              <a:gd name="connsiteX53" fmla="*/ 48731 w 338138"/>
              <a:gd name="connsiteY53" fmla="*/ 49935 h 228601"/>
              <a:gd name="connsiteX54" fmla="*/ 168153 w 338138"/>
              <a:gd name="connsiteY54" fmla="*/ 0 h 228601"/>
              <a:gd name="connsiteX55" fmla="*/ 176213 w 338138"/>
              <a:gd name="connsiteY55" fmla="*/ 9168 h 228601"/>
              <a:gd name="connsiteX56" fmla="*/ 176213 w 338138"/>
              <a:gd name="connsiteY56" fmla="*/ 44530 h 228601"/>
              <a:gd name="connsiteX57" fmla="*/ 168153 w 338138"/>
              <a:gd name="connsiteY57" fmla="*/ 52388 h 228601"/>
              <a:gd name="connsiteX58" fmla="*/ 158750 w 338138"/>
              <a:gd name="connsiteY58" fmla="*/ 44530 h 228601"/>
              <a:gd name="connsiteX59" fmla="*/ 158750 w 338138"/>
              <a:gd name="connsiteY59" fmla="*/ 9168 h 228601"/>
              <a:gd name="connsiteX60" fmla="*/ 168153 w 338138"/>
              <a:gd name="connsiteY60" fmla="*/ 0 h 22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8138" h="228601">
                <a:moveTo>
                  <a:pt x="292020" y="157163"/>
                </a:moveTo>
                <a:cubicBezTo>
                  <a:pt x="292020" y="157163"/>
                  <a:pt x="292020" y="157163"/>
                  <a:pt x="327382" y="157163"/>
                </a:cubicBezTo>
                <a:cubicBezTo>
                  <a:pt x="332621" y="157163"/>
                  <a:pt x="336550" y="161245"/>
                  <a:pt x="336550" y="166688"/>
                </a:cubicBezTo>
                <a:cubicBezTo>
                  <a:pt x="336550" y="172131"/>
                  <a:pt x="332621" y="176213"/>
                  <a:pt x="327382" y="176213"/>
                </a:cubicBezTo>
                <a:cubicBezTo>
                  <a:pt x="327382" y="176213"/>
                  <a:pt x="327382" y="176213"/>
                  <a:pt x="292020" y="176213"/>
                </a:cubicBezTo>
                <a:cubicBezTo>
                  <a:pt x="286782" y="176213"/>
                  <a:pt x="284162" y="172131"/>
                  <a:pt x="284162" y="166688"/>
                </a:cubicBezTo>
                <a:cubicBezTo>
                  <a:pt x="284162" y="162606"/>
                  <a:pt x="286782" y="157163"/>
                  <a:pt x="292020" y="157163"/>
                </a:cubicBezTo>
                <a:close/>
                <a:moveTo>
                  <a:pt x="167748" y="157163"/>
                </a:moveTo>
                <a:cubicBezTo>
                  <a:pt x="167748" y="157163"/>
                  <a:pt x="167748" y="157163"/>
                  <a:pt x="228508" y="210080"/>
                </a:cubicBezTo>
                <a:cubicBezTo>
                  <a:pt x="228508" y="210080"/>
                  <a:pt x="228508" y="210080"/>
                  <a:pt x="326251" y="210080"/>
                </a:cubicBezTo>
                <a:cubicBezTo>
                  <a:pt x="331534" y="210080"/>
                  <a:pt x="334176" y="214049"/>
                  <a:pt x="338138" y="219341"/>
                </a:cubicBezTo>
                <a:cubicBezTo>
                  <a:pt x="338138" y="224632"/>
                  <a:pt x="334176" y="228601"/>
                  <a:pt x="328892" y="228601"/>
                </a:cubicBezTo>
                <a:cubicBezTo>
                  <a:pt x="328892" y="228601"/>
                  <a:pt x="328892" y="228601"/>
                  <a:pt x="221903" y="228601"/>
                </a:cubicBezTo>
                <a:cubicBezTo>
                  <a:pt x="221903" y="228601"/>
                  <a:pt x="221903" y="228601"/>
                  <a:pt x="200770" y="210080"/>
                </a:cubicBezTo>
                <a:cubicBezTo>
                  <a:pt x="200770" y="210080"/>
                  <a:pt x="200770" y="210080"/>
                  <a:pt x="169069" y="183622"/>
                </a:cubicBezTo>
                <a:cubicBezTo>
                  <a:pt x="169069" y="183622"/>
                  <a:pt x="169069" y="183622"/>
                  <a:pt x="137369" y="210080"/>
                </a:cubicBezTo>
                <a:cubicBezTo>
                  <a:pt x="137369" y="210080"/>
                  <a:pt x="137369" y="210080"/>
                  <a:pt x="116235" y="228601"/>
                </a:cubicBezTo>
                <a:cubicBezTo>
                  <a:pt x="116235" y="228601"/>
                  <a:pt x="116235" y="228601"/>
                  <a:pt x="9246" y="228601"/>
                </a:cubicBezTo>
                <a:cubicBezTo>
                  <a:pt x="5284" y="228601"/>
                  <a:pt x="0" y="224632"/>
                  <a:pt x="0" y="219341"/>
                </a:cubicBezTo>
                <a:cubicBezTo>
                  <a:pt x="0" y="214049"/>
                  <a:pt x="5284" y="210080"/>
                  <a:pt x="9246" y="210080"/>
                </a:cubicBezTo>
                <a:cubicBezTo>
                  <a:pt x="9246" y="210080"/>
                  <a:pt x="9246" y="210080"/>
                  <a:pt x="105668" y="210080"/>
                </a:cubicBezTo>
                <a:cubicBezTo>
                  <a:pt x="105668" y="210080"/>
                  <a:pt x="105668" y="210080"/>
                  <a:pt x="167748" y="157163"/>
                </a:cubicBezTo>
                <a:close/>
                <a:moveTo>
                  <a:pt x="9446" y="157163"/>
                </a:moveTo>
                <a:cubicBezTo>
                  <a:pt x="9446" y="157163"/>
                  <a:pt x="9446" y="157163"/>
                  <a:pt x="44530" y="157163"/>
                </a:cubicBezTo>
                <a:cubicBezTo>
                  <a:pt x="49927" y="157163"/>
                  <a:pt x="53975" y="161245"/>
                  <a:pt x="53975" y="166688"/>
                </a:cubicBezTo>
                <a:cubicBezTo>
                  <a:pt x="53975" y="172131"/>
                  <a:pt x="49927" y="176213"/>
                  <a:pt x="44530" y="176213"/>
                </a:cubicBezTo>
                <a:cubicBezTo>
                  <a:pt x="44530" y="176213"/>
                  <a:pt x="44530" y="176213"/>
                  <a:pt x="9446" y="176213"/>
                </a:cubicBezTo>
                <a:cubicBezTo>
                  <a:pt x="4048" y="176213"/>
                  <a:pt x="0" y="172131"/>
                  <a:pt x="0" y="166688"/>
                </a:cubicBezTo>
                <a:cubicBezTo>
                  <a:pt x="0" y="162606"/>
                  <a:pt x="4048" y="157163"/>
                  <a:pt x="9446" y="157163"/>
                </a:cubicBezTo>
                <a:close/>
                <a:moveTo>
                  <a:pt x="167347" y="71438"/>
                </a:moveTo>
                <a:cubicBezTo>
                  <a:pt x="220047" y="71438"/>
                  <a:pt x="263525" y="114658"/>
                  <a:pt x="263525" y="167045"/>
                </a:cubicBezTo>
                <a:cubicBezTo>
                  <a:pt x="263525" y="167045"/>
                  <a:pt x="263525" y="167045"/>
                  <a:pt x="263525" y="176213"/>
                </a:cubicBezTo>
                <a:cubicBezTo>
                  <a:pt x="263525" y="176213"/>
                  <a:pt x="263525" y="176213"/>
                  <a:pt x="246398" y="176213"/>
                </a:cubicBezTo>
                <a:cubicBezTo>
                  <a:pt x="246398" y="176213"/>
                  <a:pt x="246398" y="176213"/>
                  <a:pt x="246398" y="167045"/>
                </a:cubicBezTo>
                <a:cubicBezTo>
                  <a:pt x="246398" y="123825"/>
                  <a:pt x="210825" y="88464"/>
                  <a:pt x="167347" y="88464"/>
                </a:cubicBezTo>
                <a:cubicBezTo>
                  <a:pt x="122551" y="88464"/>
                  <a:pt x="88295" y="123825"/>
                  <a:pt x="88295" y="167045"/>
                </a:cubicBezTo>
                <a:cubicBezTo>
                  <a:pt x="88295" y="167045"/>
                  <a:pt x="88295" y="167045"/>
                  <a:pt x="88295" y="176213"/>
                </a:cubicBezTo>
                <a:cubicBezTo>
                  <a:pt x="88295" y="176213"/>
                  <a:pt x="88295" y="176213"/>
                  <a:pt x="69850" y="176213"/>
                </a:cubicBezTo>
                <a:lnTo>
                  <a:pt x="69850" y="167045"/>
                </a:lnTo>
                <a:cubicBezTo>
                  <a:pt x="69850" y="114658"/>
                  <a:pt x="114646" y="71438"/>
                  <a:pt x="167347" y="71438"/>
                </a:cubicBezTo>
                <a:close/>
                <a:moveTo>
                  <a:pt x="273237" y="49935"/>
                </a:moveTo>
                <a:cubicBezTo>
                  <a:pt x="275852" y="46038"/>
                  <a:pt x="281081" y="46038"/>
                  <a:pt x="285003" y="49935"/>
                </a:cubicBezTo>
                <a:cubicBezTo>
                  <a:pt x="288925" y="52532"/>
                  <a:pt x="288925" y="57728"/>
                  <a:pt x="285003" y="61624"/>
                </a:cubicBezTo>
                <a:cubicBezTo>
                  <a:pt x="285003" y="61624"/>
                  <a:pt x="285003" y="61624"/>
                  <a:pt x="260163" y="86303"/>
                </a:cubicBezTo>
                <a:cubicBezTo>
                  <a:pt x="258856" y="88901"/>
                  <a:pt x="252319" y="88901"/>
                  <a:pt x="248397" y="86303"/>
                </a:cubicBezTo>
                <a:cubicBezTo>
                  <a:pt x="244475" y="82406"/>
                  <a:pt x="244475" y="77211"/>
                  <a:pt x="248397" y="73314"/>
                </a:cubicBezTo>
                <a:cubicBezTo>
                  <a:pt x="248397" y="73314"/>
                  <a:pt x="248397" y="73314"/>
                  <a:pt x="273237" y="49935"/>
                </a:cubicBezTo>
                <a:close/>
                <a:moveTo>
                  <a:pt x="48731" y="49935"/>
                </a:moveTo>
                <a:cubicBezTo>
                  <a:pt x="52772" y="46038"/>
                  <a:pt x="58160" y="46038"/>
                  <a:pt x="62201" y="49935"/>
                </a:cubicBezTo>
                <a:cubicBezTo>
                  <a:pt x="62201" y="49935"/>
                  <a:pt x="62201" y="49935"/>
                  <a:pt x="86446" y="73314"/>
                </a:cubicBezTo>
                <a:cubicBezTo>
                  <a:pt x="90487" y="77211"/>
                  <a:pt x="90487" y="82406"/>
                  <a:pt x="86446" y="86303"/>
                </a:cubicBezTo>
                <a:cubicBezTo>
                  <a:pt x="83752" y="88901"/>
                  <a:pt x="78365" y="88901"/>
                  <a:pt x="74324" y="86303"/>
                </a:cubicBezTo>
                <a:lnTo>
                  <a:pt x="48731" y="61624"/>
                </a:lnTo>
                <a:cubicBezTo>
                  <a:pt x="46037" y="57728"/>
                  <a:pt x="46037" y="52532"/>
                  <a:pt x="48731" y="49935"/>
                </a:cubicBezTo>
                <a:close/>
                <a:moveTo>
                  <a:pt x="168153" y="0"/>
                </a:moveTo>
                <a:cubicBezTo>
                  <a:pt x="173527" y="0"/>
                  <a:pt x="176213" y="3929"/>
                  <a:pt x="176213" y="9168"/>
                </a:cubicBezTo>
                <a:cubicBezTo>
                  <a:pt x="176213" y="9168"/>
                  <a:pt x="176213" y="9168"/>
                  <a:pt x="176213" y="44530"/>
                </a:cubicBezTo>
                <a:cubicBezTo>
                  <a:pt x="176213" y="49768"/>
                  <a:pt x="173527" y="52388"/>
                  <a:pt x="168153" y="52388"/>
                </a:cubicBezTo>
                <a:cubicBezTo>
                  <a:pt x="164123" y="52388"/>
                  <a:pt x="158750" y="49768"/>
                  <a:pt x="158750" y="44530"/>
                </a:cubicBezTo>
                <a:cubicBezTo>
                  <a:pt x="158750" y="44530"/>
                  <a:pt x="158750" y="44530"/>
                  <a:pt x="158750" y="9168"/>
                </a:cubicBezTo>
                <a:cubicBezTo>
                  <a:pt x="158750" y="3929"/>
                  <a:pt x="162780" y="0"/>
                  <a:pt x="168153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图片占位符 33"/>
          <p:cNvPicPr>
            <a:picLocks noGrp="1" noChangeAspect="1"/>
          </p:cNvPicPr>
          <p:nvPr>
            <p:ph type="pic" sz="quarter" idx="10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09" r="9309"/>
          <a:stretch>
            <a:fillRect/>
          </a:stretch>
        </p:blipFill>
        <p:spPr/>
      </p:pic>
      <p:pic>
        <p:nvPicPr>
          <p:cNvPr id="36" name="图片占位符 35"/>
          <p:cNvPicPr>
            <a:picLocks noGrp="1" noChangeAspect="1"/>
          </p:cNvPicPr>
          <p:nvPr>
            <p:ph type="pic" sz="quarter" idx="11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01" r="9301"/>
          <a:stretch>
            <a:fillRect/>
          </a:stretch>
        </p:blipFill>
        <p:spPr/>
      </p:pic>
      <p:pic>
        <p:nvPicPr>
          <p:cNvPr id="38" name="图片占位符 37"/>
          <p:cNvPicPr>
            <a:picLocks noGrp="1" noChangeAspect="1"/>
          </p:cNvPicPr>
          <p:nvPr>
            <p:ph type="pic" sz="quarter" idx="12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59" r="9459"/>
          <a:stretch>
            <a:fillRect/>
          </a:stretch>
        </p:blipFill>
        <p:spPr/>
      </p:pic>
      <p:pic>
        <p:nvPicPr>
          <p:cNvPr id="40" name="图片占位符 39"/>
          <p:cNvPicPr>
            <a:picLocks noGrp="1" noChangeAspect="1"/>
          </p:cNvPicPr>
          <p:nvPr>
            <p:ph type="pic" sz="quarter" idx="13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01" r="9301"/>
          <a:stretch>
            <a:fillRect/>
          </a:stretch>
        </p:blipFill>
        <p:spPr/>
      </p:pic>
      <p:pic>
        <p:nvPicPr>
          <p:cNvPr id="42" name="图片占位符 41"/>
          <p:cNvPicPr>
            <a:picLocks noGrp="1" noChangeAspect="1"/>
          </p:cNvPicPr>
          <p:nvPr>
            <p:ph type="pic" sz="quarter" idx="14"/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09" r="9309"/>
          <a:stretch>
            <a:fillRect/>
          </a:stretch>
        </p:blipFill>
        <p:spPr/>
      </p:pic>
      <p:grpSp>
        <p:nvGrpSpPr>
          <p:cNvPr id="43" name="组合 42"/>
          <p:cNvGrpSpPr/>
          <p:nvPr/>
        </p:nvGrpSpPr>
        <p:grpSpPr>
          <a:xfrm>
            <a:off x="1038425" y="993570"/>
            <a:ext cx="1671767" cy="1001400"/>
            <a:chOff x="8159537" y="1248794"/>
            <a:chExt cx="2417784" cy="1448270"/>
          </a:xfrm>
        </p:grpSpPr>
        <p:sp>
          <p:nvSpPr>
            <p:cNvPr id="44" name="矩形 43"/>
            <p:cNvSpPr/>
            <p:nvPr>
              <p:custDataLst>
                <p:tags r:id="rId2"/>
              </p:custDataLst>
            </p:nvPr>
          </p:nvSpPr>
          <p:spPr>
            <a:xfrm>
              <a:off x="8159537" y="1248794"/>
              <a:ext cx="1964093" cy="784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925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Happy</a:t>
              </a:r>
            </a:p>
          </p:txBody>
        </p:sp>
        <p:sp>
          <p:nvSpPr>
            <p:cNvPr id="45" name="矩形 44"/>
            <p:cNvSpPr/>
            <p:nvPr>
              <p:custDataLst>
                <p:tags r:id="rId3"/>
              </p:custDataLst>
            </p:nvPr>
          </p:nvSpPr>
          <p:spPr>
            <a:xfrm>
              <a:off x="8893746" y="1840207"/>
              <a:ext cx="1683575" cy="8568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B</a:t>
              </a:r>
              <a:r>
                <a:rPr lang="zh-CN" altLang="en-US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aby</a:t>
              </a:r>
              <a:endParaRPr lang="zh-CN" altLang="en-US" sz="813" kern="0" dirty="0">
                <a:solidFill>
                  <a:schemeClr val="bg1"/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endParaRPr>
            </a:p>
          </p:txBody>
        </p:sp>
      </p:grpSp>
      <p:sp>
        <p:nvSpPr>
          <p:cNvPr id="46" name="矩形 45"/>
          <p:cNvSpPr/>
          <p:nvPr>
            <p:custDataLst>
              <p:tags r:id="rId1"/>
            </p:custDataLst>
          </p:nvPr>
        </p:nvSpPr>
        <p:spPr>
          <a:xfrm>
            <a:off x="4624387" y="4430414"/>
            <a:ext cx="2322821" cy="1032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我的宝贝</a:t>
            </a:r>
            <a:b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</a:b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每天都希望你快些长大</a:t>
            </a:r>
            <a:endParaRPr lang="en-US" altLang="zh-CN" sz="13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落落补 汤圆" pitchFamily="2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天真 快乐 健康 </a:t>
            </a:r>
            <a:endParaRPr lang="en-US" altLang="zh-CN" sz="13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落落补 汤圆" pitchFamily="2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是妈妈对你一生的祝福</a:t>
            </a:r>
          </a:p>
        </p:txBody>
      </p:sp>
    </p:spTree>
    <p:extLst>
      <p:ext uri="{BB962C8B-B14F-4D97-AF65-F5344CB8AC3E}">
        <p14:creationId xmlns:p14="http://schemas.microsoft.com/office/powerpoint/2010/main" val="322696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000">
        <p:random/>
      </p:transition>
    </mc:Choice>
    <mc:Fallback xmlns="">
      <p:transition spd="slow" advTm="1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9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3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9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rgbClr val="53A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zh-CN" altLang="en-US" sz="1463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" name="wifi-cloud_72981"/>
          <p:cNvSpPr>
            <a:spLocks noChangeAspect="1"/>
          </p:cNvSpPr>
          <p:nvPr/>
        </p:nvSpPr>
        <p:spPr bwMode="auto">
          <a:xfrm>
            <a:off x="7884838" y="1008649"/>
            <a:ext cx="1236042" cy="1241901"/>
          </a:xfrm>
          <a:custGeom>
            <a:avLst/>
            <a:gdLst>
              <a:gd name="connsiteX0" fmla="*/ 156931 w 334963"/>
              <a:gd name="connsiteY0" fmla="*/ 100013 h 336551"/>
              <a:gd name="connsiteX1" fmla="*/ 255838 w 334963"/>
              <a:gd name="connsiteY1" fmla="*/ 182802 h 336551"/>
              <a:gd name="connsiteX2" fmla="*/ 258475 w 334963"/>
              <a:gd name="connsiteY2" fmla="*/ 182802 h 336551"/>
              <a:gd name="connsiteX3" fmla="*/ 334963 w 334963"/>
              <a:gd name="connsiteY3" fmla="*/ 259019 h 336551"/>
              <a:gd name="connsiteX4" fmla="*/ 258475 w 334963"/>
              <a:gd name="connsiteY4" fmla="*/ 336551 h 336551"/>
              <a:gd name="connsiteX5" fmla="*/ 50113 w 334963"/>
              <a:gd name="connsiteY5" fmla="*/ 336551 h 336551"/>
              <a:gd name="connsiteX6" fmla="*/ 0 w 334963"/>
              <a:gd name="connsiteY6" fmla="*/ 281359 h 336551"/>
              <a:gd name="connsiteX7" fmla="*/ 55388 w 334963"/>
              <a:gd name="connsiteY7" fmla="*/ 226167 h 336551"/>
              <a:gd name="connsiteX8" fmla="*/ 58025 w 334963"/>
              <a:gd name="connsiteY8" fmla="*/ 226167 h 336551"/>
              <a:gd name="connsiteX9" fmla="*/ 55388 w 334963"/>
              <a:gd name="connsiteY9" fmla="*/ 201199 h 336551"/>
              <a:gd name="connsiteX10" fmla="*/ 156931 w 334963"/>
              <a:gd name="connsiteY10" fmla="*/ 100013 h 336551"/>
              <a:gd name="connsiteX11" fmla="*/ 220495 w 334963"/>
              <a:gd name="connsiteY11" fmla="*/ 53975 h 336551"/>
              <a:gd name="connsiteX12" fmla="*/ 279400 w 334963"/>
              <a:gd name="connsiteY12" fmla="*/ 113096 h 336551"/>
              <a:gd name="connsiteX13" fmla="*/ 263692 w 334963"/>
              <a:gd name="connsiteY13" fmla="*/ 130175 h 336551"/>
              <a:gd name="connsiteX14" fmla="*/ 246675 w 334963"/>
              <a:gd name="connsiteY14" fmla="*/ 113096 h 336551"/>
              <a:gd name="connsiteX15" fmla="*/ 220495 w 334963"/>
              <a:gd name="connsiteY15" fmla="*/ 88134 h 336551"/>
              <a:gd name="connsiteX16" fmla="*/ 204787 w 334963"/>
              <a:gd name="connsiteY16" fmla="*/ 71055 h 336551"/>
              <a:gd name="connsiteX17" fmla="*/ 220495 w 334963"/>
              <a:gd name="connsiteY17" fmla="*/ 53975 h 336551"/>
              <a:gd name="connsiteX18" fmla="*/ 223396 w 334963"/>
              <a:gd name="connsiteY18" fmla="*/ 0 h 336551"/>
              <a:gd name="connsiteX19" fmla="*/ 333375 w 334963"/>
              <a:gd name="connsiteY19" fmla="*/ 109980 h 336551"/>
              <a:gd name="connsiteX20" fmla="*/ 317664 w 334963"/>
              <a:gd name="connsiteY20" fmla="*/ 127000 h 336551"/>
              <a:gd name="connsiteX21" fmla="*/ 300643 w 334963"/>
              <a:gd name="connsiteY21" fmla="*/ 109980 h 336551"/>
              <a:gd name="connsiteX22" fmla="*/ 223396 w 334963"/>
              <a:gd name="connsiteY22" fmla="*/ 32732 h 336551"/>
              <a:gd name="connsiteX23" fmla="*/ 206375 w 334963"/>
              <a:gd name="connsiteY23" fmla="*/ 17021 h 336551"/>
              <a:gd name="connsiteX24" fmla="*/ 223396 w 334963"/>
              <a:gd name="connsiteY24" fmla="*/ 0 h 3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4963" h="336551">
                <a:moveTo>
                  <a:pt x="156931" y="100013"/>
                </a:moveTo>
                <a:cubicBezTo>
                  <a:pt x="205725" y="100013"/>
                  <a:pt x="247925" y="135494"/>
                  <a:pt x="255838" y="182802"/>
                </a:cubicBezTo>
                <a:cubicBezTo>
                  <a:pt x="257157" y="182802"/>
                  <a:pt x="257157" y="182802"/>
                  <a:pt x="258475" y="182802"/>
                </a:cubicBezTo>
                <a:cubicBezTo>
                  <a:pt x="300675" y="182802"/>
                  <a:pt x="334963" y="216968"/>
                  <a:pt x="334963" y="259019"/>
                </a:cubicBezTo>
                <a:cubicBezTo>
                  <a:pt x="334963" y="301071"/>
                  <a:pt x="300675" y="336551"/>
                  <a:pt x="258475" y="336551"/>
                </a:cubicBezTo>
                <a:cubicBezTo>
                  <a:pt x="258475" y="336551"/>
                  <a:pt x="258475" y="336551"/>
                  <a:pt x="50113" y="336551"/>
                </a:cubicBezTo>
                <a:cubicBezTo>
                  <a:pt x="22419" y="333923"/>
                  <a:pt x="0" y="310269"/>
                  <a:pt x="0" y="281359"/>
                </a:cubicBezTo>
                <a:cubicBezTo>
                  <a:pt x="0" y="249821"/>
                  <a:pt x="25056" y="226167"/>
                  <a:pt x="55388" y="226167"/>
                </a:cubicBezTo>
                <a:cubicBezTo>
                  <a:pt x="56706" y="226167"/>
                  <a:pt x="56706" y="226167"/>
                  <a:pt x="58025" y="226167"/>
                </a:cubicBezTo>
                <a:cubicBezTo>
                  <a:pt x="56706" y="218282"/>
                  <a:pt x="55388" y="210398"/>
                  <a:pt x="55388" y="201199"/>
                </a:cubicBezTo>
                <a:cubicBezTo>
                  <a:pt x="55388" y="144693"/>
                  <a:pt x="100225" y="100013"/>
                  <a:pt x="156931" y="100013"/>
                </a:cubicBezTo>
                <a:close/>
                <a:moveTo>
                  <a:pt x="220495" y="53975"/>
                </a:moveTo>
                <a:cubicBezTo>
                  <a:pt x="253220" y="53975"/>
                  <a:pt x="279400" y="80251"/>
                  <a:pt x="279400" y="113096"/>
                </a:cubicBezTo>
                <a:cubicBezTo>
                  <a:pt x="279400" y="122292"/>
                  <a:pt x="272855" y="130175"/>
                  <a:pt x="263692" y="130175"/>
                </a:cubicBezTo>
                <a:cubicBezTo>
                  <a:pt x="254529" y="130175"/>
                  <a:pt x="246675" y="122292"/>
                  <a:pt x="246675" y="113096"/>
                </a:cubicBezTo>
                <a:cubicBezTo>
                  <a:pt x="246675" y="98644"/>
                  <a:pt x="234894" y="88134"/>
                  <a:pt x="220495" y="88134"/>
                </a:cubicBezTo>
                <a:cubicBezTo>
                  <a:pt x="211332" y="88134"/>
                  <a:pt x="204787" y="80251"/>
                  <a:pt x="204787" y="71055"/>
                </a:cubicBezTo>
                <a:cubicBezTo>
                  <a:pt x="204787" y="61858"/>
                  <a:pt x="211332" y="53975"/>
                  <a:pt x="220495" y="53975"/>
                </a:cubicBezTo>
                <a:close/>
                <a:moveTo>
                  <a:pt x="223396" y="0"/>
                </a:moveTo>
                <a:cubicBezTo>
                  <a:pt x="284932" y="0"/>
                  <a:pt x="333375" y="49753"/>
                  <a:pt x="333375" y="109980"/>
                </a:cubicBezTo>
                <a:cubicBezTo>
                  <a:pt x="333375" y="119145"/>
                  <a:pt x="326829" y="127000"/>
                  <a:pt x="317664" y="127000"/>
                </a:cubicBezTo>
                <a:cubicBezTo>
                  <a:pt x="308499" y="127000"/>
                  <a:pt x="300643" y="119145"/>
                  <a:pt x="300643" y="109980"/>
                </a:cubicBezTo>
                <a:cubicBezTo>
                  <a:pt x="300643" y="68083"/>
                  <a:pt x="266602" y="32732"/>
                  <a:pt x="223396" y="32732"/>
                </a:cubicBezTo>
                <a:cubicBezTo>
                  <a:pt x="214231" y="32732"/>
                  <a:pt x="206375" y="26186"/>
                  <a:pt x="206375" y="17021"/>
                </a:cubicBezTo>
                <a:cubicBezTo>
                  <a:pt x="206375" y="7856"/>
                  <a:pt x="214231" y="0"/>
                  <a:pt x="223396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palm-tree-shape_34024"/>
          <p:cNvSpPr>
            <a:spLocks noChangeAspect="1"/>
          </p:cNvSpPr>
          <p:nvPr/>
        </p:nvSpPr>
        <p:spPr bwMode="auto">
          <a:xfrm>
            <a:off x="223702" y="4147916"/>
            <a:ext cx="1496406" cy="1517480"/>
          </a:xfrm>
          <a:custGeom>
            <a:avLst/>
            <a:gdLst>
              <a:gd name="T0" fmla="*/ 131 w 256"/>
              <a:gd name="T1" fmla="*/ 219 h 261"/>
              <a:gd name="T2" fmla="*/ 81 w 256"/>
              <a:gd name="T3" fmla="*/ 87 h 261"/>
              <a:gd name="T4" fmla="*/ 59 w 256"/>
              <a:gd name="T5" fmla="*/ 186 h 261"/>
              <a:gd name="T6" fmla="*/ 49 w 256"/>
              <a:gd name="T7" fmla="*/ 77 h 261"/>
              <a:gd name="T8" fmla="*/ 0 w 256"/>
              <a:gd name="T9" fmla="*/ 99 h 261"/>
              <a:gd name="T10" fmla="*/ 51 w 256"/>
              <a:gd name="T11" fmla="*/ 45 h 261"/>
              <a:gd name="T12" fmla="*/ 51 w 256"/>
              <a:gd name="T13" fmla="*/ 44 h 261"/>
              <a:gd name="T14" fmla="*/ 51 w 256"/>
              <a:gd name="T15" fmla="*/ 44 h 261"/>
              <a:gd name="T16" fmla="*/ 23 w 256"/>
              <a:gd name="T17" fmla="*/ 10 h 261"/>
              <a:gd name="T18" fmla="*/ 73 w 256"/>
              <a:gd name="T19" fmla="*/ 27 h 261"/>
              <a:gd name="T20" fmla="*/ 185 w 256"/>
              <a:gd name="T21" fmla="*/ 5 h 261"/>
              <a:gd name="T22" fmla="*/ 112 w 256"/>
              <a:gd name="T23" fmla="*/ 44 h 261"/>
              <a:gd name="T24" fmla="*/ 202 w 256"/>
              <a:gd name="T25" fmla="*/ 89 h 261"/>
              <a:gd name="T26" fmla="*/ 105 w 256"/>
              <a:gd name="T27" fmla="*/ 79 h 261"/>
              <a:gd name="T28" fmla="*/ 164 w 256"/>
              <a:gd name="T29" fmla="*/ 213 h 261"/>
              <a:gd name="T30" fmla="*/ 168 w 256"/>
              <a:gd name="T31" fmla="*/ 213 h 261"/>
              <a:gd name="T32" fmla="*/ 256 w 256"/>
              <a:gd name="T33" fmla="*/ 261 h 261"/>
              <a:gd name="T34" fmla="*/ 80 w 256"/>
              <a:gd name="T35" fmla="*/ 261 h 261"/>
              <a:gd name="T36" fmla="*/ 131 w 256"/>
              <a:gd name="T37" fmla="*/ 219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6" h="261">
                <a:moveTo>
                  <a:pt x="131" y="219"/>
                </a:moveTo>
                <a:cubicBezTo>
                  <a:pt x="131" y="195"/>
                  <a:pt x="125" y="122"/>
                  <a:pt x="81" y="87"/>
                </a:cubicBezTo>
                <a:cubicBezTo>
                  <a:pt x="73" y="99"/>
                  <a:pt x="55" y="133"/>
                  <a:pt x="59" y="186"/>
                </a:cubicBezTo>
                <a:cubicBezTo>
                  <a:pt x="53" y="162"/>
                  <a:pt x="39" y="125"/>
                  <a:pt x="49" y="77"/>
                </a:cubicBezTo>
                <a:cubicBezTo>
                  <a:pt x="34" y="80"/>
                  <a:pt x="6" y="88"/>
                  <a:pt x="0" y="99"/>
                </a:cubicBezTo>
                <a:cubicBezTo>
                  <a:pt x="3" y="84"/>
                  <a:pt x="26" y="51"/>
                  <a:pt x="51" y="45"/>
                </a:cubicBezTo>
                <a:cubicBezTo>
                  <a:pt x="51" y="45"/>
                  <a:pt x="51" y="45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46" y="34"/>
                  <a:pt x="35" y="13"/>
                  <a:pt x="23" y="10"/>
                </a:cubicBezTo>
                <a:cubicBezTo>
                  <a:pt x="35" y="10"/>
                  <a:pt x="59" y="16"/>
                  <a:pt x="73" y="27"/>
                </a:cubicBezTo>
                <a:cubicBezTo>
                  <a:pt x="117" y="0"/>
                  <a:pt x="159" y="6"/>
                  <a:pt x="185" y="5"/>
                </a:cubicBezTo>
                <a:cubicBezTo>
                  <a:pt x="149" y="13"/>
                  <a:pt x="126" y="30"/>
                  <a:pt x="112" y="44"/>
                </a:cubicBezTo>
                <a:cubicBezTo>
                  <a:pt x="152" y="54"/>
                  <a:pt x="181" y="77"/>
                  <a:pt x="202" y="89"/>
                </a:cubicBezTo>
                <a:cubicBezTo>
                  <a:pt x="159" y="72"/>
                  <a:pt x="125" y="74"/>
                  <a:pt x="105" y="79"/>
                </a:cubicBezTo>
                <a:cubicBezTo>
                  <a:pt x="122" y="97"/>
                  <a:pt x="147" y="147"/>
                  <a:pt x="164" y="213"/>
                </a:cubicBezTo>
                <a:cubicBezTo>
                  <a:pt x="166" y="213"/>
                  <a:pt x="167" y="213"/>
                  <a:pt x="168" y="213"/>
                </a:cubicBezTo>
                <a:cubicBezTo>
                  <a:pt x="204" y="213"/>
                  <a:pt x="237" y="231"/>
                  <a:pt x="256" y="261"/>
                </a:cubicBezTo>
                <a:cubicBezTo>
                  <a:pt x="80" y="261"/>
                  <a:pt x="80" y="261"/>
                  <a:pt x="80" y="261"/>
                </a:cubicBezTo>
                <a:cubicBezTo>
                  <a:pt x="92" y="242"/>
                  <a:pt x="110" y="227"/>
                  <a:pt x="131" y="219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图片占位符 14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05" r="9405"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11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603" r="9603"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2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05" r="9405"/>
          <a:stretch>
            <a:fillRect/>
          </a:stretch>
        </p:blipFill>
        <p:spPr/>
      </p:pic>
      <p:pic>
        <p:nvPicPr>
          <p:cNvPr id="19" name="图片占位符 18"/>
          <p:cNvPicPr>
            <a:picLocks noGrp="1" noChangeAspect="1"/>
          </p:cNvPicPr>
          <p:nvPr>
            <p:ph type="pic" sz="quarter" idx="13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289" r="9289"/>
          <a:stretch>
            <a:fillRect/>
          </a:stretch>
        </p:blipFill>
        <p:spPr/>
      </p:pic>
      <p:grpSp>
        <p:nvGrpSpPr>
          <p:cNvPr id="22" name="组合 21"/>
          <p:cNvGrpSpPr/>
          <p:nvPr/>
        </p:nvGrpSpPr>
        <p:grpSpPr>
          <a:xfrm>
            <a:off x="5911302" y="1137556"/>
            <a:ext cx="1671767" cy="1001400"/>
            <a:chOff x="8159537" y="1248794"/>
            <a:chExt cx="2417784" cy="1448270"/>
          </a:xfrm>
        </p:grpSpPr>
        <p:sp>
          <p:nvSpPr>
            <p:cNvPr id="23" name="矩形 22"/>
            <p:cNvSpPr/>
            <p:nvPr>
              <p:custDataLst>
                <p:tags r:id="rId1"/>
              </p:custDataLst>
            </p:nvPr>
          </p:nvSpPr>
          <p:spPr>
            <a:xfrm>
              <a:off x="8159537" y="1248794"/>
              <a:ext cx="1964093" cy="784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925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Happy</a:t>
              </a:r>
            </a:p>
          </p:txBody>
        </p:sp>
        <p:sp>
          <p:nvSpPr>
            <p:cNvPr id="24" name="矩形 23"/>
            <p:cNvSpPr/>
            <p:nvPr>
              <p:custDataLst>
                <p:tags r:id="rId2"/>
              </p:custDataLst>
            </p:nvPr>
          </p:nvSpPr>
          <p:spPr>
            <a:xfrm>
              <a:off x="8893746" y="1840207"/>
              <a:ext cx="1683575" cy="8568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B</a:t>
              </a:r>
              <a:r>
                <a:rPr lang="zh-CN" altLang="en-US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aby</a:t>
              </a:r>
              <a:endParaRPr lang="zh-CN" altLang="en-US" sz="813" kern="0" dirty="0">
                <a:solidFill>
                  <a:schemeClr val="bg1"/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2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9000">
        <p:random/>
      </p:transition>
    </mc:Choice>
    <mc:Fallback xmlns="">
      <p:transition spd="slow" advTm="9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rgbClr val="EF7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zh-CN" altLang="en-US" sz="1463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13" name="图片占位符 12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34" r="9334"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1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222" r="9222"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12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80" r="9380"/>
          <a:stretch>
            <a:fillRect/>
          </a:stretch>
        </p:blipFill>
        <p:spPr/>
      </p:pic>
      <p:sp>
        <p:nvSpPr>
          <p:cNvPr id="3" name="whale_86180"/>
          <p:cNvSpPr>
            <a:spLocks noChangeAspect="1"/>
          </p:cNvSpPr>
          <p:nvPr/>
        </p:nvSpPr>
        <p:spPr bwMode="auto">
          <a:xfrm>
            <a:off x="716507" y="2922447"/>
            <a:ext cx="901938" cy="1013106"/>
          </a:xfrm>
          <a:custGeom>
            <a:avLst/>
            <a:gdLst>
              <a:gd name="connsiteX0" fmla="*/ 32397 w 295381"/>
              <a:gd name="connsiteY0" fmla="*/ 115887 h 331788"/>
              <a:gd name="connsiteX1" fmla="*/ 49213 w 295381"/>
              <a:gd name="connsiteY1" fmla="*/ 149423 h 331788"/>
              <a:gd name="connsiteX2" fmla="*/ 62148 w 295381"/>
              <a:gd name="connsiteY2" fmla="*/ 157162 h 331788"/>
              <a:gd name="connsiteX3" fmla="*/ 66029 w 295381"/>
              <a:gd name="connsiteY3" fmla="*/ 135235 h 331788"/>
              <a:gd name="connsiteX4" fmla="*/ 32397 w 295381"/>
              <a:gd name="connsiteY4" fmla="*/ 115887 h 331788"/>
              <a:gd name="connsiteX5" fmla="*/ 248591 w 295381"/>
              <a:gd name="connsiteY5" fmla="*/ 88900 h 331788"/>
              <a:gd name="connsiteX6" fmla="*/ 255086 w 295381"/>
              <a:gd name="connsiteY6" fmla="*/ 153156 h 331788"/>
              <a:gd name="connsiteX7" fmla="*/ 270672 w 295381"/>
              <a:gd name="connsiteY7" fmla="*/ 169863 h 331788"/>
              <a:gd name="connsiteX8" fmla="*/ 274569 w 295381"/>
              <a:gd name="connsiteY8" fmla="*/ 130024 h 331788"/>
              <a:gd name="connsiteX9" fmla="*/ 266775 w 295381"/>
              <a:gd name="connsiteY9" fmla="*/ 110747 h 331788"/>
              <a:gd name="connsiteX10" fmla="*/ 248591 w 295381"/>
              <a:gd name="connsiteY10" fmla="*/ 88900 h 331788"/>
              <a:gd name="connsiteX11" fmla="*/ 154929 w 295381"/>
              <a:gd name="connsiteY11" fmla="*/ 73025 h 331788"/>
              <a:gd name="connsiteX12" fmla="*/ 167629 w 295381"/>
              <a:gd name="connsiteY12" fmla="*/ 85725 h 331788"/>
              <a:gd name="connsiteX13" fmla="*/ 154929 w 295381"/>
              <a:gd name="connsiteY13" fmla="*/ 98425 h 331788"/>
              <a:gd name="connsiteX14" fmla="*/ 142229 w 295381"/>
              <a:gd name="connsiteY14" fmla="*/ 85725 h 331788"/>
              <a:gd name="connsiteX15" fmla="*/ 154929 w 295381"/>
              <a:gd name="connsiteY15" fmla="*/ 73025 h 331788"/>
              <a:gd name="connsiteX16" fmla="*/ 120357 w 295381"/>
              <a:gd name="connsiteY16" fmla="*/ 19050 h 331788"/>
              <a:gd name="connsiteX17" fmla="*/ 43674 w 295381"/>
              <a:gd name="connsiteY17" fmla="*/ 47582 h 331788"/>
              <a:gd name="connsiteX18" fmla="*/ 46273 w 295381"/>
              <a:gd name="connsiteY18" fmla="*/ 51473 h 331788"/>
              <a:gd name="connsiteX19" fmla="*/ 37175 w 295381"/>
              <a:gd name="connsiteY19" fmla="*/ 67036 h 331788"/>
              <a:gd name="connsiteX20" fmla="*/ 26778 w 295381"/>
              <a:gd name="connsiteY20" fmla="*/ 64443 h 331788"/>
              <a:gd name="connsiteX21" fmla="*/ 21579 w 295381"/>
              <a:gd name="connsiteY21" fmla="*/ 73521 h 331788"/>
              <a:gd name="connsiteX22" fmla="*/ 120357 w 295381"/>
              <a:gd name="connsiteY22" fmla="*/ 126696 h 331788"/>
              <a:gd name="connsiteX23" fmla="*/ 169745 w 295381"/>
              <a:gd name="connsiteY23" fmla="*/ 116320 h 331788"/>
              <a:gd name="connsiteX24" fmla="*/ 182743 w 295381"/>
              <a:gd name="connsiteY24" fmla="*/ 121508 h 331788"/>
              <a:gd name="connsiteX25" fmla="*/ 177544 w 295381"/>
              <a:gd name="connsiteY25" fmla="*/ 134477 h 331788"/>
              <a:gd name="connsiteX26" fmla="*/ 125555 w 295381"/>
              <a:gd name="connsiteY26" fmla="*/ 147446 h 331788"/>
              <a:gd name="connsiteX27" fmla="*/ 125555 w 295381"/>
              <a:gd name="connsiteY27" fmla="*/ 223966 h 331788"/>
              <a:gd name="connsiteX28" fmla="*/ 125555 w 295381"/>
              <a:gd name="connsiteY28" fmla="*/ 225262 h 331788"/>
              <a:gd name="connsiteX29" fmla="*/ 125555 w 295381"/>
              <a:gd name="connsiteY29" fmla="*/ 226559 h 331788"/>
              <a:gd name="connsiteX30" fmla="*/ 125555 w 295381"/>
              <a:gd name="connsiteY30" fmla="*/ 227856 h 331788"/>
              <a:gd name="connsiteX31" fmla="*/ 125555 w 295381"/>
              <a:gd name="connsiteY31" fmla="*/ 229153 h 331788"/>
              <a:gd name="connsiteX32" fmla="*/ 125555 w 295381"/>
              <a:gd name="connsiteY32" fmla="*/ 230450 h 331788"/>
              <a:gd name="connsiteX33" fmla="*/ 125555 w 295381"/>
              <a:gd name="connsiteY33" fmla="*/ 231747 h 331788"/>
              <a:gd name="connsiteX34" fmla="*/ 124256 w 295381"/>
              <a:gd name="connsiteY34" fmla="*/ 233044 h 331788"/>
              <a:gd name="connsiteX35" fmla="*/ 124256 w 295381"/>
              <a:gd name="connsiteY35" fmla="*/ 234341 h 331788"/>
              <a:gd name="connsiteX36" fmla="*/ 122956 w 295381"/>
              <a:gd name="connsiteY36" fmla="*/ 234341 h 331788"/>
              <a:gd name="connsiteX37" fmla="*/ 122956 w 295381"/>
              <a:gd name="connsiteY37" fmla="*/ 235638 h 331788"/>
              <a:gd name="connsiteX38" fmla="*/ 121656 w 295381"/>
              <a:gd name="connsiteY38" fmla="*/ 235638 h 331788"/>
              <a:gd name="connsiteX39" fmla="*/ 121656 w 295381"/>
              <a:gd name="connsiteY39" fmla="*/ 236935 h 331788"/>
              <a:gd name="connsiteX40" fmla="*/ 120357 w 295381"/>
              <a:gd name="connsiteY40" fmla="*/ 236935 h 331788"/>
              <a:gd name="connsiteX41" fmla="*/ 119057 w 295381"/>
              <a:gd name="connsiteY41" fmla="*/ 236935 h 331788"/>
              <a:gd name="connsiteX42" fmla="*/ 117757 w 295381"/>
              <a:gd name="connsiteY42" fmla="*/ 238232 h 331788"/>
              <a:gd name="connsiteX43" fmla="*/ 116457 w 295381"/>
              <a:gd name="connsiteY43" fmla="*/ 238232 h 331788"/>
              <a:gd name="connsiteX44" fmla="*/ 115158 w 295381"/>
              <a:gd name="connsiteY44" fmla="*/ 238232 h 331788"/>
              <a:gd name="connsiteX45" fmla="*/ 113858 w 295381"/>
              <a:gd name="connsiteY45" fmla="*/ 238232 h 331788"/>
              <a:gd name="connsiteX46" fmla="*/ 112558 w 295381"/>
              <a:gd name="connsiteY46" fmla="*/ 236935 h 331788"/>
              <a:gd name="connsiteX47" fmla="*/ 65769 w 295381"/>
              <a:gd name="connsiteY47" fmla="*/ 246013 h 331788"/>
              <a:gd name="connsiteX48" fmla="*/ 81365 w 295381"/>
              <a:gd name="connsiteY48" fmla="*/ 253795 h 331788"/>
              <a:gd name="connsiteX49" fmla="*/ 103460 w 295381"/>
              <a:gd name="connsiteY49" fmla="*/ 291406 h 331788"/>
              <a:gd name="connsiteX50" fmla="*/ 103460 w 295381"/>
              <a:gd name="connsiteY50" fmla="*/ 309563 h 331788"/>
              <a:gd name="connsiteX51" fmla="*/ 132054 w 295381"/>
              <a:gd name="connsiteY51" fmla="*/ 274546 h 331788"/>
              <a:gd name="connsiteX52" fmla="*/ 132054 w 295381"/>
              <a:gd name="connsiteY52" fmla="*/ 261577 h 331788"/>
              <a:gd name="connsiteX53" fmla="*/ 137253 w 295381"/>
              <a:gd name="connsiteY53" fmla="*/ 252498 h 331788"/>
              <a:gd name="connsiteX54" fmla="*/ 138552 w 295381"/>
              <a:gd name="connsiteY54" fmla="*/ 252498 h 331788"/>
              <a:gd name="connsiteX55" fmla="*/ 138552 w 295381"/>
              <a:gd name="connsiteY55" fmla="*/ 251201 h 331788"/>
              <a:gd name="connsiteX56" fmla="*/ 139852 w 295381"/>
              <a:gd name="connsiteY56" fmla="*/ 251201 h 331788"/>
              <a:gd name="connsiteX57" fmla="*/ 141152 w 295381"/>
              <a:gd name="connsiteY57" fmla="*/ 251201 h 331788"/>
              <a:gd name="connsiteX58" fmla="*/ 213935 w 295381"/>
              <a:gd name="connsiteY58" fmla="*/ 205808 h 331788"/>
              <a:gd name="connsiteX59" fmla="*/ 223033 w 295381"/>
              <a:gd name="connsiteY59" fmla="*/ 78709 h 331788"/>
              <a:gd name="connsiteX60" fmla="*/ 120357 w 295381"/>
              <a:gd name="connsiteY60" fmla="*/ 19050 h 331788"/>
              <a:gd name="connsiteX61" fmla="*/ 120801 w 295381"/>
              <a:gd name="connsiteY61" fmla="*/ 0 h 331788"/>
              <a:gd name="connsiteX62" fmla="*/ 233204 w 295381"/>
              <a:gd name="connsiteY62" fmla="*/ 58322 h 331788"/>
              <a:gd name="connsiteX63" fmla="*/ 284884 w 295381"/>
              <a:gd name="connsiteY63" fmla="*/ 101092 h 331788"/>
              <a:gd name="connsiteX64" fmla="*/ 293928 w 295381"/>
              <a:gd name="connsiteY64" fmla="*/ 127013 h 331788"/>
              <a:gd name="connsiteX65" fmla="*/ 282300 w 295381"/>
              <a:gd name="connsiteY65" fmla="*/ 193111 h 331788"/>
              <a:gd name="connsiteX66" fmla="*/ 274548 w 295381"/>
              <a:gd name="connsiteY66" fmla="*/ 196999 h 331788"/>
              <a:gd name="connsiteX67" fmla="*/ 273256 w 295381"/>
              <a:gd name="connsiteY67" fmla="*/ 196999 h 331788"/>
              <a:gd name="connsiteX68" fmla="*/ 266796 w 295381"/>
              <a:gd name="connsiteY68" fmla="*/ 194407 h 331788"/>
              <a:gd name="connsiteX69" fmla="*/ 250001 w 295381"/>
              <a:gd name="connsiteY69" fmla="*/ 177559 h 331788"/>
              <a:gd name="connsiteX70" fmla="*/ 229328 w 295381"/>
              <a:gd name="connsiteY70" fmla="*/ 217736 h 331788"/>
              <a:gd name="connsiteX71" fmla="*/ 153101 w 295381"/>
              <a:gd name="connsiteY71" fmla="*/ 269578 h 331788"/>
              <a:gd name="connsiteX72" fmla="*/ 151809 w 295381"/>
              <a:gd name="connsiteY72" fmla="*/ 279946 h 331788"/>
              <a:gd name="connsiteX73" fmla="*/ 98837 w 295381"/>
              <a:gd name="connsiteY73" fmla="*/ 331788 h 331788"/>
              <a:gd name="connsiteX74" fmla="*/ 97545 w 295381"/>
              <a:gd name="connsiteY74" fmla="*/ 331788 h 331788"/>
              <a:gd name="connsiteX75" fmla="*/ 87209 w 295381"/>
              <a:gd name="connsiteY75" fmla="*/ 325308 h 331788"/>
              <a:gd name="connsiteX76" fmla="*/ 84625 w 295381"/>
              <a:gd name="connsiteY76" fmla="*/ 287723 h 331788"/>
              <a:gd name="connsiteX77" fmla="*/ 75581 w 295381"/>
              <a:gd name="connsiteY77" fmla="*/ 273466 h 331788"/>
              <a:gd name="connsiteX78" fmla="*/ 44573 w 295381"/>
              <a:gd name="connsiteY78" fmla="*/ 252729 h 331788"/>
              <a:gd name="connsiteX79" fmla="*/ 44573 w 295381"/>
              <a:gd name="connsiteY79" fmla="*/ 239769 h 331788"/>
              <a:gd name="connsiteX80" fmla="*/ 102713 w 295381"/>
              <a:gd name="connsiteY80" fmla="*/ 215144 h 331788"/>
              <a:gd name="connsiteX81" fmla="*/ 105297 w 295381"/>
              <a:gd name="connsiteY81" fmla="*/ 146453 h 331788"/>
              <a:gd name="connsiteX82" fmla="*/ 85917 w 295381"/>
              <a:gd name="connsiteY82" fmla="*/ 142565 h 331788"/>
              <a:gd name="connsiteX83" fmla="*/ 80749 w 295381"/>
              <a:gd name="connsiteY83" fmla="*/ 171078 h 331788"/>
              <a:gd name="connsiteX84" fmla="*/ 71705 w 295381"/>
              <a:gd name="connsiteY84" fmla="*/ 178855 h 331788"/>
              <a:gd name="connsiteX85" fmla="*/ 70413 w 295381"/>
              <a:gd name="connsiteY85" fmla="*/ 178855 h 331788"/>
              <a:gd name="connsiteX86" fmla="*/ 36822 w 295381"/>
              <a:gd name="connsiteY86" fmla="*/ 165894 h 331788"/>
              <a:gd name="connsiteX87" fmla="*/ 17442 w 295381"/>
              <a:gd name="connsiteY87" fmla="*/ 99796 h 331788"/>
              <a:gd name="connsiteX88" fmla="*/ 1938 w 295381"/>
              <a:gd name="connsiteY88" fmla="*/ 79059 h 331788"/>
              <a:gd name="connsiteX89" fmla="*/ 1938 w 295381"/>
              <a:gd name="connsiteY89" fmla="*/ 68690 h 331788"/>
              <a:gd name="connsiteX90" fmla="*/ 120801 w 295381"/>
              <a:gd name="connsiteY9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95381" h="331788">
                <a:moveTo>
                  <a:pt x="32397" y="115887"/>
                </a:moveTo>
                <a:cubicBezTo>
                  <a:pt x="31104" y="132655"/>
                  <a:pt x="44039" y="145554"/>
                  <a:pt x="49213" y="149423"/>
                </a:cubicBezTo>
                <a:cubicBezTo>
                  <a:pt x="53094" y="153293"/>
                  <a:pt x="56974" y="154582"/>
                  <a:pt x="62148" y="157162"/>
                </a:cubicBezTo>
                <a:lnTo>
                  <a:pt x="66029" y="135235"/>
                </a:lnTo>
                <a:cubicBezTo>
                  <a:pt x="54387" y="130075"/>
                  <a:pt x="42745" y="123626"/>
                  <a:pt x="32397" y="115887"/>
                </a:cubicBezTo>
                <a:close/>
                <a:moveTo>
                  <a:pt x="248591" y="88900"/>
                </a:moveTo>
                <a:cubicBezTo>
                  <a:pt x="255086" y="109462"/>
                  <a:pt x="257683" y="131309"/>
                  <a:pt x="255086" y="153156"/>
                </a:cubicBezTo>
                <a:cubicBezTo>
                  <a:pt x="255086" y="153156"/>
                  <a:pt x="255086" y="153156"/>
                  <a:pt x="270672" y="169863"/>
                </a:cubicBezTo>
                <a:cubicBezTo>
                  <a:pt x="275867" y="157012"/>
                  <a:pt x="277166" y="142875"/>
                  <a:pt x="274569" y="130024"/>
                </a:cubicBezTo>
                <a:cubicBezTo>
                  <a:pt x="273270" y="123599"/>
                  <a:pt x="270672" y="117173"/>
                  <a:pt x="266775" y="110747"/>
                </a:cubicBezTo>
                <a:cubicBezTo>
                  <a:pt x="261580" y="101751"/>
                  <a:pt x="256384" y="94041"/>
                  <a:pt x="248591" y="88900"/>
                </a:cubicBezTo>
                <a:close/>
                <a:moveTo>
                  <a:pt x="154929" y="73025"/>
                </a:moveTo>
                <a:cubicBezTo>
                  <a:pt x="161943" y="73025"/>
                  <a:pt x="167629" y="78711"/>
                  <a:pt x="167629" y="85725"/>
                </a:cubicBezTo>
                <a:cubicBezTo>
                  <a:pt x="167629" y="92739"/>
                  <a:pt x="161943" y="98425"/>
                  <a:pt x="154929" y="98425"/>
                </a:cubicBezTo>
                <a:cubicBezTo>
                  <a:pt x="147915" y="98425"/>
                  <a:pt x="142229" y="92739"/>
                  <a:pt x="142229" y="85725"/>
                </a:cubicBezTo>
                <a:cubicBezTo>
                  <a:pt x="142229" y="78711"/>
                  <a:pt x="147915" y="73025"/>
                  <a:pt x="154929" y="73025"/>
                </a:cubicBezTo>
                <a:close/>
                <a:moveTo>
                  <a:pt x="120357" y="19050"/>
                </a:moveTo>
                <a:cubicBezTo>
                  <a:pt x="91763" y="19050"/>
                  <a:pt x="64469" y="29425"/>
                  <a:pt x="43674" y="47582"/>
                </a:cubicBezTo>
                <a:cubicBezTo>
                  <a:pt x="44973" y="48879"/>
                  <a:pt x="44973" y="50176"/>
                  <a:pt x="46273" y="51473"/>
                </a:cubicBezTo>
                <a:cubicBezTo>
                  <a:pt x="47573" y="57958"/>
                  <a:pt x="43674" y="64443"/>
                  <a:pt x="37175" y="67036"/>
                </a:cubicBezTo>
                <a:cubicBezTo>
                  <a:pt x="33276" y="68333"/>
                  <a:pt x="30677" y="67036"/>
                  <a:pt x="26778" y="64443"/>
                </a:cubicBezTo>
                <a:cubicBezTo>
                  <a:pt x="25478" y="67036"/>
                  <a:pt x="22878" y="70927"/>
                  <a:pt x="21579" y="73521"/>
                </a:cubicBezTo>
                <a:cubicBezTo>
                  <a:pt x="42374" y="107242"/>
                  <a:pt x="80066" y="126696"/>
                  <a:pt x="120357" y="126696"/>
                </a:cubicBezTo>
                <a:cubicBezTo>
                  <a:pt x="137253" y="126696"/>
                  <a:pt x="154149" y="124102"/>
                  <a:pt x="169745" y="116320"/>
                </a:cubicBezTo>
                <a:cubicBezTo>
                  <a:pt x="174944" y="113726"/>
                  <a:pt x="180143" y="116320"/>
                  <a:pt x="182743" y="121508"/>
                </a:cubicBezTo>
                <a:cubicBezTo>
                  <a:pt x="185342" y="126696"/>
                  <a:pt x="182743" y="131883"/>
                  <a:pt x="177544" y="134477"/>
                </a:cubicBezTo>
                <a:cubicBezTo>
                  <a:pt x="160647" y="142259"/>
                  <a:pt x="143751" y="146150"/>
                  <a:pt x="125555" y="147446"/>
                </a:cubicBezTo>
                <a:cubicBezTo>
                  <a:pt x="116457" y="172088"/>
                  <a:pt x="116457" y="199324"/>
                  <a:pt x="125555" y="223966"/>
                </a:cubicBezTo>
                <a:cubicBezTo>
                  <a:pt x="125555" y="225262"/>
                  <a:pt x="125555" y="225262"/>
                  <a:pt x="125555" y="225262"/>
                </a:cubicBezTo>
                <a:cubicBezTo>
                  <a:pt x="125555" y="226559"/>
                  <a:pt x="125555" y="226559"/>
                  <a:pt x="125555" y="226559"/>
                </a:cubicBezTo>
                <a:cubicBezTo>
                  <a:pt x="125555" y="226559"/>
                  <a:pt x="125555" y="226559"/>
                  <a:pt x="125555" y="227856"/>
                </a:cubicBezTo>
                <a:cubicBezTo>
                  <a:pt x="125555" y="227856"/>
                  <a:pt x="125555" y="229153"/>
                  <a:pt x="125555" y="229153"/>
                </a:cubicBezTo>
                <a:cubicBezTo>
                  <a:pt x="125555" y="230450"/>
                  <a:pt x="125555" y="230450"/>
                  <a:pt x="125555" y="230450"/>
                </a:cubicBezTo>
                <a:cubicBezTo>
                  <a:pt x="125555" y="231747"/>
                  <a:pt x="125555" y="231747"/>
                  <a:pt x="125555" y="231747"/>
                </a:cubicBezTo>
                <a:cubicBezTo>
                  <a:pt x="125555" y="231747"/>
                  <a:pt x="124256" y="231747"/>
                  <a:pt x="124256" y="233044"/>
                </a:cubicBezTo>
                <a:cubicBezTo>
                  <a:pt x="124256" y="233044"/>
                  <a:pt x="124256" y="233044"/>
                  <a:pt x="124256" y="234341"/>
                </a:cubicBezTo>
                <a:cubicBezTo>
                  <a:pt x="124256" y="234341"/>
                  <a:pt x="122956" y="234341"/>
                  <a:pt x="122956" y="234341"/>
                </a:cubicBezTo>
                <a:cubicBezTo>
                  <a:pt x="122956" y="234341"/>
                  <a:pt x="122956" y="235638"/>
                  <a:pt x="122956" y="235638"/>
                </a:cubicBezTo>
                <a:cubicBezTo>
                  <a:pt x="121656" y="235638"/>
                  <a:pt x="121656" y="235638"/>
                  <a:pt x="121656" y="235638"/>
                </a:cubicBezTo>
                <a:cubicBezTo>
                  <a:pt x="121656" y="235638"/>
                  <a:pt x="121656" y="235638"/>
                  <a:pt x="121656" y="236935"/>
                </a:cubicBezTo>
                <a:cubicBezTo>
                  <a:pt x="121656" y="236935"/>
                  <a:pt x="120357" y="236935"/>
                  <a:pt x="120357" y="236935"/>
                </a:cubicBezTo>
                <a:cubicBezTo>
                  <a:pt x="120357" y="236935"/>
                  <a:pt x="119057" y="236935"/>
                  <a:pt x="119057" y="236935"/>
                </a:cubicBezTo>
                <a:cubicBezTo>
                  <a:pt x="119057" y="236935"/>
                  <a:pt x="117757" y="238232"/>
                  <a:pt x="117757" y="238232"/>
                </a:cubicBezTo>
                <a:cubicBezTo>
                  <a:pt x="116457" y="238232"/>
                  <a:pt x="116457" y="238232"/>
                  <a:pt x="116457" y="238232"/>
                </a:cubicBezTo>
                <a:cubicBezTo>
                  <a:pt x="115158" y="238232"/>
                  <a:pt x="115158" y="238232"/>
                  <a:pt x="115158" y="238232"/>
                </a:cubicBezTo>
                <a:cubicBezTo>
                  <a:pt x="113858" y="238232"/>
                  <a:pt x="113858" y="238232"/>
                  <a:pt x="113858" y="238232"/>
                </a:cubicBezTo>
                <a:cubicBezTo>
                  <a:pt x="113858" y="238232"/>
                  <a:pt x="113858" y="236935"/>
                  <a:pt x="112558" y="236935"/>
                </a:cubicBezTo>
                <a:cubicBezTo>
                  <a:pt x="96962" y="233044"/>
                  <a:pt x="78766" y="236935"/>
                  <a:pt x="65769" y="246013"/>
                </a:cubicBezTo>
                <a:cubicBezTo>
                  <a:pt x="69668" y="249904"/>
                  <a:pt x="74867" y="252498"/>
                  <a:pt x="81365" y="253795"/>
                </a:cubicBezTo>
                <a:cubicBezTo>
                  <a:pt x="95662" y="258983"/>
                  <a:pt x="106060" y="277140"/>
                  <a:pt x="103460" y="291406"/>
                </a:cubicBezTo>
                <a:cubicBezTo>
                  <a:pt x="102161" y="297891"/>
                  <a:pt x="102161" y="303078"/>
                  <a:pt x="103460" y="309563"/>
                </a:cubicBezTo>
                <a:cubicBezTo>
                  <a:pt x="117757" y="303078"/>
                  <a:pt x="128155" y="291406"/>
                  <a:pt x="132054" y="274546"/>
                </a:cubicBezTo>
                <a:cubicBezTo>
                  <a:pt x="132054" y="270655"/>
                  <a:pt x="133354" y="266764"/>
                  <a:pt x="132054" y="261577"/>
                </a:cubicBezTo>
                <a:cubicBezTo>
                  <a:pt x="132054" y="257686"/>
                  <a:pt x="134653" y="253795"/>
                  <a:pt x="137253" y="252498"/>
                </a:cubicBezTo>
                <a:cubicBezTo>
                  <a:pt x="138552" y="252498"/>
                  <a:pt x="138552" y="252498"/>
                  <a:pt x="138552" y="252498"/>
                </a:cubicBezTo>
                <a:cubicBezTo>
                  <a:pt x="138552" y="252498"/>
                  <a:pt x="138552" y="252498"/>
                  <a:pt x="138552" y="251201"/>
                </a:cubicBezTo>
                <a:cubicBezTo>
                  <a:pt x="139852" y="251201"/>
                  <a:pt x="139852" y="251201"/>
                  <a:pt x="139852" y="251201"/>
                </a:cubicBezTo>
                <a:cubicBezTo>
                  <a:pt x="139852" y="251201"/>
                  <a:pt x="139852" y="251201"/>
                  <a:pt x="141152" y="251201"/>
                </a:cubicBezTo>
                <a:cubicBezTo>
                  <a:pt x="169745" y="246013"/>
                  <a:pt x="195740" y="229153"/>
                  <a:pt x="213935" y="205808"/>
                </a:cubicBezTo>
                <a:cubicBezTo>
                  <a:pt x="241229" y="169494"/>
                  <a:pt x="243829" y="118914"/>
                  <a:pt x="223033" y="78709"/>
                </a:cubicBezTo>
                <a:cubicBezTo>
                  <a:pt x="200938" y="42395"/>
                  <a:pt x="161947" y="19050"/>
                  <a:pt x="120357" y="19050"/>
                </a:cubicBezTo>
                <a:close/>
                <a:moveTo>
                  <a:pt x="120801" y="0"/>
                </a:moveTo>
                <a:cubicBezTo>
                  <a:pt x="164729" y="0"/>
                  <a:pt x="207364" y="22033"/>
                  <a:pt x="233204" y="58322"/>
                </a:cubicBezTo>
                <a:cubicBezTo>
                  <a:pt x="255169" y="66098"/>
                  <a:pt x="273256" y="81651"/>
                  <a:pt x="284884" y="101092"/>
                </a:cubicBezTo>
                <a:cubicBezTo>
                  <a:pt x="288760" y="110164"/>
                  <a:pt x="291344" y="117940"/>
                  <a:pt x="293928" y="127013"/>
                </a:cubicBezTo>
                <a:cubicBezTo>
                  <a:pt x="297804" y="149046"/>
                  <a:pt x="293928" y="172374"/>
                  <a:pt x="282300" y="193111"/>
                </a:cubicBezTo>
                <a:cubicBezTo>
                  <a:pt x="281008" y="195703"/>
                  <a:pt x="278424" y="196999"/>
                  <a:pt x="274548" y="196999"/>
                </a:cubicBezTo>
                <a:cubicBezTo>
                  <a:pt x="274548" y="196999"/>
                  <a:pt x="274548" y="196999"/>
                  <a:pt x="273256" y="196999"/>
                </a:cubicBezTo>
                <a:cubicBezTo>
                  <a:pt x="270672" y="196999"/>
                  <a:pt x="268088" y="195703"/>
                  <a:pt x="266796" y="194407"/>
                </a:cubicBezTo>
                <a:cubicBezTo>
                  <a:pt x="266796" y="194407"/>
                  <a:pt x="266796" y="194407"/>
                  <a:pt x="250001" y="177559"/>
                </a:cubicBezTo>
                <a:cubicBezTo>
                  <a:pt x="244832" y="191815"/>
                  <a:pt x="238372" y="206072"/>
                  <a:pt x="229328" y="217736"/>
                </a:cubicBezTo>
                <a:cubicBezTo>
                  <a:pt x="211240" y="243657"/>
                  <a:pt x="182817" y="261802"/>
                  <a:pt x="153101" y="269578"/>
                </a:cubicBezTo>
                <a:cubicBezTo>
                  <a:pt x="153101" y="272170"/>
                  <a:pt x="151809" y="276058"/>
                  <a:pt x="151809" y="279946"/>
                </a:cubicBezTo>
                <a:cubicBezTo>
                  <a:pt x="146641" y="305867"/>
                  <a:pt x="125969" y="326604"/>
                  <a:pt x="98837" y="331788"/>
                </a:cubicBezTo>
                <a:cubicBezTo>
                  <a:pt x="98837" y="331788"/>
                  <a:pt x="97545" y="331788"/>
                  <a:pt x="97545" y="331788"/>
                </a:cubicBezTo>
                <a:cubicBezTo>
                  <a:pt x="92377" y="331788"/>
                  <a:pt x="88501" y="329196"/>
                  <a:pt x="87209" y="325308"/>
                </a:cubicBezTo>
                <a:cubicBezTo>
                  <a:pt x="83333" y="313643"/>
                  <a:pt x="82041" y="300683"/>
                  <a:pt x="84625" y="287723"/>
                </a:cubicBezTo>
                <a:cubicBezTo>
                  <a:pt x="85917" y="283834"/>
                  <a:pt x="80749" y="274762"/>
                  <a:pt x="75581" y="273466"/>
                </a:cubicBezTo>
                <a:cubicBezTo>
                  <a:pt x="63953" y="269578"/>
                  <a:pt x="52325" y="261802"/>
                  <a:pt x="44573" y="252729"/>
                </a:cubicBezTo>
                <a:cubicBezTo>
                  <a:pt x="40697" y="248841"/>
                  <a:pt x="40697" y="243657"/>
                  <a:pt x="44573" y="239769"/>
                </a:cubicBezTo>
                <a:cubicBezTo>
                  <a:pt x="57493" y="222920"/>
                  <a:pt x="80749" y="213848"/>
                  <a:pt x="102713" y="215144"/>
                </a:cubicBezTo>
                <a:cubicBezTo>
                  <a:pt x="97545" y="193111"/>
                  <a:pt x="98837" y="168486"/>
                  <a:pt x="105297" y="146453"/>
                </a:cubicBezTo>
                <a:cubicBezTo>
                  <a:pt x="98837" y="146453"/>
                  <a:pt x="92377" y="145157"/>
                  <a:pt x="85917" y="142565"/>
                </a:cubicBezTo>
                <a:cubicBezTo>
                  <a:pt x="85917" y="142565"/>
                  <a:pt x="85917" y="142565"/>
                  <a:pt x="80749" y="171078"/>
                </a:cubicBezTo>
                <a:cubicBezTo>
                  <a:pt x="79457" y="176263"/>
                  <a:pt x="75581" y="178855"/>
                  <a:pt x="71705" y="178855"/>
                </a:cubicBezTo>
                <a:cubicBezTo>
                  <a:pt x="70413" y="178855"/>
                  <a:pt x="70413" y="178855"/>
                  <a:pt x="70413" y="178855"/>
                </a:cubicBezTo>
                <a:cubicBezTo>
                  <a:pt x="57493" y="177559"/>
                  <a:pt x="45865" y="173670"/>
                  <a:pt x="36822" y="165894"/>
                </a:cubicBezTo>
                <a:cubicBezTo>
                  <a:pt x="16150" y="149046"/>
                  <a:pt x="8398" y="123125"/>
                  <a:pt x="17442" y="99796"/>
                </a:cubicBezTo>
                <a:cubicBezTo>
                  <a:pt x="10982" y="93316"/>
                  <a:pt x="5814" y="86835"/>
                  <a:pt x="1938" y="79059"/>
                </a:cubicBezTo>
                <a:cubicBezTo>
                  <a:pt x="-646" y="75171"/>
                  <a:pt x="-646" y="71282"/>
                  <a:pt x="1938" y="68690"/>
                </a:cubicBezTo>
                <a:cubicBezTo>
                  <a:pt x="26486" y="25921"/>
                  <a:pt x="71705" y="0"/>
                  <a:pt x="120801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n_129782"/>
          <p:cNvSpPr>
            <a:spLocks noChangeAspect="1"/>
          </p:cNvSpPr>
          <p:nvPr/>
        </p:nvSpPr>
        <p:spPr bwMode="auto">
          <a:xfrm>
            <a:off x="7641622" y="1067212"/>
            <a:ext cx="1222184" cy="1279441"/>
          </a:xfrm>
          <a:custGeom>
            <a:avLst/>
            <a:gdLst>
              <a:gd name="connsiteX0" fmla="*/ 161132 w 321489"/>
              <a:gd name="connsiteY0" fmla="*/ 98425 h 336550"/>
              <a:gd name="connsiteX1" fmla="*/ 90488 w 321489"/>
              <a:gd name="connsiteY1" fmla="*/ 168275 h 336550"/>
              <a:gd name="connsiteX2" fmla="*/ 161132 w 321489"/>
              <a:gd name="connsiteY2" fmla="*/ 238125 h 336550"/>
              <a:gd name="connsiteX3" fmla="*/ 231776 w 321489"/>
              <a:gd name="connsiteY3" fmla="*/ 168275 h 336550"/>
              <a:gd name="connsiteX4" fmla="*/ 161132 w 321489"/>
              <a:gd name="connsiteY4" fmla="*/ 98425 h 336550"/>
              <a:gd name="connsiteX5" fmla="*/ 161132 w 321489"/>
              <a:gd name="connsiteY5" fmla="*/ 76200 h 336550"/>
              <a:gd name="connsiteX6" fmla="*/ 254001 w 321489"/>
              <a:gd name="connsiteY6" fmla="*/ 168275 h 336550"/>
              <a:gd name="connsiteX7" fmla="*/ 161132 w 321489"/>
              <a:gd name="connsiteY7" fmla="*/ 260350 h 336550"/>
              <a:gd name="connsiteX8" fmla="*/ 68263 w 321489"/>
              <a:gd name="connsiteY8" fmla="*/ 168275 h 336550"/>
              <a:gd name="connsiteX9" fmla="*/ 161132 w 321489"/>
              <a:gd name="connsiteY9" fmla="*/ 76200 h 336550"/>
              <a:gd name="connsiteX10" fmla="*/ 161790 w 321489"/>
              <a:gd name="connsiteY10" fmla="*/ 30163 h 336550"/>
              <a:gd name="connsiteX11" fmla="*/ 135465 w 321489"/>
              <a:gd name="connsiteY11" fmla="*/ 67169 h 336550"/>
              <a:gd name="connsiteX12" fmla="*/ 122302 w 321489"/>
              <a:gd name="connsiteY12" fmla="*/ 71134 h 336550"/>
              <a:gd name="connsiteX13" fmla="*/ 80181 w 321489"/>
              <a:gd name="connsiteY13" fmla="*/ 56596 h 336550"/>
              <a:gd name="connsiteX14" fmla="*/ 81497 w 321489"/>
              <a:gd name="connsiteY14" fmla="*/ 101532 h 336550"/>
              <a:gd name="connsiteX15" fmla="*/ 73600 w 321489"/>
              <a:gd name="connsiteY15" fmla="*/ 112106 h 336550"/>
              <a:gd name="connsiteX16" fmla="*/ 30163 w 321489"/>
              <a:gd name="connsiteY16" fmla="*/ 125322 h 336550"/>
              <a:gd name="connsiteX17" fmla="*/ 56488 w 321489"/>
              <a:gd name="connsiteY17" fmla="*/ 162328 h 336550"/>
              <a:gd name="connsiteX18" fmla="*/ 56488 w 321489"/>
              <a:gd name="connsiteY18" fmla="*/ 175545 h 336550"/>
              <a:gd name="connsiteX19" fmla="*/ 30163 w 321489"/>
              <a:gd name="connsiteY19" fmla="*/ 211229 h 336550"/>
              <a:gd name="connsiteX20" fmla="*/ 73600 w 321489"/>
              <a:gd name="connsiteY20" fmla="*/ 224446 h 336550"/>
              <a:gd name="connsiteX21" fmla="*/ 81497 w 321489"/>
              <a:gd name="connsiteY21" fmla="*/ 235019 h 336550"/>
              <a:gd name="connsiteX22" fmla="*/ 80181 w 321489"/>
              <a:gd name="connsiteY22" fmla="*/ 279955 h 336550"/>
              <a:gd name="connsiteX23" fmla="*/ 122302 w 321489"/>
              <a:gd name="connsiteY23" fmla="*/ 266739 h 336550"/>
              <a:gd name="connsiteX24" fmla="*/ 126251 w 321489"/>
              <a:gd name="connsiteY24" fmla="*/ 265417 h 336550"/>
              <a:gd name="connsiteX25" fmla="*/ 135465 w 321489"/>
              <a:gd name="connsiteY25" fmla="*/ 270704 h 336550"/>
              <a:gd name="connsiteX26" fmla="*/ 161790 w 321489"/>
              <a:gd name="connsiteY26" fmla="*/ 306388 h 336550"/>
              <a:gd name="connsiteX27" fmla="*/ 186799 w 321489"/>
              <a:gd name="connsiteY27" fmla="*/ 270704 h 336550"/>
              <a:gd name="connsiteX28" fmla="*/ 199962 w 321489"/>
              <a:gd name="connsiteY28" fmla="*/ 266739 h 336550"/>
              <a:gd name="connsiteX29" fmla="*/ 242083 w 321489"/>
              <a:gd name="connsiteY29" fmla="*/ 279955 h 336550"/>
              <a:gd name="connsiteX30" fmla="*/ 242083 w 321489"/>
              <a:gd name="connsiteY30" fmla="*/ 235019 h 336550"/>
              <a:gd name="connsiteX31" fmla="*/ 249980 w 321489"/>
              <a:gd name="connsiteY31" fmla="*/ 224446 h 336550"/>
              <a:gd name="connsiteX32" fmla="*/ 292101 w 321489"/>
              <a:gd name="connsiteY32" fmla="*/ 211229 h 336550"/>
              <a:gd name="connsiteX33" fmla="*/ 265776 w 321489"/>
              <a:gd name="connsiteY33" fmla="*/ 175545 h 336550"/>
              <a:gd name="connsiteX34" fmla="*/ 265776 w 321489"/>
              <a:gd name="connsiteY34" fmla="*/ 162328 h 336550"/>
              <a:gd name="connsiteX35" fmla="*/ 292101 w 321489"/>
              <a:gd name="connsiteY35" fmla="*/ 125322 h 336550"/>
              <a:gd name="connsiteX36" fmla="*/ 249980 w 321489"/>
              <a:gd name="connsiteY36" fmla="*/ 112106 h 336550"/>
              <a:gd name="connsiteX37" fmla="*/ 242083 w 321489"/>
              <a:gd name="connsiteY37" fmla="*/ 101532 h 336550"/>
              <a:gd name="connsiteX38" fmla="*/ 242083 w 321489"/>
              <a:gd name="connsiteY38" fmla="*/ 56596 h 336550"/>
              <a:gd name="connsiteX39" fmla="*/ 199962 w 321489"/>
              <a:gd name="connsiteY39" fmla="*/ 71134 h 336550"/>
              <a:gd name="connsiteX40" fmla="*/ 186799 w 321489"/>
              <a:gd name="connsiteY40" fmla="*/ 67169 h 336550"/>
              <a:gd name="connsiteX41" fmla="*/ 161790 w 321489"/>
              <a:gd name="connsiteY41" fmla="*/ 30163 h 336550"/>
              <a:gd name="connsiteX42" fmla="*/ 161132 w 321489"/>
              <a:gd name="connsiteY42" fmla="*/ 0 h 336550"/>
              <a:gd name="connsiteX43" fmla="*/ 170377 w 321489"/>
              <a:gd name="connsiteY43" fmla="*/ 5279 h 336550"/>
              <a:gd name="connsiteX44" fmla="*/ 200754 w 321489"/>
              <a:gd name="connsiteY44" fmla="*/ 47513 h 336550"/>
              <a:gd name="connsiteX45" fmla="*/ 249622 w 321489"/>
              <a:gd name="connsiteY45" fmla="*/ 30355 h 336550"/>
              <a:gd name="connsiteX46" fmla="*/ 260188 w 321489"/>
              <a:gd name="connsiteY46" fmla="*/ 31675 h 336550"/>
              <a:gd name="connsiteX47" fmla="*/ 264150 w 321489"/>
              <a:gd name="connsiteY47" fmla="*/ 40914 h 336550"/>
              <a:gd name="connsiteX48" fmla="*/ 264150 w 321489"/>
              <a:gd name="connsiteY48" fmla="*/ 93706 h 336550"/>
              <a:gd name="connsiteX49" fmla="*/ 314339 w 321489"/>
              <a:gd name="connsiteY49" fmla="*/ 109544 h 336550"/>
              <a:gd name="connsiteX50" fmla="*/ 320942 w 321489"/>
              <a:gd name="connsiteY50" fmla="*/ 116143 h 336550"/>
              <a:gd name="connsiteX51" fmla="*/ 319622 w 321489"/>
              <a:gd name="connsiteY51" fmla="*/ 126701 h 336550"/>
              <a:gd name="connsiteX52" fmla="*/ 287924 w 321489"/>
              <a:gd name="connsiteY52" fmla="*/ 168935 h 336550"/>
              <a:gd name="connsiteX53" fmla="*/ 319622 w 321489"/>
              <a:gd name="connsiteY53" fmla="*/ 211169 h 336550"/>
              <a:gd name="connsiteX54" fmla="*/ 320942 w 321489"/>
              <a:gd name="connsiteY54" fmla="*/ 220407 h 336550"/>
              <a:gd name="connsiteX55" fmla="*/ 314339 w 321489"/>
              <a:gd name="connsiteY55" fmla="*/ 228326 h 336550"/>
              <a:gd name="connsiteX56" fmla="*/ 264150 w 321489"/>
              <a:gd name="connsiteY56" fmla="*/ 242844 h 336550"/>
              <a:gd name="connsiteX57" fmla="*/ 264150 w 321489"/>
              <a:gd name="connsiteY57" fmla="*/ 295636 h 336550"/>
              <a:gd name="connsiteX58" fmla="*/ 260188 w 321489"/>
              <a:gd name="connsiteY58" fmla="*/ 304875 h 336550"/>
              <a:gd name="connsiteX59" fmla="*/ 249622 w 321489"/>
              <a:gd name="connsiteY59" fmla="*/ 306195 h 336550"/>
              <a:gd name="connsiteX60" fmla="*/ 200754 w 321489"/>
              <a:gd name="connsiteY60" fmla="*/ 289037 h 336550"/>
              <a:gd name="connsiteX61" fmla="*/ 170377 w 321489"/>
              <a:gd name="connsiteY61" fmla="*/ 332591 h 336550"/>
              <a:gd name="connsiteX62" fmla="*/ 161132 w 321489"/>
              <a:gd name="connsiteY62" fmla="*/ 336550 h 336550"/>
              <a:gd name="connsiteX63" fmla="*/ 151886 w 321489"/>
              <a:gd name="connsiteY63" fmla="*/ 332591 h 336550"/>
              <a:gd name="connsiteX64" fmla="*/ 121509 w 321489"/>
              <a:gd name="connsiteY64" fmla="*/ 289037 h 336550"/>
              <a:gd name="connsiteX65" fmla="*/ 71320 w 321489"/>
              <a:gd name="connsiteY65" fmla="*/ 306195 h 336550"/>
              <a:gd name="connsiteX66" fmla="*/ 62075 w 321489"/>
              <a:gd name="connsiteY66" fmla="*/ 304875 h 336550"/>
              <a:gd name="connsiteX67" fmla="*/ 56792 w 321489"/>
              <a:gd name="connsiteY67" fmla="*/ 295636 h 336550"/>
              <a:gd name="connsiteX68" fmla="*/ 58113 w 321489"/>
              <a:gd name="connsiteY68" fmla="*/ 242844 h 336550"/>
              <a:gd name="connsiteX69" fmla="*/ 7924 w 321489"/>
              <a:gd name="connsiteY69" fmla="*/ 228326 h 336550"/>
              <a:gd name="connsiteX70" fmla="*/ 0 w 321489"/>
              <a:gd name="connsiteY70" fmla="*/ 220407 h 336550"/>
              <a:gd name="connsiteX71" fmla="*/ 2641 w 321489"/>
              <a:gd name="connsiteY71" fmla="*/ 211169 h 336550"/>
              <a:gd name="connsiteX72" fmla="*/ 33019 w 321489"/>
              <a:gd name="connsiteY72" fmla="*/ 168935 h 336550"/>
              <a:gd name="connsiteX73" fmla="*/ 2641 w 321489"/>
              <a:gd name="connsiteY73" fmla="*/ 126701 h 336550"/>
              <a:gd name="connsiteX74" fmla="*/ 0 w 321489"/>
              <a:gd name="connsiteY74" fmla="*/ 116143 h 336550"/>
              <a:gd name="connsiteX75" fmla="*/ 7924 w 321489"/>
              <a:gd name="connsiteY75" fmla="*/ 109544 h 336550"/>
              <a:gd name="connsiteX76" fmla="*/ 58113 w 321489"/>
              <a:gd name="connsiteY76" fmla="*/ 93706 h 336550"/>
              <a:gd name="connsiteX77" fmla="*/ 56792 w 321489"/>
              <a:gd name="connsiteY77" fmla="*/ 40914 h 336550"/>
              <a:gd name="connsiteX78" fmla="*/ 62075 w 321489"/>
              <a:gd name="connsiteY78" fmla="*/ 31675 h 336550"/>
              <a:gd name="connsiteX79" fmla="*/ 71320 w 321489"/>
              <a:gd name="connsiteY79" fmla="*/ 30355 h 336550"/>
              <a:gd name="connsiteX80" fmla="*/ 121509 w 321489"/>
              <a:gd name="connsiteY80" fmla="*/ 47513 h 336550"/>
              <a:gd name="connsiteX81" fmla="*/ 151886 w 321489"/>
              <a:gd name="connsiteY81" fmla="*/ 5279 h 336550"/>
              <a:gd name="connsiteX82" fmla="*/ 161132 w 321489"/>
              <a:gd name="connsiteY82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21489" h="336550">
                <a:moveTo>
                  <a:pt x="161132" y="98425"/>
                </a:moveTo>
                <a:cubicBezTo>
                  <a:pt x="122116" y="98425"/>
                  <a:pt x="90488" y="129698"/>
                  <a:pt x="90488" y="168275"/>
                </a:cubicBezTo>
                <a:cubicBezTo>
                  <a:pt x="90488" y="206852"/>
                  <a:pt x="122116" y="238125"/>
                  <a:pt x="161132" y="238125"/>
                </a:cubicBezTo>
                <a:cubicBezTo>
                  <a:pt x="200148" y="238125"/>
                  <a:pt x="231776" y="206852"/>
                  <a:pt x="231776" y="168275"/>
                </a:cubicBezTo>
                <a:cubicBezTo>
                  <a:pt x="231776" y="129698"/>
                  <a:pt x="200148" y="98425"/>
                  <a:pt x="161132" y="98425"/>
                </a:cubicBezTo>
                <a:close/>
                <a:moveTo>
                  <a:pt x="161132" y="76200"/>
                </a:moveTo>
                <a:cubicBezTo>
                  <a:pt x="212422" y="76200"/>
                  <a:pt x="254001" y="117423"/>
                  <a:pt x="254001" y="168275"/>
                </a:cubicBezTo>
                <a:cubicBezTo>
                  <a:pt x="254001" y="219127"/>
                  <a:pt x="212422" y="260350"/>
                  <a:pt x="161132" y="260350"/>
                </a:cubicBezTo>
                <a:cubicBezTo>
                  <a:pt x="109842" y="260350"/>
                  <a:pt x="68263" y="219127"/>
                  <a:pt x="68263" y="168275"/>
                </a:cubicBezTo>
                <a:cubicBezTo>
                  <a:pt x="68263" y="117423"/>
                  <a:pt x="109842" y="76200"/>
                  <a:pt x="161132" y="76200"/>
                </a:cubicBezTo>
                <a:close/>
                <a:moveTo>
                  <a:pt x="161790" y="30163"/>
                </a:moveTo>
                <a:cubicBezTo>
                  <a:pt x="161790" y="30163"/>
                  <a:pt x="161790" y="30163"/>
                  <a:pt x="135465" y="67169"/>
                </a:cubicBezTo>
                <a:cubicBezTo>
                  <a:pt x="132832" y="71134"/>
                  <a:pt x="127567" y="72456"/>
                  <a:pt x="122302" y="71134"/>
                </a:cubicBezTo>
                <a:cubicBezTo>
                  <a:pt x="122302" y="71134"/>
                  <a:pt x="122302" y="71134"/>
                  <a:pt x="80181" y="56596"/>
                </a:cubicBezTo>
                <a:cubicBezTo>
                  <a:pt x="80181" y="56596"/>
                  <a:pt x="80181" y="56596"/>
                  <a:pt x="81497" y="101532"/>
                </a:cubicBezTo>
                <a:cubicBezTo>
                  <a:pt x="81497" y="106819"/>
                  <a:pt x="77549" y="110784"/>
                  <a:pt x="73600" y="112106"/>
                </a:cubicBezTo>
                <a:cubicBezTo>
                  <a:pt x="73600" y="112106"/>
                  <a:pt x="73600" y="112106"/>
                  <a:pt x="30163" y="125322"/>
                </a:cubicBezTo>
                <a:cubicBezTo>
                  <a:pt x="30163" y="125322"/>
                  <a:pt x="30163" y="125322"/>
                  <a:pt x="56488" y="162328"/>
                </a:cubicBezTo>
                <a:cubicBezTo>
                  <a:pt x="60437" y="166293"/>
                  <a:pt x="60437" y="171580"/>
                  <a:pt x="56488" y="175545"/>
                </a:cubicBezTo>
                <a:cubicBezTo>
                  <a:pt x="56488" y="175545"/>
                  <a:pt x="56488" y="175545"/>
                  <a:pt x="30163" y="211229"/>
                </a:cubicBezTo>
                <a:cubicBezTo>
                  <a:pt x="30163" y="211229"/>
                  <a:pt x="30163" y="211229"/>
                  <a:pt x="73600" y="224446"/>
                </a:cubicBezTo>
                <a:cubicBezTo>
                  <a:pt x="77549" y="225768"/>
                  <a:pt x="81497" y="231054"/>
                  <a:pt x="81497" y="235019"/>
                </a:cubicBezTo>
                <a:cubicBezTo>
                  <a:pt x="81497" y="235019"/>
                  <a:pt x="81497" y="235019"/>
                  <a:pt x="80181" y="279955"/>
                </a:cubicBezTo>
                <a:cubicBezTo>
                  <a:pt x="80181" y="279955"/>
                  <a:pt x="80181" y="279955"/>
                  <a:pt x="122302" y="266739"/>
                </a:cubicBezTo>
                <a:cubicBezTo>
                  <a:pt x="123618" y="265417"/>
                  <a:pt x="124935" y="265417"/>
                  <a:pt x="126251" y="265417"/>
                </a:cubicBezTo>
                <a:cubicBezTo>
                  <a:pt x="130200" y="265417"/>
                  <a:pt x="132832" y="266739"/>
                  <a:pt x="135465" y="270704"/>
                </a:cubicBezTo>
                <a:cubicBezTo>
                  <a:pt x="135465" y="270704"/>
                  <a:pt x="135465" y="270704"/>
                  <a:pt x="161790" y="306388"/>
                </a:cubicBezTo>
                <a:cubicBezTo>
                  <a:pt x="161790" y="306388"/>
                  <a:pt x="161790" y="306388"/>
                  <a:pt x="186799" y="270704"/>
                </a:cubicBezTo>
                <a:cubicBezTo>
                  <a:pt x="190748" y="266739"/>
                  <a:pt x="194697" y="264095"/>
                  <a:pt x="199962" y="266739"/>
                </a:cubicBezTo>
                <a:cubicBezTo>
                  <a:pt x="199962" y="266739"/>
                  <a:pt x="199962" y="266739"/>
                  <a:pt x="242083" y="279955"/>
                </a:cubicBezTo>
                <a:cubicBezTo>
                  <a:pt x="242083" y="279955"/>
                  <a:pt x="242083" y="279955"/>
                  <a:pt x="242083" y="235019"/>
                </a:cubicBezTo>
                <a:cubicBezTo>
                  <a:pt x="242083" y="231054"/>
                  <a:pt x="244715" y="225768"/>
                  <a:pt x="249980" y="224446"/>
                </a:cubicBezTo>
                <a:lnTo>
                  <a:pt x="292101" y="211229"/>
                </a:lnTo>
                <a:cubicBezTo>
                  <a:pt x="292101" y="211229"/>
                  <a:pt x="292101" y="211229"/>
                  <a:pt x="265776" y="175545"/>
                </a:cubicBezTo>
                <a:cubicBezTo>
                  <a:pt x="263143" y="171580"/>
                  <a:pt x="263143" y="166293"/>
                  <a:pt x="265776" y="162328"/>
                </a:cubicBezTo>
                <a:cubicBezTo>
                  <a:pt x="265776" y="162328"/>
                  <a:pt x="265776" y="162328"/>
                  <a:pt x="292101" y="125322"/>
                </a:cubicBezTo>
                <a:cubicBezTo>
                  <a:pt x="292101" y="125322"/>
                  <a:pt x="292101" y="125322"/>
                  <a:pt x="249980" y="112106"/>
                </a:cubicBezTo>
                <a:cubicBezTo>
                  <a:pt x="244715" y="110784"/>
                  <a:pt x="242083" y="106819"/>
                  <a:pt x="242083" y="101532"/>
                </a:cubicBezTo>
                <a:cubicBezTo>
                  <a:pt x="242083" y="101532"/>
                  <a:pt x="242083" y="101532"/>
                  <a:pt x="242083" y="56596"/>
                </a:cubicBezTo>
                <a:cubicBezTo>
                  <a:pt x="242083" y="56596"/>
                  <a:pt x="242083" y="56596"/>
                  <a:pt x="199962" y="71134"/>
                </a:cubicBezTo>
                <a:cubicBezTo>
                  <a:pt x="194697" y="72456"/>
                  <a:pt x="190748" y="71134"/>
                  <a:pt x="186799" y="67169"/>
                </a:cubicBezTo>
                <a:cubicBezTo>
                  <a:pt x="186799" y="67169"/>
                  <a:pt x="186799" y="67169"/>
                  <a:pt x="161790" y="30163"/>
                </a:cubicBezTo>
                <a:close/>
                <a:moveTo>
                  <a:pt x="161132" y="0"/>
                </a:moveTo>
                <a:cubicBezTo>
                  <a:pt x="163773" y="0"/>
                  <a:pt x="167735" y="1320"/>
                  <a:pt x="170377" y="5279"/>
                </a:cubicBezTo>
                <a:cubicBezTo>
                  <a:pt x="170377" y="5279"/>
                  <a:pt x="170377" y="5279"/>
                  <a:pt x="200754" y="47513"/>
                </a:cubicBezTo>
                <a:cubicBezTo>
                  <a:pt x="200754" y="47513"/>
                  <a:pt x="200754" y="47513"/>
                  <a:pt x="249622" y="30355"/>
                </a:cubicBezTo>
                <a:cubicBezTo>
                  <a:pt x="253584" y="29035"/>
                  <a:pt x="257546" y="30355"/>
                  <a:pt x="260188" y="31675"/>
                </a:cubicBezTo>
                <a:cubicBezTo>
                  <a:pt x="262829" y="34315"/>
                  <a:pt x="264150" y="38274"/>
                  <a:pt x="264150" y="40914"/>
                </a:cubicBezTo>
                <a:cubicBezTo>
                  <a:pt x="264150" y="40914"/>
                  <a:pt x="264150" y="40914"/>
                  <a:pt x="264150" y="93706"/>
                </a:cubicBezTo>
                <a:cubicBezTo>
                  <a:pt x="264150" y="93706"/>
                  <a:pt x="264150" y="93706"/>
                  <a:pt x="314339" y="109544"/>
                </a:cubicBezTo>
                <a:cubicBezTo>
                  <a:pt x="316980" y="110864"/>
                  <a:pt x="319622" y="113503"/>
                  <a:pt x="320942" y="116143"/>
                </a:cubicBezTo>
                <a:cubicBezTo>
                  <a:pt x="322263" y="120102"/>
                  <a:pt x="320942" y="124062"/>
                  <a:pt x="319622" y="126701"/>
                </a:cubicBezTo>
                <a:cubicBezTo>
                  <a:pt x="319622" y="126701"/>
                  <a:pt x="319622" y="126701"/>
                  <a:pt x="287924" y="168935"/>
                </a:cubicBezTo>
                <a:lnTo>
                  <a:pt x="319622" y="211169"/>
                </a:lnTo>
                <a:cubicBezTo>
                  <a:pt x="320942" y="213808"/>
                  <a:pt x="322263" y="217768"/>
                  <a:pt x="320942" y="220407"/>
                </a:cubicBezTo>
                <a:cubicBezTo>
                  <a:pt x="319622" y="224367"/>
                  <a:pt x="316980" y="227007"/>
                  <a:pt x="314339" y="228326"/>
                </a:cubicBezTo>
                <a:cubicBezTo>
                  <a:pt x="314339" y="228326"/>
                  <a:pt x="314339" y="228326"/>
                  <a:pt x="264150" y="242844"/>
                </a:cubicBezTo>
                <a:cubicBezTo>
                  <a:pt x="264150" y="242844"/>
                  <a:pt x="264150" y="242844"/>
                  <a:pt x="264150" y="295636"/>
                </a:cubicBezTo>
                <a:cubicBezTo>
                  <a:pt x="264150" y="299596"/>
                  <a:pt x="262829" y="302235"/>
                  <a:pt x="260188" y="304875"/>
                </a:cubicBezTo>
                <a:cubicBezTo>
                  <a:pt x="257546" y="307515"/>
                  <a:pt x="253584" y="307515"/>
                  <a:pt x="249622" y="306195"/>
                </a:cubicBezTo>
                <a:cubicBezTo>
                  <a:pt x="249622" y="306195"/>
                  <a:pt x="249622" y="306195"/>
                  <a:pt x="200754" y="289037"/>
                </a:cubicBezTo>
                <a:cubicBezTo>
                  <a:pt x="200754" y="289037"/>
                  <a:pt x="200754" y="289037"/>
                  <a:pt x="170377" y="332591"/>
                </a:cubicBezTo>
                <a:cubicBezTo>
                  <a:pt x="167735" y="335230"/>
                  <a:pt x="163773" y="336550"/>
                  <a:pt x="161132" y="336550"/>
                </a:cubicBezTo>
                <a:cubicBezTo>
                  <a:pt x="157169" y="336550"/>
                  <a:pt x="153207" y="335230"/>
                  <a:pt x="151886" y="332591"/>
                </a:cubicBezTo>
                <a:cubicBezTo>
                  <a:pt x="151886" y="332591"/>
                  <a:pt x="151886" y="332591"/>
                  <a:pt x="121509" y="289037"/>
                </a:cubicBezTo>
                <a:cubicBezTo>
                  <a:pt x="121509" y="289037"/>
                  <a:pt x="121509" y="289037"/>
                  <a:pt x="71320" y="306195"/>
                </a:cubicBezTo>
                <a:cubicBezTo>
                  <a:pt x="68679" y="307515"/>
                  <a:pt x="64717" y="307515"/>
                  <a:pt x="62075" y="304875"/>
                </a:cubicBezTo>
                <a:cubicBezTo>
                  <a:pt x="59434" y="302235"/>
                  <a:pt x="56792" y="299596"/>
                  <a:pt x="56792" y="295636"/>
                </a:cubicBezTo>
                <a:cubicBezTo>
                  <a:pt x="56792" y="295636"/>
                  <a:pt x="56792" y="295636"/>
                  <a:pt x="58113" y="242844"/>
                </a:cubicBezTo>
                <a:cubicBezTo>
                  <a:pt x="58113" y="242844"/>
                  <a:pt x="58113" y="242844"/>
                  <a:pt x="7924" y="228326"/>
                </a:cubicBezTo>
                <a:cubicBezTo>
                  <a:pt x="3962" y="227007"/>
                  <a:pt x="1321" y="224367"/>
                  <a:pt x="0" y="220407"/>
                </a:cubicBezTo>
                <a:cubicBezTo>
                  <a:pt x="0" y="217768"/>
                  <a:pt x="0" y="213808"/>
                  <a:pt x="2641" y="211169"/>
                </a:cubicBezTo>
                <a:cubicBezTo>
                  <a:pt x="2641" y="211169"/>
                  <a:pt x="2641" y="211169"/>
                  <a:pt x="33019" y="168935"/>
                </a:cubicBezTo>
                <a:cubicBezTo>
                  <a:pt x="33019" y="168935"/>
                  <a:pt x="33019" y="168935"/>
                  <a:pt x="2641" y="126701"/>
                </a:cubicBezTo>
                <a:cubicBezTo>
                  <a:pt x="0" y="124062"/>
                  <a:pt x="0" y="120102"/>
                  <a:pt x="0" y="116143"/>
                </a:cubicBezTo>
                <a:cubicBezTo>
                  <a:pt x="1321" y="113503"/>
                  <a:pt x="3962" y="110864"/>
                  <a:pt x="7924" y="109544"/>
                </a:cubicBezTo>
                <a:cubicBezTo>
                  <a:pt x="7924" y="109544"/>
                  <a:pt x="7924" y="109544"/>
                  <a:pt x="58113" y="93706"/>
                </a:cubicBezTo>
                <a:cubicBezTo>
                  <a:pt x="58113" y="93706"/>
                  <a:pt x="58113" y="93706"/>
                  <a:pt x="56792" y="40914"/>
                </a:cubicBezTo>
                <a:cubicBezTo>
                  <a:pt x="56792" y="38274"/>
                  <a:pt x="59434" y="34315"/>
                  <a:pt x="62075" y="31675"/>
                </a:cubicBezTo>
                <a:cubicBezTo>
                  <a:pt x="64717" y="30355"/>
                  <a:pt x="68679" y="29035"/>
                  <a:pt x="71320" y="30355"/>
                </a:cubicBezTo>
                <a:cubicBezTo>
                  <a:pt x="71320" y="30355"/>
                  <a:pt x="71320" y="30355"/>
                  <a:pt x="121509" y="47513"/>
                </a:cubicBezTo>
                <a:cubicBezTo>
                  <a:pt x="121509" y="47513"/>
                  <a:pt x="121509" y="47513"/>
                  <a:pt x="151886" y="5279"/>
                </a:cubicBezTo>
                <a:cubicBezTo>
                  <a:pt x="153207" y="1320"/>
                  <a:pt x="157169" y="0"/>
                  <a:pt x="161132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组合 21"/>
          <p:cNvGrpSpPr/>
          <p:nvPr/>
        </p:nvGrpSpPr>
        <p:grpSpPr>
          <a:xfrm>
            <a:off x="3576834" y="4895776"/>
            <a:ext cx="2521325" cy="623426"/>
            <a:chOff x="8159537" y="1248794"/>
            <a:chExt cx="3646455" cy="901626"/>
          </a:xfrm>
        </p:grpSpPr>
        <p:sp>
          <p:nvSpPr>
            <p:cNvPr id="23" name="矩形 22"/>
            <p:cNvSpPr/>
            <p:nvPr>
              <p:custDataLst>
                <p:tags r:id="rId1"/>
              </p:custDataLst>
            </p:nvPr>
          </p:nvSpPr>
          <p:spPr>
            <a:xfrm>
              <a:off x="8159537" y="1248794"/>
              <a:ext cx="1964094" cy="7845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925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Happy</a:t>
              </a:r>
            </a:p>
          </p:txBody>
        </p:sp>
        <p:sp>
          <p:nvSpPr>
            <p:cNvPr id="24" name="矩形 23"/>
            <p:cNvSpPr/>
            <p:nvPr>
              <p:custDataLst>
                <p:tags r:id="rId2"/>
              </p:custDataLst>
            </p:nvPr>
          </p:nvSpPr>
          <p:spPr>
            <a:xfrm>
              <a:off x="10122416" y="1293564"/>
              <a:ext cx="1683576" cy="8568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B</a:t>
              </a:r>
              <a:r>
                <a:rPr lang="zh-CN" altLang="en-US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aby</a:t>
              </a:r>
              <a:endParaRPr lang="zh-CN" altLang="en-US" sz="813" kern="0" dirty="0">
                <a:solidFill>
                  <a:schemeClr val="bg1"/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35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0">
        <p:random/>
      </p:transition>
    </mc:Choice>
    <mc:Fallback xmlns="">
      <p:transition spd="slow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rgbClr val="59B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zh-CN" altLang="en-US" sz="1463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24" r="9324"/>
          <a:stretch>
            <a:fillRect/>
          </a:stretch>
        </p:blipFill>
        <p:spPr/>
      </p:pic>
      <p:pic>
        <p:nvPicPr>
          <p:cNvPr id="9" name="图片占位符 8"/>
          <p:cNvPicPr>
            <a:picLocks noGrp="1" noChangeAspect="1"/>
          </p:cNvPicPr>
          <p:nvPr>
            <p:ph type="pic" sz="quarter" idx="11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24" r="9324"/>
          <a:stretch>
            <a:fillRect/>
          </a:stretch>
        </p:blipFill>
        <p:spPr/>
      </p:pic>
      <p:sp>
        <p:nvSpPr>
          <p:cNvPr id="4" name="sunny-day-weather-symbol_52017"/>
          <p:cNvSpPr>
            <a:spLocks noChangeAspect="1"/>
          </p:cNvSpPr>
          <p:nvPr/>
        </p:nvSpPr>
        <p:spPr bwMode="auto">
          <a:xfrm>
            <a:off x="669543" y="1037074"/>
            <a:ext cx="1445225" cy="1438439"/>
          </a:xfrm>
          <a:custGeom>
            <a:avLst/>
            <a:gdLst>
              <a:gd name="connsiteX0" fmla="*/ 169862 w 338138"/>
              <a:gd name="connsiteY0" fmla="*/ 292100 h 336550"/>
              <a:gd name="connsiteX1" fmla="*/ 177800 w 338138"/>
              <a:gd name="connsiteY1" fmla="*/ 301252 h 336550"/>
              <a:gd name="connsiteX2" fmla="*/ 177800 w 338138"/>
              <a:gd name="connsiteY2" fmla="*/ 328706 h 336550"/>
              <a:gd name="connsiteX3" fmla="*/ 169862 w 338138"/>
              <a:gd name="connsiteY3" fmla="*/ 336550 h 336550"/>
              <a:gd name="connsiteX4" fmla="*/ 161925 w 338138"/>
              <a:gd name="connsiteY4" fmla="*/ 328706 h 336550"/>
              <a:gd name="connsiteX5" fmla="*/ 161925 w 338138"/>
              <a:gd name="connsiteY5" fmla="*/ 301252 h 336550"/>
              <a:gd name="connsiteX6" fmla="*/ 169862 w 338138"/>
              <a:gd name="connsiteY6" fmla="*/ 292100 h 336550"/>
              <a:gd name="connsiteX7" fmla="*/ 257841 w 338138"/>
              <a:gd name="connsiteY7" fmla="*/ 256382 h 336550"/>
              <a:gd name="connsiteX8" fmla="*/ 269363 w 338138"/>
              <a:gd name="connsiteY8" fmla="*/ 256382 h 336550"/>
              <a:gd name="connsiteX9" fmla="*/ 289847 w 338138"/>
              <a:gd name="connsiteY9" fmla="*/ 277549 h 336550"/>
              <a:gd name="connsiteX10" fmla="*/ 289847 w 338138"/>
              <a:gd name="connsiteY10" fmla="*/ 289455 h 336550"/>
              <a:gd name="connsiteX11" fmla="*/ 284726 w 338138"/>
              <a:gd name="connsiteY11" fmla="*/ 292101 h 336550"/>
              <a:gd name="connsiteX12" fmla="*/ 279605 w 338138"/>
              <a:gd name="connsiteY12" fmla="*/ 289455 h 336550"/>
              <a:gd name="connsiteX13" fmla="*/ 257841 w 338138"/>
              <a:gd name="connsiteY13" fmla="*/ 266965 h 336550"/>
              <a:gd name="connsiteX14" fmla="*/ 257841 w 338138"/>
              <a:gd name="connsiteY14" fmla="*/ 256382 h 336550"/>
              <a:gd name="connsiteX15" fmla="*/ 74877 w 338138"/>
              <a:gd name="connsiteY15" fmla="*/ 254000 h 336550"/>
              <a:gd name="connsiteX16" fmla="*/ 81492 w 338138"/>
              <a:gd name="connsiteY16" fmla="*/ 256628 h 336550"/>
              <a:gd name="connsiteX17" fmla="*/ 81492 w 338138"/>
              <a:gd name="connsiteY17" fmla="*/ 267138 h 336550"/>
              <a:gd name="connsiteX18" fmla="*/ 59002 w 338138"/>
              <a:gd name="connsiteY18" fmla="*/ 289472 h 336550"/>
              <a:gd name="connsiteX19" fmla="*/ 52387 w 338138"/>
              <a:gd name="connsiteY19" fmla="*/ 292100 h 336550"/>
              <a:gd name="connsiteX20" fmla="*/ 47096 w 338138"/>
              <a:gd name="connsiteY20" fmla="*/ 289472 h 336550"/>
              <a:gd name="connsiteX21" fmla="*/ 47096 w 338138"/>
              <a:gd name="connsiteY21" fmla="*/ 277648 h 336550"/>
              <a:gd name="connsiteX22" fmla="*/ 69586 w 338138"/>
              <a:gd name="connsiteY22" fmla="*/ 256628 h 336550"/>
              <a:gd name="connsiteX23" fmla="*/ 74877 w 338138"/>
              <a:gd name="connsiteY23" fmla="*/ 254000 h 336550"/>
              <a:gd name="connsiteX24" fmla="*/ 301532 w 338138"/>
              <a:gd name="connsiteY24" fmla="*/ 160338 h 336550"/>
              <a:gd name="connsiteX25" fmla="*/ 330294 w 338138"/>
              <a:gd name="connsiteY25" fmla="*/ 160338 h 336550"/>
              <a:gd name="connsiteX26" fmla="*/ 338138 w 338138"/>
              <a:gd name="connsiteY26" fmla="*/ 168276 h 336550"/>
              <a:gd name="connsiteX27" fmla="*/ 330294 w 338138"/>
              <a:gd name="connsiteY27" fmla="*/ 176213 h 336550"/>
              <a:gd name="connsiteX28" fmla="*/ 301532 w 338138"/>
              <a:gd name="connsiteY28" fmla="*/ 176213 h 336550"/>
              <a:gd name="connsiteX29" fmla="*/ 293688 w 338138"/>
              <a:gd name="connsiteY29" fmla="*/ 168276 h 336550"/>
              <a:gd name="connsiteX30" fmla="*/ 301532 w 338138"/>
              <a:gd name="connsiteY30" fmla="*/ 160338 h 336550"/>
              <a:gd name="connsiteX31" fmla="*/ 7844 w 338138"/>
              <a:gd name="connsiteY31" fmla="*/ 160338 h 336550"/>
              <a:gd name="connsiteX32" fmla="*/ 36606 w 338138"/>
              <a:gd name="connsiteY32" fmla="*/ 160338 h 336550"/>
              <a:gd name="connsiteX33" fmla="*/ 44450 w 338138"/>
              <a:gd name="connsiteY33" fmla="*/ 168276 h 336550"/>
              <a:gd name="connsiteX34" fmla="*/ 41835 w 338138"/>
              <a:gd name="connsiteY34" fmla="*/ 174890 h 336550"/>
              <a:gd name="connsiteX35" fmla="*/ 36606 w 338138"/>
              <a:gd name="connsiteY35" fmla="*/ 176213 h 336550"/>
              <a:gd name="connsiteX36" fmla="*/ 7844 w 338138"/>
              <a:gd name="connsiteY36" fmla="*/ 176213 h 336550"/>
              <a:gd name="connsiteX37" fmla="*/ 0 w 338138"/>
              <a:gd name="connsiteY37" fmla="*/ 168276 h 336550"/>
              <a:gd name="connsiteX38" fmla="*/ 2615 w 338138"/>
              <a:gd name="connsiteY38" fmla="*/ 162984 h 336550"/>
              <a:gd name="connsiteX39" fmla="*/ 7844 w 338138"/>
              <a:gd name="connsiteY39" fmla="*/ 160338 h 336550"/>
              <a:gd name="connsiteX40" fmla="*/ 169070 w 338138"/>
              <a:gd name="connsiteY40" fmla="*/ 85725 h 336550"/>
              <a:gd name="connsiteX41" fmla="*/ 87313 w 338138"/>
              <a:gd name="connsiteY41" fmla="*/ 167482 h 336550"/>
              <a:gd name="connsiteX42" fmla="*/ 169070 w 338138"/>
              <a:gd name="connsiteY42" fmla="*/ 249239 h 336550"/>
              <a:gd name="connsiteX43" fmla="*/ 250827 w 338138"/>
              <a:gd name="connsiteY43" fmla="*/ 167482 h 336550"/>
              <a:gd name="connsiteX44" fmla="*/ 169070 w 338138"/>
              <a:gd name="connsiteY44" fmla="*/ 85725 h 336550"/>
              <a:gd name="connsiteX45" fmla="*/ 169070 w 338138"/>
              <a:gd name="connsiteY45" fmla="*/ 69850 h 336550"/>
              <a:gd name="connsiteX46" fmla="*/ 266702 w 338138"/>
              <a:gd name="connsiteY46" fmla="*/ 167482 h 336550"/>
              <a:gd name="connsiteX47" fmla="*/ 169070 w 338138"/>
              <a:gd name="connsiteY47" fmla="*/ 265114 h 336550"/>
              <a:gd name="connsiteX48" fmla="*/ 71438 w 338138"/>
              <a:gd name="connsiteY48" fmla="*/ 167482 h 336550"/>
              <a:gd name="connsiteX49" fmla="*/ 169070 w 338138"/>
              <a:gd name="connsiteY49" fmla="*/ 69850 h 336550"/>
              <a:gd name="connsiteX50" fmla="*/ 48291 w 338138"/>
              <a:gd name="connsiteY50" fmla="*/ 47078 h 336550"/>
              <a:gd name="connsiteX51" fmla="*/ 59813 w 338138"/>
              <a:gd name="connsiteY51" fmla="*/ 47078 h 336550"/>
              <a:gd name="connsiteX52" fmla="*/ 81577 w 338138"/>
              <a:gd name="connsiteY52" fmla="*/ 69412 h 336550"/>
              <a:gd name="connsiteX53" fmla="*/ 81577 w 338138"/>
              <a:gd name="connsiteY53" fmla="*/ 79922 h 336550"/>
              <a:gd name="connsiteX54" fmla="*/ 80297 w 338138"/>
              <a:gd name="connsiteY54" fmla="*/ 81236 h 336550"/>
              <a:gd name="connsiteX55" fmla="*/ 75176 w 338138"/>
              <a:gd name="connsiteY55" fmla="*/ 82550 h 336550"/>
              <a:gd name="connsiteX56" fmla="*/ 70055 w 338138"/>
              <a:gd name="connsiteY56" fmla="*/ 81236 h 336550"/>
              <a:gd name="connsiteX57" fmla="*/ 48291 w 338138"/>
              <a:gd name="connsiteY57" fmla="*/ 58902 h 336550"/>
              <a:gd name="connsiteX58" fmla="*/ 48291 w 338138"/>
              <a:gd name="connsiteY58" fmla="*/ 47078 h 336550"/>
              <a:gd name="connsiteX59" fmla="*/ 280885 w 338138"/>
              <a:gd name="connsiteY59" fmla="*/ 45764 h 336550"/>
              <a:gd name="connsiteX60" fmla="*/ 289847 w 338138"/>
              <a:gd name="connsiteY60" fmla="*/ 47078 h 336550"/>
              <a:gd name="connsiteX61" fmla="*/ 289847 w 338138"/>
              <a:gd name="connsiteY61" fmla="*/ 58902 h 336550"/>
              <a:gd name="connsiteX62" fmla="*/ 269363 w 338138"/>
              <a:gd name="connsiteY62" fmla="*/ 79922 h 336550"/>
              <a:gd name="connsiteX63" fmla="*/ 262962 w 338138"/>
              <a:gd name="connsiteY63" fmla="*/ 82550 h 336550"/>
              <a:gd name="connsiteX64" fmla="*/ 257841 w 338138"/>
              <a:gd name="connsiteY64" fmla="*/ 79922 h 336550"/>
              <a:gd name="connsiteX65" fmla="*/ 257841 w 338138"/>
              <a:gd name="connsiteY65" fmla="*/ 69412 h 336550"/>
              <a:gd name="connsiteX66" fmla="*/ 279605 w 338138"/>
              <a:gd name="connsiteY66" fmla="*/ 47078 h 336550"/>
              <a:gd name="connsiteX67" fmla="*/ 280885 w 338138"/>
              <a:gd name="connsiteY67" fmla="*/ 45764 h 336550"/>
              <a:gd name="connsiteX68" fmla="*/ 169862 w 338138"/>
              <a:gd name="connsiteY68" fmla="*/ 0 h 336550"/>
              <a:gd name="connsiteX69" fmla="*/ 177800 w 338138"/>
              <a:gd name="connsiteY69" fmla="*/ 7844 h 336550"/>
              <a:gd name="connsiteX70" fmla="*/ 177800 w 338138"/>
              <a:gd name="connsiteY70" fmla="*/ 35298 h 336550"/>
              <a:gd name="connsiteX71" fmla="*/ 177800 w 338138"/>
              <a:gd name="connsiteY71" fmla="*/ 39221 h 336550"/>
              <a:gd name="connsiteX72" fmla="*/ 169862 w 338138"/>
              <a:gd name="connsiteY72" fmla="*/ 44450 h 336550"/>
              <a:gd name="connsiteX73" fmla="*/ 161925 w 338138"/>
              <a:gd name="connsiteY73" fmla="*/ 36606 h 336550"/>
              <a:gd name="connsiteX74" fmla="*/ 161925 w 338138"/>
              <a:gd name="connsiteY74" fmla="*/ 9151 h 336550"/>
              <a:gd name="connsiteX75" fmla="*/ 161925 w 338138"/>
              <a:gd name="connsiteY75" fmla="*/ 5229 h 336550"/>
              <a:gd name="connsiteX76" fmla="*/ 169862 w 338138"/>
              <a:gd name="connsiteY76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38138" h="336550">
                <a:moveTo>
                  <a:pt x="169862" y="292100"/>
                </a:moveTo>
                <a:cubicBezTo>
                  <a:pt x="173831" y="292100"/>
                  <a:pt x="177800" y="296022"/>
                  <a:pt x="177800" y="301252"/>
                </a:cubicBezTo>
                <a:cubicBezTo>
                  <a:pt x="177800" y="301252"/>
                  <a:pt x="177800" y="301252"/>
                  <a:pt x="177800" y="328706"/>
                </a:cubicBezTo>
                <a:cubicBezTo>
                  <a:pt x="177800" y="332628"/>
                  <a:pt x="173831" y="336550"/>
                  <a:pt x="169862" y="336550"/>
                </a:cubicBezTo>
                <a:cubicBezTo>
                  <a:pt x="165894" y="336550"/>
                  <a:pt x="161925" y="332628"/>
                  <a:pt x="161925" y="328706"/>
                </a:cubicBezTo>
                <a:cubicBezTo>
                  <a:pt x="161925" y="328706"/>
                  <a:pt x="161925" y="328706"/>
                  <a:pt x="161925" y="301252"/>
                </a:cubicBezTo>
                <a:cubicBezTo>
                  <a:pt x="161925" y="296022"/>
                  <a:pt x="165894" y="292100"/>
                  <a:pt x="169862" y="292100"/>
                </a:cubicBezTo>
                <a:close/>
                <a:moveTo>
                  <a:pt x="257841" y="256382"/>
                </a:moveTo>
                <a:cubicBezTo>
                  <a:pt x="260401" y="252413"/>
                  <a:pt x="265522" y="252413"/>
                  <a:pt x="269363" y="256382"/>
                </a:cubicBezTo>
                <a:lnTo>
                  <a:pt x="289847" y="277549"/>
                </a:lnTo>
                <a:cubicBezTo>
                  <a:pt x="293688" y="281518"/>
                  <a:pt x="293688" y="286809"/>
                  <a:pt x="289847" y="289455"/>
                </a:cubicBezTo>
                <a:cubicBezTo>
                  <a:pt x="288567" y="290778"/>
                  <a:pt x="286006" y="292101"/>
                  <a:pt x="284726" y="292101"/>
                </a:cubicBezTo>
                <a:cubicBezTo>
                  <a:pt x="282166" y="292101"/>
                  <a:pt x="280885" y="290778"/>
                  <a:pt x="279605" y="289455"/>
                </a:cubicBezTo>
                <a:cubicBezTo>
                  <a:pt x="279605" y="289455"/>
                  <a:pt x="279605" y="289455"/>
                  <a:pt x="257841" y="266965"/>
                </a:cubicBezTo>
                <a:cubicBezTo>
                  <a:pt x="254000" y="264319"/>
                  <a:pt x="254000" y="259028"/>
                  <a:pt x="257841" y="256382"/>
                </a:cubicBezTo>
                <a:close/>
                <a:moveTo>
                  <a:pt x="74877" y="254000"/>
                </a:moveTo>
                <a:cubicBezTo>
                  <a:pt x="77523" y="254000"/>
                  <a:pt x="78846" y="254000"/>
                  <a:pt x="81492" y="256628"/>
                </a:cubicBezTo>
                <a:cubicBezTo>
                  <a:pt x="84138" y="259255"/>
                  <a:pt x="84138" y="264510"/>
                  <a:pt x="81492" y="267138"/>
                </a:cubicBezTo>
                <a:cubicBezTo>
                  <a:pt x="81492" y="267138"/>
                  <a:pt x="81492" y="267138"/>
                  <a:pt x="59002" y="289472"/>
                </a:cubicBezTo>
                <a:cubicBezTo>
                  <a:pt x="57679" y="290786"/>
                  <a:pt x="55033" y="292100"/>
                  <a:pt x="52387" y="292100"/>
                </a:cubicBezTo>
                <a:cubicBezTo>
                  <a:pt x="51065" y="292100"/>
                  <a:pt x="48419" y="290786"/>
                  <a:pt x="47096" y="289472"/>
                </a:cubicBezTo>
                <a:cubicBezTo>
                  <a:pt x="44450" y="286845"/>
                  <a:pt x="44450" y="281590"/>
                  <a:pt x="47096" y="277648"/>
                </a:cubicBezTo>
                <a:cubicBezTo>
                  <a:pt x="47096" y="277648"/>
                  <a:pt x="47096" y="277648"/>
                  <a:pt x="69586" y="256628"/>
                </a:cubicBezTo>
                <a:cubicBezTo>
                  <a:pt x="70909" y="254000"/>
                  <a:pt x="73554" y="254000"/>
                  <a:pt x="74877" y="254000"/>
                </a:cubicBezTo>
                <a:close/>
                <a:moveTo>
                  <a:pt x="301532" y="160338"/>
                </a:moveTo>
                <a:cubicBezTo>
                  <a:pt x="301532" y="160338"/>
                  <a:pt x="301532" y="160338"/>
                  <a:pt x="330294" y="160338"/>
                </a:cubicBezTo>
                <a:cubicBezTo>
                  <a:pt x="334216" y="160338"/>
                  <a:pt x="338138" y="164307"/>
                  <a:pt x="338138" y="168276"/>
                </a:cubicBezTo>
                <a:cubicBezTo>
                  <a:pt x="338138" y="173567"/>
                  <a:pt x="334216" y="176213"/>
                  <a:pt x="330294" y="176213"/>
                </a:cubicBezTo>
                <a:cubicBezTo>
                  <a:pt x="330294" y="176213"/>
                  <a:pt x="330294" y="176213"/>
                  <a:pt x="301532" y="176213"/>
                </a:cubicBezTo>
                <a:cubicBezTo>
                  <a:pt x="297610" y="176213"/>
                  <a:pt x="293688" y="173567"/>
                  <a:pt x="293688" y="168276"/>
                </a:cubicBezTo>
                <a:cubicBezTo>
                  <a:pt x="293688" y="164307"/>
                  <a:pt x="297610" y="160338"/>
                  <a:pt x="301532" y="160338"/>
                </a:cubicBezTo>
                <a:close/>
                <a:moveTo>
                  <a:pt x="7844" y="160338"/>
                </a:moveTo>
                <a:cubicBezTo>
                  <a:pt x="7844" y="160338"/>
                  <a:pt x="7844" y="160338"/>
                  <a:pt x="36606" y="160338"/>
                </a:cubicBezTo>
                <a:cubicBezTo>
                  <a:pt x="40528" y="160338"/>
                  <a:pt x="44450" y="164307"/>
                  <a:pt x="44450" y="168276"/>
                </a:cubicBezTo>
                <a:cubicBezTo>
                  <a:pt x="44450" y="170921"/>
                  <a:pt x="43143" y="172244"/>
                  <a:pt x="41835" y="174890"/>
                </a:cubicBezTo>
                <a:cubicBezTo>
                  <a:pt x="40528" y="176213"/>
                  <a:pt x="37913" y="176213"/>
                  <a:pt x="36606" y="176213"/>
                </a:cubicBezTo>
                <a:cubicBezTo>
                  <a:pt x="36606" y="176213"/>
                  <a:pt x="36606" y="176213"/>
                  <a:pt x="7844" y="176213"/>
                </a:cubicBezTo>
                <a:cubicBezTo>
                  <a:pt x="3922" y="176213"/>
                  <a:pt x="0" y="173567"/>
                  <a:pt x="0" y="168276"/>
                </a:cubicBezTo>
                <a:cubicBezTo>
                  <a:pt x="0" y="165630"/>
                  <a:pt x="1307" y="164307"/>
                  <a:pt x="2615" y="162984"/>
                </a:cubicBezTo>
                <a:cubicBezTo>
                  <a:pt x="3922" y="161661"/>
                  <a:pt x="6537" y="160338"/>
                  <a:pt x="7844" y="160338"/>
                </a:cubicBezTo>
                <a:close/>
                <a:moveTo>
                  <a:pt x="169070" y="85725"/>
                </a:moveTo>
                <a:cubicBezTo>
                  <a:pt x="123917" y="85725"/>
                  <a:pt x="87313" y="122329"/>
                  <a:pt x="87313" y="167482"/>
                </a:cubicBezTo>
                <a:cubicBezTo>
                  <a:pt x="87313" y="212635"/>
                  <a:pt x="123917" y="249239"/>
                  <a:pt x="169070" y="249239"/>
                </a:cubicBezTo>
                <a:cubicBezTo>
                  <a:pt x="214223" y="249239"/>
                  <a:pt x="250827" y="212635"/>
                  <a:pt x="250827" y="167482"/>
                </a:cubicBezTo>
                <a:cubicBezTo>
                  <a:pt x="250827" y="122329"/>
                  <a:pt x="214223" y="85725"/>
                  <a:pt x="169070" y="85725"/>
                </a:cubicBezTo>
                <a:close/>
                <a:moveTo>
                  <a:pt x="169070" y="69850"/>
                </a:moveTo>
                <a:cubicBezTo>
                  <a:pt x="222991" y="69850"/>
                  <a:pt x="266702" y="113561"/>
                  <a:pt x="266702" y="167482"/>
                </a:cubicBezTo>
                <a:cubicBezTo>
                  <a:pt x="266702" y="221403"/>
                  <a:pt x="222991" y="265114"/>
                  <a:pt x="169070" y="265114"/>
                </a:cubicBezTo>
                <a:cubicBezTo>
                  <a:pt x="115149" y="265114"/>
                  <a:pt x="71438" y="221403"/>
                  <a:pt x="71438" y="167482"/>
                </a:cubicBezTo>
                <a:cubicBezTo>
                  <a:pt x="71438" y="113561"/>
                  <a:pt x="115149" y="69850"/>
                  <a:pt x="169070" y="69850"/>
                </a:cubicBezTo>
                <a:close/>
                <a:moveTo>
                  <a:pt x="48291" y="47078"/>
                </a:moveTo>
                <a:cubicBezTo>
                  <a:pt x="50851" y="44450"/>
                  <a:pt x="55972" y="44450"/>
                  <a:pt x="59813" y="47078"/>
                </a:cubicBezTo>
                <a:cubicBezTo>
                  <a:pt x="59813" y="47078"/>
                  <a:pt x="59813" y="47078"/>
                  <a:pt x="81577" y="69412"/>
                </a:cubicBezTo>
                <a:cubicBezTo>
                  <a:pt x="84138" y="72040"/>
                  <a:pt x="84138" y="77295"/>
                  <a:pt x="81577" y="79922"/>
                </a:cubicBezTo>
                <a:cubicBezTo>
                  <a:pt x="80297" y="81236"/>
                  <a:pt x="80297" y="81236"/>
                  <a:pt x="80297" y="81236"/>
                </a:cubicBezTo>
                <a:cubicBezTo>
                  <a:pt x="79017" y="82550"/>
                  <a:pt x="77737" y="82550"/>
                  <a:pt x="75176" y="82550"/>
                </a:cubicBezTo>
                <a:cubicBezTo>
                  <a:pt x="72616" y="82550"/>
                  <a:pt x="71335" y="82550"/>
                  <a:pt x="70055" y="81236"/>
                </a:cubicBezTo>
                <a:lnTo>
                  <a:pt x="48291" y="58902"/>
                </a:lnTo>
                <a:cubicBezTo>
                  <a:pt x="44450" y="56274"/>
                  <a:pt x="44450" y="51019"/>
                  <a:pt x="48291" y="47078"/>
                </a:cubicBezTo>
                <a:close/>
                <a:moveTo>
                  <a:pt x="280885" y="45764"/>
                </a:moveTo>
                <a:cubicBezTo>
                  <a:pt x="283446" y="44450"/>
                  <a:pt x="287287" y="44450"/>
                  <a:pt x="289847" y="47078"/>
                </a:cubicBezTo>
                <a:cubicBezTo>
                  <a:pt x="293688" y="49705"/>
                  <a:pt x="293688" y="54960"/>
                  <a:pt x="289847" y="58902"/>
                </a:cubicBezTo>
                <a:cubicBezTo>
                  <a:pt x="289847" y="58902"/>
                  <a:pt x="289847" y="58902"/>
                  <a:pt x="269363" y="79922"/>
                </a:cubicBezTo>
                <a:cubicBezTo>
                  <a:pt x="266802" y="82550"/>
                  <a:pt x="265522" y="82550"/>
                  <a:pt x="262962" y="82550"/>
                </a:cubicBezTo>
                <a:cubicBezTo>
                  <a:pt x="261681" y="82550"/>
                  <a:pt x="259121" y="82550"/>
                  <a:pt x="257841" y="79922"/>
                </a:cubicBezTo>
                <a:cubicBezTo>
                  <a:pt x="254000" y="77295"/>
                  <a:pt x="254000" y="72040"/>
                  <a:pt x="257841" y="69412"/>
                </a:cubicBezTo>
                <a:cubicBezTo>
                  <a:pt x="257841" y="69412"/>
                  <a:pt x="257841" y="69412"/>
                  <a:pt x="279605" y="47078"/>
                </a:cubicBezTo>
                <a:cubicBezTo>
                  <a:pt x="279605" y="47078"/>
                  <a:pt x="280885" y="45764"/>
                  <a:pt x="280885" y="45764"/>
                </a:cubicBezTo>
                <a:close/>
                <a:moveTo>
                  <a:pt x="169862" y="0"/>
                </a:moveTo>
                <a:cubicBezTo>
                  <a:pt x="175154" y="0"/>
                  <a:pt x="177800" y="3922"/>
                  <a:pt x="177800" y="7844"/>
                </a:cubicBezTo>
                <a:cubicBezTo>
                  <a:pt x="177800" y="7844"/>
                  <a:pt x="177800" y="7844"/>
                  <a:pt x="177800" y="35298"/>
                </a:cubicBezTo>
                <a:cubicBezTo>
                  <a:pt x="177800" y="36606"/>
                  <a:pt x="177800" y="37913"/>
                  <a:pt x="177800" y="39221"/>
                </a:cubicBezTo>
                <a:cubicBezTo>
                  <a:pt x="176477" y="41835"/>
                  <a:pt x="173831" y="44450"/>
                  <a:pt x="169862" y="44450"/>
                </a:cubicBezTo>
                <a:cubicBezTo>
                  <a:pt x="165894" y="44450"/>
                  <a:pt x="161925" y="40528"/>
                  <a:pt x="161925" y="36606"/>
                </a:cubicBezTo>
                <a:cubicBezTo>
                  <a:pt x="161925" y="36606"/>
                  <a:pt x="161925" y="36606"/>
                  <a:pt x="161925" y="9151"/>
                </a:cubicBezTo>
                <a:cubicBezTo>
                  <a:pt x="161925" y="7844"/>
                  <a:pt x="161925" y="6537"/>
                  <a:pt x="161925" y="5229"/>
                </a:cubicBezTo>
                <a:cubicBezTo>
                  <a:pt x="163248" y="2615"/>
                  <a:pt x="167217" y="0"/>
                  <a:pt x="169862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" name="组合 11"/>
          <p:cNvGrpSpPr/>
          <p:nvPr/>
        </p:nvGrpSpPr>
        <p:grpSpPr>
          <a:xfrm>
            <a:off x="2477129" y="1582554"/>
            <a:ext cx="1671767" cy="1001400"/>
            <a:chOff x="8159537" y="1248794"/>
            <a:chExt cx="2417784" cy="1448270"/>
          </a:xfrm>
        </p:grpSpPr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>
              <a:off x="8159537" y="1248794"/>
              <a:ext cx="1964093" cy="784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925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Happy</a:t>
              </a:r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8893746" y="1840207"/>
              <a:ext cx="1683575" cy="8568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B</a:t>
              </a:r>
              <a:r>
                <a:rPr lang="zh-CN" altLang="en-US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aby</a:t>
              </a:r>
              <a:endParaRPr lang="zh-CN" altLang="en-US" sz="813" kern="0" dirty="0">
                <a:solidFill>
                  <a:schemeClr val="bg1"/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endParaRPr>
            </a:p>
          </p:txBody>
        </p:sp>
      </p:grpSp>
      <p:sp>
        <p:nvSpPr>
          <p:cNvPr id="15" name="矩形 14"/>
          <p:cNvSpPr/>
          <p:nvPr>
            <p:custDataLst>
              <p:tags r:id="rId1"/>
            </p:custDataLst>
          </p:nvPr>
        </p:nvSpPr>
        <p:spPr>
          <a:xfrm>
            <a:off x="6639565" y="4244676"/>
            <a:ext cx="2322821" cy="1032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我的宝贝</a:t>
            </a:r>
            <a:b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</a:b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每天都希望你快些长大</a:t>
            </a:r>
            <a:endParaRPr lang="en-US" altLang="zh-CN" sz="13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落落补 汤圆" pitchFamily="2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天真 快乐 健康 </a:t>
            </a:r>
            <a:endParaRPr lang="en-US" altLang="zh-CN" sz="13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落落补 汤圆" pitchFamily="2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是妈妈对你一生的祝福</a:t>
            </a:r>
          </a:p>
        </p:txBody>
      </p:sp>
    </p:spTree>
    <p:extLst>
      <p:ext uri="{BB962C8B-B14F-4D97-AF65-F5344CB8AC3E}">
        <p14:creationId xmlns:p14="http://schemas.microsoft.com/office/powerpoint/2010/main" val="33533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rgbClr val="EDB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zh-CN" altLang="en-US" sz="1463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22" name="图片占位符 21"/>
          <p:cNvPicPr>
            <a:picLocks noGrp="1" noChangeAspect="1"/>
          </p:cNvPicPr>
          <p:nvPr>
            <p:ph type="pic" sz="quarter" idx="10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48" r="9448"/>
          <a:stretch>
            <a:fillRect/>
          </a:stretch>
        </p:blipFill>
        <p:spPr/>
      </p:pic>
      <p:pic>
        <p:nvPicPr>
          <p:cNvPr id="20" name="图片占位符 19"/>
          <p:cNvPicPr>
            <a:picLocks noGrp="1" noChangeAspect="1"/>
          </p:cNvPicPr>
          <p:nvPr>
            <p:ph type="pic" sz="quarter" idx="11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01" r="9301"/>
          <a:stretch>
            <a:fillRect/>
          </a:stretch>
        </p:blipFill>
        <p:spPr/>
      </p:pic>
      <p:pic>
        <p:nvPicPr>
          <p:cNvPr id="16" name="图片占位符 15"/>
          <p:cNvPicPr>
            <a:picLocks noGrp="1" noChangeAspect="1"/>
          </p:cNvPicPr>
          <p:nvPr>
            <p:ph type="pic" sz="quarter" idx="12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52" r="9452"/>
          <a:stretch>
            <a:fillRect/>
          </a:stretch>
        </p:blipFill>
        <p:spPr/>
      </p:pic>
      <p:pic>
        <p:nvPicPr>
          <p:cNvPr id="24" name="图片占位符 23"/>
          <p:cNvPicPr>
            <a:picLocks noGrp="1" noChangeAspect="1"/>
          </p:cNvPicPr>
          <p:nvPr>
            <p:ph type="pic" sz="quarter" idx="13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52" r="9452"/>
          <a:stretch>
            <a:fillRect/>
          </a:stretch>
        </p:blipFill>
        <p:spPr/>
      </p:pic>
      <p:sp>
        <p:nvSpPr>
          <p:cNvPr id="3" name="music_117140"/>
          <p:cNvSpPr>
            <a:spLocks noChangeAspect="1"/>
          </p:cNvSpPr>
          <p:nvPr/>
        </p:nvSpPr>
        <p:spPr bwMode="auto">
          <a:xfrm>
            <a:off x="3122484" y="1192739"/>
            <a:ext cx="1077141" cy="1077141"/>
          </a:xfrm>
          <a:custGeom>
            <a:avLst/>
            <a:gdLst>
              <a:gd name="connsiteX0" fmla="*/ 115235 w 338138"/>
              <a:gd name="connsiteY0" fmla="*/ 30163 h 338138"/>
              <a:gd name="connsiteX1" fmla="*/ 60088 w 338138"/>
              <a:gd name="connsiteY1" fmla="*/ 85308 h 338138"/>
              <a:gd name="connsiteX2" fmla="*/ 64027 w 338138"/>
              <a:gd name="connsiteY2" fmla="*/ 106316 h 338138"/>
              <a:gd name="connsiteX3" fmla="*/ 56149 w 338138"/>
              <a:gd name="connsiteY3" fmla="*/ 124697 h 338138"/>
              <a:gd name="connsiteX4" fmla="*/ 28575 w 338138"/>
              <a:gd name="connsiteY4" fmla="*/ 162773 h 338138"/>
              <a:gd name="connsiteX5" fmla="*/ 70592 w 338138"/>
              <a:gd name="connsiteY5" fmla="*/ 204788 h 338138"/>
              <a:gd name="connsiteX6" fmla="*/ 95540 w 338138"/>
              <a:gd name="connsiteY6" fmla="*/ 204788 h 338138"/>
              <a:gd name="connsiteX7" fmla="*/ 95540 w 338138"/>
              <a:gd name="connsiteY7" fmla="*/ 169338 h 338138"/>
              <a:gd name="connsiteX8" fmla="*/ 106044 w 338138"/>
              <a:gd name="connsiteY8" fmla="*/ 154895 h 338138"/>
              <a:gd name="connsiteX9" fmla="*/ 228155 w 338138"/>
              <a:gd name="connsiteY9" fmla="*/ 127323 h 338138"/>
              <a:gd name="connsiteX10" fmla="*/ 245225 w 338138"/>
              <a:gd name="connsiteY10" fmla="*/ 141766 h 338138"/>
              <a:gd name="connsiteX11" fmla="*/ 245225 w 338138"/>
              <a:gd name="connsiteY11" fmla="*/ 204788 h 338138"/>
              <a:gd name="connsiteX12" fmla="*/ 267546 w 338138"/>
              <a:gd name="connsiteY12" fmla="*/ 204788 h 338138"/>
              <a:gd name="connsiteX13" fmla="*/ 309563 w 338138"/>
              <a:gd name="connsiteY13" fmla="*/ 162773 h 338138"/>
              <a:gd name="connsiteX14" fmla="*/ 267546 w 338138"/>
              <a:gd name="connsiteY14" fmla="*/ 122071 h 338138"/>
              <a:gd name="connsiteX15" fmla="*/ 245225 w 338138"/>
              <a:gd name="connsiteY15" fmla="*/ 115506 h 338138"/>
              <a:gd name="connsiteX16" fmla="*/ 243912 w 338138"/>
              <a:gd name="connsiteY16" fmla="*/ 102377 h 338138"/>
              <a:gd name="connsiteX17" fmla="*/ 204521 w 338138"/>
              <a:gd name="connsiteY17" fmla="*/ 62987 h 338138"/>
              <a:gd name="connsiteX18" fmla="*/ 184825 w 338138"/>
              <a:gd name="connsiteY18" fmla="*/ 68239 h 338138"/>
              <a:gd name="connsiteX19" fmla="*/ 166443 w 338138"/>
              <a:gd name="connsiteY19" fmla="*/ 61675 h 338138"/>
              <a:gd name="connsiteX20" fmla="*/ 115235 w 338138"/>
              <a:gd name="connsiteY20" fmla="*/ 30163 h 338138"/>
              <a:gd name="connsiteX21" fmla="*/ 114914 w 338138"/>
              <a:gd name="connsiteY21" fmla="*/ 0 h 338138"/>
              <a:gd name="connsiteX22" fmla="*/ 184919 w 338138"/>
              <a:gd name="connsiteY22" fmla="*/ 36984 h 338138"/>
              <a:gd name="connsiteX23" fmla="*/ 204732 w 338138"/>
              <a:gd name="connsiteY23" fmla="*/ 34342 h 338138"/>
              <a:gd name="connsiteX24" fmla="*/ 272096 w 338138"/>
              <a:gd name="connsiteY24" fmla="*/ 93781 h 338138"/>
              <a:gd name="connsiteX25" fmla="*/ 338138 w 338138"/>
              <a:gd name="connsiteY25" fmla="*/ 162465 h 338138"/>
              <a:gd name="connsiteX26" fmla="*/ 268133 w 338138"/>
              <a:gd name="connsiteY26" fmla="*/ 232470 h 338138"/>
              <a:gd name="connsiteX27" fmla="*/ 245679 w 338138"/>
              <a:gd name="connsiteY27" fmla="*/ 232470 h 338138"/>
              <a:gd name="connsiteX28" fmla="*/ 245679 w 338138"/>
              <a:gd name="connsiteY28" fmla="*/ 282662 h 338138"/>
              <a:gd name="connsiteX29" fmla="*/ 241716 w 338138"/>
              <a:gd name="connsiteY29" fmla="*/ 293229 h 338138"/>
              <a:gd name="connsiteX30" fmla="*/ 174353 w 338138"/>
              <a:gd name="connsiteY30" fmla="*/ 318325 h 338138"/>
              <a:gd name="connsiteX31" fmla="*/ 161144 w 338138"/>
              <a:gd name="connsiteY31" fmla="*/ 303796 h 338138"/>
              <a:gd name="connsiteX32" fmla="*/ 175673 w 338138"/>
              <a:gd name="connsiteY32" fmla="*/ 290588 h 338138"/>
              <a:gd name="connsiteX33" fmla="*/ 217941 w 338138"/>
              <a:gd name="connsiteY33" fmla="*/ 276058 h 338138"/>
              <a:gd name="connsiteX34" fmla="*/ 217941 w 338138"/>
              <a:gd name="connsiteY34" fmla="*/ 158502 h 338138"/>
              <a:gd name="connsiteX35" fmla="*/ 122839 w 338138"/>
              <a:gd name="connsiteY35" fmla="*/ 179636 h 338138"/>
              <a:gd name="connsiteX36" fmla="*/ 122839 w 338138"/>
              <a:gd name="connsiteY36" fmla="*/ 310400 h 338138"/>
              <a:gd name="connsiteX37" fmla="*/ 118877 w 338138"/>
              <a:gd name="connsiteY37" fmla="*/ 320967 h 338138"/>
              <a:gd name="connsiteX38" fmla="*/ 70005 w 338138"/>
              <a:gd name="connsiteY38" fmla="*/ 338138 h 338138"/>
              <a:gd name="connsiteX39" fmla="*/ 39626 w 338138"/>
              <a:gd name="connsiteY39" fmla="*/ 331534 h 338138"/>
              <a:gd name="connsiteX40" fmla="*/ 31701 w 338138"/>
              <a:gd name="connsiteY40" fmla="*/ 314363 h 338138"/>
              <a:gd name="connsiteX41" fmla="*/ 50192 w 338138"/>
              <a:gd name="connsiteY41" fmla="*/ 305117 h 338138"/>
              <a:gd name="connsiteX42" fmla="*/ 95101 w 338138"/>
              <a:gd name="connsiteY42" fmla="*/ 302475 h 338138"/>
              <a:gd name="connsiteX43" fmla="*/ 95101 w 338138"/>
              <a:gd name="connsiteY43" fmla="*/ 232470 h 338138"/>
              <a:gd name="connsiteX44" fmla="*/ 70005 w 338138"/>
              <a:gd name="connsiteY44" fmla="*/ 232470 h 338138"/>
              <a:gd name="connsiteX45" fmla="*/ 0 w 338138"/>
              <a:gd name="connsiteY45" fmla="*/ 162465 h 338138"/>
              <a:gd name="connsiteX46" fmla="*/ 33021 w 338138"/>
              <a:gd name="connsiteY46" fmla="*/ 103027 h 338138"/>
              <a:gd name="connsiteX47" fmla="*/ 31701 w 338138"/>
              <a:gd name="connsiteY47" fmla="*/ 84535 h 338138"/>
              <a:gd name="connsiteX48" fmla="*/ 114914 w 338138"/>
              <a:gd name="connsiteY48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38138" h="338138">
                <a:moveTo>
                  <a:pt x="115235" y="30163"/>
                </a:moveTo>
                <a:cubicBezTo>
                  <a:pt x="85035" y="30163"/>
                  <a:pt x="60088" y="55110"/>
                  <a:pt x="60088" y="85308"/>
                </a:cubicBezTo>
                <a:cubicBezTo>
                  <a:pt x="60088" y="93186"/>
                  <a:pt x="61401" y="99751"/>
                  <a:pt x="64027" y="106316"/>
                </a:cubicBezTo>
                <a:cubicBezTo>
                  <a:pt x="67966" y="116819"/>
                  <a:pt x="60088" y="123384"/>
                  <a:pt x="56149" y="124697"/>
                </a:cubicBezTo>
                <a:cubicBezTo>
                  <a:pt x="40392" y="131262"/>
                  <a:pt x="28575" y="145705"/>
                  <a:pt x="28575" y="162773"/>
                </a:cubicBezTo>
                <a:cubicBezTo>
                  <a:pt x="28575" y="186407"/>
                  <a:pt x="46958" y="204788"/>
                  <a:pt x="70592" y="204788"/>
                </a:cubicBezTo>
                <a:cubicBezTo>
                  <a:pt x="70592" y="204788"/>
                  <a:pt x="70592" y="204788"/>
                  <a:pt x="95540" y="204788"/>
                </a:cubicBezTo>
                <a:cubicBezTo>
                  <a:pt x="95540" y="204788"/>
                  <a:pt x="95540" y="204788"/>
                  <a:pt x="95540" y="169338"/>
                </a:cubicBezTo>
                <a:cubicBezTo>
                  <a:pt x="95540" y="162773"/>
                  <a:pt x="99479" y="156208"/>
                  <a:pt x="106044" y="154895"/>
                </a:cubicBezTo>
                <a:cubicBezTo>
                  <a:pt x="106044" y="154895"/>
                  <a:pt x="106044" y="154895"/>
                  <a:pt x="228155" y="127323"/>
                </a:cubicBezTo>
                <a:cubicBezTo>
                  <a:pt x="241286" y="126010"/>
                  <a:pt x="245225" y="137827"/>
                  <a:pt x="245225" y="141766"/>
                </a:cubicBezTo>
                <a:cubicBezTo>
                  <a:pt x="245225" y="141766"/>
                  <a:pt x="245225" y="141766"/>
                  <a:pt x="245225" y="204788"/>
                </a:cubicBezTo>
                <a:cubicBezTo>
                  <a:pt x="245225" y="204788"/>
                  <a:pt x="245225" y="204788"/>
                  <a:pt x="267546" y="204788"/>
                </a:cubicBezTo>
                <a:cubicBezTo>
                  <a:pt x="291181" y="204788"/>
                  <a:pt x="309563" y="186407"/>
                  <a:pt x="309563" y="162773"/>
                </a:cubicBezTo>
                <a:cubicBezTo>
                  <a:pt x="309563" y="140453"/>
                  <a:pt x="291181" y="122071"/>
                  <a:pt x="267546" y="122071"/>
                </a:cubicBezTo>
                <a:cubicBezTo>
                  <a:pt x="267546" y="122071"/>
                  <a:pt x="250477" y="124697"/>
                  <a:pt x="245225" y="115506"/>
                </a:cubicBezTo>
                <a:cubicBezTo>
                  <a:pt x="242599" y="111567"/>
                  <a:pt x="243912" y="111567"/>
                  <a:pt x="243912" y="102377"/>
                </a:cubicBezTo>
                <a:cubicBezTo>
                  <a:pt x="243912" y="81369"/>
                  <a:pt x="225529" y="62987"/>
                  <a:pt x="204521" y="62987"/>
                </a:cubicBezTo>
                <a:cubicBezTo>
                  <a:pt x="197956" y="62987"/>
                  <a:pt x="191391" y="64300"/>
                  <a:pt x="184825" y="68239"/>
                </a:cubicBezTo>
                <a:cubicBezTo>
                  <a:pt x="179573" y="70865"/>
                  <a:pt x="170382" y="70865"/>
                  <a:pt x="166443" y="61675"/>
                </a:cubicBezTo>
                <a:cubicBezTo>
                  <a:pt x="155939" y="41980"/>
                  <a:pt x="137556" y="30163"/>
                  <a:pt x="115235" y="30163"/>
                </a:cubicBezTo>
                <a:close/>
                <a:moveTo>
                  <a:pt x="114914" y="0"/>
                </a:moveTo>
                <a:cubicBezTo>
                  <a:pt x="142652" y="0"/>
                  <a:pt x="169069" y="14529"/>
                  <a:pt x="184919" y="36984"/>
                </a:cubicBezTo>
                <a:cubicBezTo>
                  <a:pt x="191524" y="34342"/>
                  <a:pt x="198128" y="34342"/>
                  <a:pt x="204732" y="34342"/>
                </a:cubicBezTo>
                <a:cubicBezTo>
                  <a:pt x="239074" y="34342"/>
                  <a:pt x="268133" y="59439"/>
                  <a:pt x="272096" y="93781"/>
                </a:cubicBezTo>
                <a:cubicBezTo>
                  <a:pt x="309079" y="95102"/>
                  <a:pt x="338138" y="125481"/>
                  <a:pt x="338138" y="162465"/>
                </a:cubicBezTo>
                <a:cubicBezTo>
                  <a:pt x="338138" y="200770"/>
                  <a:pt x="306438" y="232470"/>
                  <a:pt x="268133" y="232470"/>
                </a:cubicBezTo>
                <a:cubicBezTo>
                  <a:pt x="268133" y="232470"/>
                  <a:pt x="268133" y="232470"/>
                  <a:pt x="245679" y="232470"/>
                </a:cubicBezTo>
                <a:cubicBezTo>
                  <a:pt x="245679" y="232470"/>
                  <a:pt x="245679" y="232470"/>
                  <a:pt x="245679" y="282662"/>
                </a:cubicBezTo>
                <a:cubicBezTo>
                  <a:pt x="245679" y="286625"/>
                  <a:pt x="244358" y="290588"/>
                  <a:pt x="241716" y="293229"/>
                </a:cubicBezTo>
                <a:cubicBezTo>
                  <a:pt x="240395" y="294550"/>
                  <a:pt x="213978" y="319646"/>
                  <a:pt x="174353" y="318325"/>
                </a:cubicBezTo>
                <a:cubicBezTo>
                  <a:pt x="166427" y="318325"/>
                  <a:pt x="159823" y="311721"/>
                  <a:pt x="161144" y="303796"/>
                </a:cubicBezTo>
                <a:cubicBezTo>
                  <a:pt x="161144" y="295871"/>
                  <a:pt x="167748" y="289267"/>
                  <a:pt x="175673" y="290588"/>
                </a:cubicBezTo>
                <a:cubicBezTo>
                  <a:pt x="195486" y="290588"/>
                  <a:pt x="210016" y="281342"/>
                  <a:pt x="217941" y="276058"/>
                </a:cubicBezTo>
                <a:cubicBezTo>
                  <a:pt x="217941" y="276058"/>
                  <a:pt x="217941" y="276058"/>
                  <a:pt x="217941" y="158502"/>
                </a:cubicBezTo>
                <a:cubicBezTo>
                  <a:pt x="217941" y="158502"/>
                  <a:pt x="217941" y="158502"/>
                  <a:pt x="122839" y="179636"/>
                </a:cubicBezTo>
                <a:cubicBezTo>
                  <a:pt x="122839" y="179636"/>
                  <a:pt x="122839" y="179636"/>
                  <a:pt x="122839" y="310400"/>
                </a:cubicBezTo>
                <a:cubicBezTo>
                  <a:pt x="122839" y="314363"/>
                  <a:pt x="121518" y="318325"/>
                  <a:pt x="118877" y="320967"/>
                </a:cubicBezTo>
                <a:cubicBezTo>
                  <a:pt x="117556" y="320967"/>
                  <a:pt x="99064" y="338138"/>
                  <a:pt x="70005" y="338138"/>
                </a:cubicBezTo>
                <a:cubicBezTo>
                  <a:pt x="60759" y="338138"/>
                  <a:pt x="51513" y="335497"/>
                  <a:pt x="39626" y="331534"/>
                </a:cubicBezTo>
                <a:cubicBezTo>
                  <a:pt x="33021" y="328892"/>
                  <a:pt x="29059" y="320967"/>
                  <a:pt x="31701" y="314363"/>
                </a:cubicBezTo>
                <a:cubicBezTo>
                  <a:pt x="34342" y="306438"/>
                  <a:pt x="42267" y="302475"/>
                  <a:pt x="50192" y="305117"/>
                </a:cubicBezTo>
                <a:cubicBezTo>
                  <a:pt x="71326" y="313042"/>
                  <a:pt x="87176" y="307759"/>
                  <a:pt x="95101" y="302475"/>
                </a:cubicBezTo>
                <a:cubicBezTo>
                  <a:pt x="95101" y="302475"/>
                  <a:pt x="95101" y="302475"/>
                  <a:pt x="95101" y="232470"/>
                </a:cubicBezTo>
                <a:cubicBezTo>
                  <a:pt x="95101" y="232470"/>
                  <a:pt x="95101" y="232470"/>
                  <a:pt x="70005" y="232470"/>
                </a:cubicBezTo>
                <a:cubicBezTo>
                  <a:pt x="31701" y="232470"/>
                  <a:pt x="0" y="200770"/>
                  <a:pt x="0" y="162465"/>
                </a:cubicBezTo>
                <a:cubicBezTo>
                  <a:pt x="0" y="138690"/>
                  <a:pt x="13208" y="116235"/>
                  <a:pt x="33021" y="103027"/>
                </a:cubicBezTo>
                <a:cubicBezTo>
                  <a:pt x="31701" y="97743"/>
                  <a:pt x="31701" y="91139"/>
                  <a:pt x="31701" y="84535"/>
                </a:cubicBezTo>
                <a:cubicBezTo>
                  <a:pt x="31701" y="38305"/>
                  <a:pt x="68684" y="0"/>
                  <a:pt x="114914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music_117140"/>
          <p:cNvSpPr>
            <a:spLocks noChangeAspect="1"/>
          </p:cNvSpPr>
          <p:nvPr/>
        </p:nvSpPr>
        <p:spPr bwMode="auto">
          <a:xfrm>
            <a:off x="789745" y="2308351"/>
            <a:ext cx="500099" cy="500099"/>
          </a:xfrm>
          <a:custGeom>
            <a:avLst/>
            <a:gdLst>
              <a:gd name="connsiteX0" fmla="*/ 115235 w 338138"/>
              <a:gd name="connsiteY0" fmla="*/ 30163 h 338138"/>
              <a:gd name="connsiteX1" fmla="*/ 60088 w 338138"/>
              <a:gd name="connsiteY1" fmla="*/ 85308 h 338138"/>
              <a:gd name="connsiteX2" fmla="*/ 64027 w 338138"/>
              <a:gd name="connsiteY2" fmla="*/ 106316 h 338138"/>
              <a:gd name="connsiteX3" fmla="*/ 56149 w 338138"/>
              <a:gd name="connsiteY3" fmla="*/ 124697 h 338138"/>
              <a:gd name="connsiteX4" fmla="*/ 28575 w 338138"/>
              <a:gd name="connsiteY4" fmla="*/ 162773 h 338138"/>
              <a:gd name="connsiteX5" fmla="*/ 70592 w 338138"/>
              <a:gd name="connsiteY5" fmla="*/ 204788 h 338138"/>
              <a:gd name="connsiteX6" fmla="*/ 95540 w 338138"/>
              <a:gd name="connsiteY6" fmla="*/ 204788 h 338138"/>
              <a:gd name="connsiteX7" fmla="*/ 95540 w 338138"/>
              <a:gd name="connsiteY7" fmla="*/ 169338 h 338138"/>
              <a:gd name="connsiteX8" fmla="*/ 106044 w 338138"/>
              <a:gd name="connsiteY8" fmla="*/ 154895 h 338138"/>
              <a:gd name="connsiteX9" fmla="*/ 228155 w 338138"/>
              <a:gd name="connsiteY9" fmla="*/ 127323 h 338138"/>
              <a:gd name="connsiteX10" fmla="*/ 245225 w 338138"/>
              <a:gd name="connsiteY10" fmla="*/ 141766 h 338138"/>
              <a:gd name="connsiteX11" fmla="*/ 245225 w 338138"/>
              <a:gd name="connsiteY11" fmla="*/ 204788 h 338138"/>
              <a:gd name="connsiteX12" fmla="*/ 267546 w 338138"/>
              <a:gd name="connsiteY12" fmla="*/ 204788 h 338138"/>
              <a:gd name="connsiteX13" fmla="*/ 309563 w 338138"/>
              <a:gd name="connsiteY13" fmla="*/ 162773 h 338138"/>
              <a:gd name="connsiteX14" fmla="*/ 267546 w 338138"/>
              <a:gd name="connsiteY14" fmla="*/ 122071 h 338138"/>
              <a:gd name="connsiteX15" fmla="*/ 245225 w 338138"/>
              <a:gd name="connsiteY15" fmla="*/ 115506 h 338138"/>
              <a:gd name="connsiteX16" fmla="*/ 243912 w 338138"/>
              <a:gd name="connsiteY16" fmla="*/ 102377 h 338138"/>
              <a:gd name="connsiteX17" fmla="*/ 204521 w 338138"/>
              <a:gd name="connsiteY17" fmla="*/ 62987 h 338138"/>
              <a:gd name="connsiteX18" fmla="*/ 184825 w 338138"/>
              <a:gd name="connsiteY18" fmla="*/ 68239 h 338138"/>
              <a:gd name="connsiteX19" fmla="*/ 166443 w 338138"/>
              <a:gd name="connsiteY19" fmla="*/ 61675 h 338138"/>
              <a:gd name="connsiteX20" fmla="*/ 115235 w 338138"/>
              <a:gd name="connsiteY20" fmla="*/ 30163 h 338138"/>
              <a:gd name="connsiteX21" fmla="*/ 114914 w 338138"/>
              <a:gd name="connsiteY21" fmla="*/ 0 h 338138"/>
              <a:gd name="connsiteX22" fmla="*/ 184919 w 338138"/>
              <a:gd name="connsiteY22" fmla="*/ 36984 h 338138"/>
              <a:gd name="connsiteX23" fmla="*/ 204732 w 338138"/>
              <a:gd name="connsiteY23" fmla="*/ 34342 h 338138"/>
              <a:gd name="connsiteX24" fmla="*/ 272096 w 338138"/>
              <a:gd name="connsiteY24" fmla="*/ 93781 h 338138"/>
              <a:gd name="connsiteX25" fmla="*/ 338138 w 338138"/>
              <a:gd name="connsiteY25" fmla="*/ 162465 h 338138"/>
              <a:gd name="connsiteX26" fmla="*/ 268133 w 338138"/>
              <a:gd name="connsiteY26" fmla="*/ 232470 h 338138"/>
              <a:gd name="connsiteX27" fmla="*/ 245679 w 338138"/>
              <a:gd name="connsiteY27" fmla="*/ 232470 h 338138"/>
              <a:gd name="connsiteX28" fmla="*/ 245679 w 338138"/>
              <a:gd name="connsiteY28" fmla="*/ 282662 h 338138"/>
              <a:gd name="connsiteX29" fmla="*/ 241716 w 338138"/>
              <a:gd name="connsiteY29" fmla="*/ 293229 h 338138"/>
              <a:gd name="connsiteX30" fmla="*/ 174353 w 338138"/>
              <a:gd name="connsiteY30" fmla="*/ 318325 h 338138"/>
              <a:gd name="connsiteX31" fmla="*/ 161144 w 338138"/>
              <a:gd name="connsiteY31" fmla="*/ 303796 h 338138"/>
              <a:gd name="connsiteX32" fmla="*/ 175673 w 338138"/>
              <a:gd name="connsiteY32" fmla="*/ 290588 h 338138"/>
              <a:gd name="connsiteX33" fmla="*/ 217941 w 338138"/>
              <a:gd name="connsiteY33" fmla="*/ 276058 h 338138"/>
              <a:gd name="connsiteX34" fmla="*/ 217941 w 338138"/>
              <a:gd name="connsiteY34" fmla="*/ 158502 h 338138"/>
              <a:gd name="connsiteX35" fmla="*/ 122839 w 338138"/>
              <a:gd name="connsiteY35" fmla="*/ 179636 h 338138"/>
              <a:gd name="connsiteX36" fmla="*/ 122839 w 338138"/>
              <a:gd name="connsiteY36" fmla="*/ 310400 h 338138"/>
              <a:gd name="connsiteX37" fmla="*/ 118877 w 338138"/>
              <a:gd name="connsiteY37" fmla="*/ 320967 h 338138"/>
              <a:gd name="connsiteX38" fmla="*/ 70005 w 338138"/>
              <a:gd name="connsiteY38" fmla="*/ 338138 h 338138"/>
              <a:gd name="connsiteX39" fmla="*/ 39626 w 338138"/>
              <a:gd name="connsiteY39" fmla="*/ 331534 h 338138"/>
              <a:gd name="connsiteX40" fmla="*/ 31701 w 338138"/>
              <a:gd name="connsiteY40" fmla="*/ 314363 h 338138"/>
              <a:gd name="connsiteX41" fmla="*/ 50192 w 338138"/>
              <a:gd name="connsiteY41" fmla="*/ 305117 h 338138"/>
              <a:gd name="connsiteX42" fmla="*/ 95101 w 338138"/>
              <a:gd name="connsiteY42" fmla="*/ 302475 h 338138"/>
              <a:gd name="connsiteX43" fmla="*/ 95101 w 338138"/>
              <a:gd name="connsiteY43" fmla="*/ 232470 h 338138"/>
              <a:gd name="connsiteX44" fmla="*/ 70005 w 338138"/>
              <a:gd name="connsiteY44" fmla="*/ 232470 h 338138"/>
              <a:gd name="connsiteX45" fmla="*/ 0 w 338138"/>
              <a:gd name="connsiteY45" fmla="*/ 162465 h 338138"/>
              <a:gd name="connsiteX46" fmla="*/ 33021 w 338138"/>
              <a:gd name="connsiteY46" fmla="*/ 103027 h 338138"/>
              <a:gd name="connsiteX47" fmla="*/ 31701 w 338138"/>
              <a:gd name="connsiteY47" fmla="*/ 84535 h 338138"/>
              <a:gd name="connsiteX48" fmla="*/ 114914 w 338138"/>
              <a:gd name="connsiteY48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38138" h="338138">
                <a:moveTo>
                  <a:pt x="115235" y="30163"/>
                </a:moveTo>
                <a:cubicBezTo>
                  <a:pt x="85035" y="30163"/>
                  <a:pt x="60088" y="55110"/>
                  <a:pt x="60088" y="85308"/>
                </a:cubicBezTo>
                <a:cubicBezTo>
                  <a:pt x="60088" y="93186"/>
                  <a:pt x="61401" y="99751"/>
                  <a:pt x="64027" y="106316"/>
                </a:cubicBezTo>
                <a:cubicBezTo>
                  <a:pt x="67966" y="116819"/>
                  <a:pt x="60088" y="123384"/>
                  <a:pt x="56149" y="124697"/>
                </a:cubicBezTo>
                <a:cubicBezTo>
                  <a:pt x="40392" y="131262"/>
                  <a:pt x="28575" y="145705"/>
                  <a:pt x="28575" y="162773"/>
                </a:cubicBezTo>
                <a:cubicBezTo>
                  <a:pt x="28575" y="186407"/>
                  <a:pt x="46958" y="204788"/>
                  <a:pt x="70592" y="204788"/>
                </a:cubicBezTo>
                <a:cubicBezTo>
                  <a:pt x="70592" y="204788"/>
                  <a:pt x="70592" y="204788"/>
                  <a:pt x="95540" y="204788"/>
                </a:cubicBezTo>
                <a:cubicBezTo>
                  <a:pt x="95540" y="204788"/>
                  <a:pt x="95540" y="204788"/>
                  <a:pt x="95540" y="169338"/>
                </a:cubicBezTo>
                <a:cubicBezTo>
                  <a:pt x="95540" y="162773"/>
                  <a:pt x="99479" y="156208"/>
                  <a:pt x="106044" y="154895"/>
                </a:cubicBezTo>
                <a:cubicBezTo>
                  <a:pt x="106044" y="154895"/>
                  <a:pt x="106044" y="154895"/>
                  <a:pt x="228155" y="127323"/>
                </a:cubicBezTo>
                <a:cubicBezTo>
                  <a:pt x="241286" y="126010"/>
                  <a:pt x="245225" y="137827"/>
                  <a:pt x="245225" y="141766"/>
                </a:cubicBezTo>
                <a:cubicBezTo>
                  <a:pt x="245225" y="141766"/>
                  <a:pt x="245225" y="141766"/>
                  <a:pt x="245225" y="204788"/>
                </a:cubicBezTo>
                <a:cubicBezTo>
                  <a:pt x="245225" y="204788"/>
                  <a:pt x="245225" y="204788"/>
                  <a:pt x="267546" y="204788"/>
                </a:cubicBezTo>
                <a:cubicBezTo>
                  <a:pt x="291181" y="204788"/>
                  <a:pt x="309563" y="186407"/>
                  <a:pt x="309563" y="162773"/>
                </a:cubicBezTo>
                <a:cubicBezTo>
                  <a:pt x="309563" y="140453"/>
                  <a:pt x="291181" y="122071"/>
                  <a:pt x="267546" y="122071"/>
                </a:cubicBezTo>
                <a:cubicBezTo>
                  <a:pt x="267546" y="122071"/>
                  <a:pt x="250477" y="124697"/>
                  <a:pt x="245225" y="115506"/>
                </a:cubicBezTo>
                <a:cubicBezTo>
                  <a:pt x="242599" y="111567"/>
                  <a:pt x="243912" y="111567"/>
                  <a:pt x="243912" y="102377"/>
                </a:cubicBezTo>
                <a:cubicBezTo>
                  <a:pt x="243912" y="81369"/>
                  <a:pt x="225529" y="62987"/>
                  <a:pt x="204521" y="62987"/>
                </a:cubicBezTo>
                <a:cubicBezTo>
                  <a:pt x="197956" y="62987"/>
                  <a:pt x="191391" y="64300"/>
                  <a:pt x="184825" y="68239"/>
                </a:cubicBezTo>
                <a:cubicBezTo>
                  <a:pt x="179573" y="70865"/>
                  <a:pt x="170382" y="70865"/>
                  <a:pt x="166443" y="61675"/>
                </a:cubicBezTo>
                <a:cubicBezTo>
                  <a:pt x="155939" y="41980"/>
                  <a:pt x="137556" y="30163"/>
                  <a:pt x="115235" y="30163"/>
                </a:cubicBezTo>
                <a:close/>
                <a:moveTo>
                  <a:pt x="114914" y="0"/>
                </a:moveTo>
                <a:cubicBezTo>
                  <a:pt x="142652" y="0"/>
                  <a:pt x="169069" y="14529"/>
                  <a:pt x="184919" y="36984"/>
                </a:cubicBezTo>
                <a:cubicBezTo>
                  <a:pt x="191524" y="34342"/>
                  <a:pt x="198128" y="34342"/>
                  <a:pt x="204732" y="34342"/>
                </a:cubicBezTo>
                <a:cubicBezTo>
                  <a:pt x="239074" y="34342"/>
                  <a:pt x="268133" y="59439"/>
                  <a:pt x="272096" y="93781"/>
                </a:cubicBezTo>
                <a:cubicBezTo>
                  <a:pt x="309079" y="95102"/>
                  <a:pt x="338138" y="125481"/>
                  <a:pt x="338138" y="162465"/>
                </a:cubicBezTo>
                <a:cubicBezTo>
                  <a:pt x="338138" y="200770"/>
                  <a:pt x="306438" y="232470"/>
                  <a:pt x="268133" y="232470"/>
                </a:cubicBezTo>
                <a:cubicBezTo>
                  <a:pt x="268133" y="232470"/>
                  <a:pt x="268133" y="232470"/>
                  <a:pt x="245679" y="232470"/>
                </a:cubicBezTo>
                <a:cubicBezTo>
                  <a:pt x="245679" y="232470"/>
                  <a:pt x="245679" y="232470"/>
                  <a:pt x="245679" y="282662"/>
                </a:cubicBezTo>
                <a:cubicBezTo>
                  <a:pt x="245679" y="286625"/>
                  <a:pt x="244358" y="290588"/>
                  <a:pt x="241716" y="293229"/>
                </a:cubicBezTo>
                <a:cubicBezTo>
                  <a:pt x="240395" y="294550"/>
                  <a:pt x="213978" y="319646"/>
                  <a:pt x="174353" y="318325"/>
                </a:cubicBezTo>
                <a:cubicBezTo>
                  <a:pt x="166427" y="318325"/>
                  <a:pt x="159823" y="311721"/>
                  <a:pt x="161144" y="303796"/>
                </a:cubicBezTo>
                <a:cubicBezTo>
                  <a:pt x="161144" y="295871"/>
                  <a:pt x="167748" y="289267"/>
                  <a:pt x="175673" y="290588"/>
                </a:cubicBezTo>
                <a:cubicBezTo>
                  <a:pt x="195486" y="290588"/>
                  <a:pt x="210016" y="281342"/>
                  <a:pt x="217941" y="276058"/>
                </a:cubicBezTo>
                <a:cubicBezTo>
                  <a:pt x="217941" y="276058"/>
                  <a:pt x="217941" y="276058"/>
                  <a:pt x="217941" y="158502"/>
                </a:cubicBezTo>
                <a:cubicBezTo>
                  <a:pt x="217941" y="158502"/>
                  <a:pt x="217941" y="158502"/>
                  <a:pt x="122839" y="179636"/>
                </a:cubicBezTo>
                <a:cubicBezTo>
                  <a:pt x="122839" y="179636"/>
                  <a:pt x="122839" y="179636"/>
                  <a:pt x="122839" y="310400"/>
                </a:cubicBezTo>
                <a:cubicBezTo>
                  <a:pt x="122839" y="314363"/>
                  <a:pt x="121518" y="318325"/>
                  <a:pt x="118877" y="320967"/>
                </a:cubicBezTo>
                <a:cubicBezTo>
                  <a:pt x="117556" y="320967"/>
                  <a:pt x="99064" y="338138"/>
                  <a:pt x="70005" y="338138"/>
                </a:cubicBezTo>
                <a:cubicBezTo>
                  <a:pt x="60759" y="338138"/>
                  <a:pt x="51513" y="335497"/>
                  <a:pt x="39626" y="331534"/>
                </a:cubicBezTo>
                <a:cubicBezTo>
                  <a:pt x="33021" y="328892"/>
                  <a:pt x="29059" y="320967"/>
                  <a:pt x="31701" y="314363"/>
                </a:cubicBezTo>
                <a:cubicBezTo>
                  <a:pt x="34342" y="306438"/>
                  <a:pt x="42267" y="302475"/>
                  <a:pt x="50192" y="305117"/>
                </a:cubicBezTo>
                <a:cubicBezTo>
                  <a:pt x="71326" y="313042"/>
                  <a:pt x="87176" y="307759"/>
                  <a:pt x="95101" y="302475"/>
                </a:cubicBezTo>
                <a:cubicBezTo>
                  <a:pt x="95101" y="302475"/>
                  <a:pt x="95101" y="302475"/>
                  <a:pt x="95101" y="232470"/>
                </a:cubicBezTo>
                <a:cubicBezTo>
                  <a:pt x="95101" y="232470"/>
                  <a:pt x="95101" y="232470"/>
                  <a:pt x="70005" y="232470"/>
                </a:cubicBezTo>
                <a:cubicBezTo>
                  <a:pt x="31701" y="232470"/>
                  <a:pt x="0" y="200770"/>
                  <a:pt x="0" y="162465"/>
                </a:cubicBezTo>
                <a:cubicBezTo>
                  <a:pt x="0" y="138690"/>
                  <a:pt x="13208" y="116235"/>
                  <a:pt x="33021" y="103027"/>
                </a:cubicBezTo>
                <a:cubicBezTo>
                  <a:pt x="31701" y="97743"/>
                  <a:pt x="31701" y="91139"/>
                  <a:pt x="31701" y="84535"/>
                </a:cubicBezTo>
                <a:cubicBezTo>
                  <a:pt x="31701" y="38305"/>
                  <a:pt x="68684" y="0"/>
                  <a:pt x="114914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music_117140"/>
          <p:cNvSpPr>
            <a:spLocks noChangeAspect="1"/>
          </p:cNvSpPr>
          <p:nvPr/>
        </p:nvSpPr>
        <p:spPr bwMode="auto">
          <a:xfrm>
            <a:off x="6032266" y="4879169"/>
            <a:ext cx="416954" cy="416954"/>
          </a:xfrm>
          <a:custGeom>
            <a:avLst/>
            <a:gdLst>
              <a:gd name="connsiteX0" fmla="*/ 115235 w 338138"/>
              <a:gd name="connsiteY0" fmla="*/ 30163 h 338138"/>
              <a:gd name="connsiteX1" fmla="*/ 60088 w 338138"/>
              <a:gd name="connsiteY1" fmla="*/ 85308 h 338138"/>
              <a:gd name="connsiteX2" fmla="*/ 64027 w 338138"/>
              <a:gd name="connsiteY2" fmla="*/ 106316 h 338138"/>
              <a:gd name="connsiteX3" fmla="*/ 56149 w 338138"/>
              <a:gd name="connsiteY3" fmla="*/ 124697 h 338138"/>
              <a:gd name="connsiteX4" fmla="*/ 28575 w 338138"/>
              <a:gd name="connsiteY4" fmla="*/ 162773 h 338138"/>
              <a:gd name="connsiteX5" fmla="*/ 70592 w 338138"/>
              <a:gd name="connsiteY5" fmla="*/ 204788 h 338138"/>
              <a:gd name="connsiteX6" fmla="*/ 95540 w 338138"/>
              <a:gd name="connsiteY6" fmla="*/ 204788 h 338138"/>
              <a:gd name="connsiteX7" fmla="*/ 95540 w 338138"/>
              <a:gd name="connsiteY7" fmla="*/ 169338 h 338138"/>
              <a:gd name="connsiteX8" fmla="*/ 106044 w 338138"/>
              <a:gd name="connsiteY8" fmla="*/ 154895 h 338138"/>
              <a:gd name="connsiteX9" fmla="*/ 228155 w 338138"/>
              <a:gd name="connsiteY9" fmla="*/ 127323 h 338138"/>
              <a:gd name="connsiteX10" fmla="*/ 245225 w 338138"/>
              <a:gd name="connsiteY10" fmla="*/ 141766 h 338138"/>
              <a:gd name="connsiteX11" fmla="*/ 245225 w 338138"/>
              <a:gd name="connsiteY11" fmla="*/ 204788 h 338138"/>
              <a:gd name="connsiteX12" fmla="*/ 267546 w 338138"/>
              <a:gd name="connsiteY12" fmla="*/ 204788 h 338138"/>
              <a:gd name="connsiteX13" fmla="*/ 309563 w 338138"/>
              <a:gd name="connsiteY13" fmla="*/ 162773 h 338138"/>
              <a:gd name="connsiteX14" fmla="*/ 267546 w 338138"/>
              <a:gd name="connsiteY14" fmla="*/ 122071 h 338138"/>
              <a:gd name="connsiteX15" fmla="*/ 245225 w 338138"/>
              <a:gd name="connsiteY15" fmla="*/ 115506 h 338138"/>
              <a:gd name="connsiteX16" fmla="*/ 243912 w 338138"/>
              <a:gd name="connsiteY16" fmla="*/ 102377 h 338138"/>
              <a:gd name="connsiteX17" fmla="*/ 204521 w 338138"/>
              <a:gd name="connsiteY17" fmla="*/ 62987 h 338138"/>
              <a:gd name="connsiteX18" fmla="*/ 184825 w 338138"/>
              <a:gd name="connsiteY18" fmla="*/ 68239 h 338138"/>
              <a:gd name="connsiteX19" fmla="*/ 166443 w 338138"/>
              <a:gd name="connsiteY19" fmla="*/ 61675 h 338138"/>
              <a:gd name="connsiteX20" fmla="*/ 115235 w 338138"/>
              <a:gd name="connsiteY20" fmla="*/ 30163 h 338138"/>
              <a:gd name="connsiteX21" fmla="*/ 114914 w 338138"/>
              <a:gd name="connsiteY21" fmla="*/ 0 h 338138"/>
              <a:gd name="connsiteX22" fmla="*/ 184919 w 338138"/>
              <a:gd name="connsiteY22" fmla="*/ 36984 h 338138"/>
              <a:gd name="connsiteX23" fmla="*/ 204732 w 338138"/>
              <a:gd name="connsiteY23" fmla="*/ 34342 h 338138"/>
              <a:gd name="connsiteX24" fmla="*/ 272096 w 338138"/>
              <a:gd name="connsiteY24" fmla="*/ 93781 h 338138"/>
              <a:gd name="connsiteX25" fmla="*/ 338138 w 338138"/>
              <a:gd name="connsiteY25" fmla="*/ 162465 h 338138"/>
              <a:gd name="connsiteX26" fmla="*/ 268133 w 338138"/>
              <a:gd name="connsiteY26" fmla="*/ 232470 h 338138"/>
              <a:gd name="connsiteX27" fmla="*/ 245679 w 338138"/>
              <a:gd name="connsiteY27" fmla="*/ 232470 h 338138"/>
              <a:gd name="connsiteX28" fmla="*/ 245679 w 338138"/>
              <a:gd name="connsiteY28" fmla="*/ 282662 h 338138"/>
              <a:gd name="connsiteX29" fmla="*/ 241716 w 338138"/>
              <a:gd name="connsiteY29" fmla="*/ 293229 h 338138"/>
              <a:gd name="connsiteX30" fmla="*/ 174353 w 338138"/>
              <a:gd name="connsiteY30" fmla="*/ 318325 h 338138"/>
              <a:gd name="connsiteX31" fmla="*/ 161144 w 338138"/>
              <a:gd name="connsiteY31" fmla="*/ 303796 h 338138"/>
              <a:gd name="connsiteX32" fmla="*/ 175673 w 338138"/>
              <a:gd name="connsiteY32" fmla="*/ 290588 h 338138"/>
              <a:gd name="connsiteX33" fmla="*/ 217941 w 338138"/>
              <a:gd name="connsiteY33" fmla="*/ 276058 h 338138"/>
              <a:gd name="connsiteX34" fmla="*/ 217941 w 338138"/>
              <a:gd name="connsiteY34" fmla="*/ 158502 h 338138"/>
              <a:gd name="connsiteX35" fmla="*/ 122839 w 338138"/>
              <a:gd name="connsiteY35" fmla="*/ 179636 h 338138"/>
              <a:gd name="connsiteX36" fmla="*/ 122839 w 338138"/>
              <a:gd name="connsiteY36" fmla="*/ 310400 h 338138"/>
              <a:gd name="connsiteX37" fmla="*/ 118877 w 338138"/>
              <a:gd name="connsiteY37" fmla="*/ 320967 h 338138"/>
              <a:gd name="connsiteX38" fmla="*/ 70005 w 338138"/>
              <a:gd name="connsiteY38" fmla="*/ 338138 h 338138"/>
              <a:gd name="connsiteX39" fmla="*/ 39626 w 338138"/>
              <a:gd name="connsiteY39" fmla="*/ 331534 h 338138"/>
              <a:gd name="connsiteX40" fmla="*/ 31701 w 338138"/>
              <a:gd name="connsiteY40" fmla="*/ 314363 h 338138"/>
              <a:gd name="connsiteX41" fmla="*/ 50192 w 338138"/>
              <a:gd name="connsiteY41" fmla="*/ 305117 h 338138"/>
              <a:gd name="connsiteX42" fmla="*/ 95101 w 338138"/>
              <a:gd name="connsiteY42" fmla="*/ 302475 h 338138"/>
              <a:gd name="connsiteX43" fmla="*/ 95101 w 338138"/>
              <a:gd name="connsiteY43" fmla="*/ 232470 h 338138"/>
              <a:gd name="connsiteX44" fmla="*/ 70005 w 338138"/>
              <a:gd name="connsiteY44" fmla="*/ 232470 h 338138"/>
              <a:gd name="connsiteX45" fmla="*/ 0 w 338138"/>
              <a:gd name="connsiteY45" fmla="*/ 162465 h 338138"/>
              <a:gd name="connsiteX46" fmla="*/ 33021 w 338138"/>
              <a:gd name="connsiteY46" fmla="*/ 103027 h 338138"/>
              <a:gd name="connsiteX47" fmla="*/ 31701 w 338138"/>
              <a:gd name="connsiteY47" fmla="*/ 84535 h 338138"/>
              <a:gd name="connsiteX48" fmla="*/ 114914 w 338138"/>
              <a:gd name="connsiteY48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38138" h="338138">
                <a:moveTo>
                  <a:pt x="115235" y="30163"/>
                </a:moveTo>
                <a:cubicBezTo>
                  <a:pt x="85035" y="30163"/>
                  <a:pt x="60088" y="55110"/>
                  <a:pt x="60088" y="85308"/>
                </a:cubicBezTo>
                <a:cubicBezTo>
                  <a:pt x="60088" y="93186"/>
                  <a:pt x="61401" y="99751"/>
                  <a:pt x="64027" y="106316"/>
                </a:cubicBezTo>
                <a:cubicBezTo>
                  <a:pt x="67966" y="116819"/>
                  <a:pt x="60088" y="123384"/>
                  <a:pt x="56149" y="124697"/>
                </a:cubicBezTo>
                <a:cubicBezTo>
                  <a:pt x="40392" y="131262"/>
                  <a:pt x="28575" y="145705"/>
                  <a:pt x="28575" y="162773"/>
                </a:cubicBezTo>
                <a:cubicBezTo>
                  <a:pt x="28575" y="186407"/>
                  <a:pt x="46958" y="204788"/>
                  <a:pt x="70592" y="204788"/>
                </a:cubicBezTo>
                <a:cubicBezTo>
                  <a:pt x="70592" y="204788"/>
                  <a:pt x="70592" y="204788"/>
                  <a:pt x="95540" y="204788"/>
                </a:cubicBezTo>
                <a:cubicBezTo>
                  <a:pt x="95540" y="204788"/>
                  <a:pt x="95540" y="204788"/>
                  <a:pt x="95540" y="169338"/>
                </a:cubicBezTo>
                <a:cubicBezTo>
                  <a:pt x="95540" y="162773"/>
                  <a:pt x="99479" y="156208"/>
                  <a:pt x="106044" y="154895"/>
                </a:cubicBezTo>
                <a:cubicBezTo>
                  <a:pt x="106044" y="154895"/>
                  <a:pt x="106044" y="154895"/>
                  <a:pt x="228155" y="127323"/>
                </a:cubicBezTo>
                <a:cubicBezTo>
                  <a:pt x="241286" y="126010"/>
                  <a:pt x="245225" y="137827"/>
                  <a:pt x="245225" y="141766"/>
                </a:cubicBezTo>
                <a:cubicBezTo>
                  <a:pt x="245225" y="141766"/>
                  <a:pt x="245225" y="141766"/>
                  <a:pt x="245225" y="204788"/>
                </a:cubicBezTo>
                <a:cubicBezTo>
                  <a:pt x="245225" y="204788"/>
                  <a:pt x="245225" y="204788"/>
                  <a:pt x="267546" y="204788"/>
                </a:cubicBezTo>
                <a:cubicBezTo>
                  <a:pt x="291181" y="204788"/>
                  <a:pt x="309563" y="186407"/>
                  <a:pt x="309563" y="162773"/>
                </a:cubicBezTo>
                <a:cubicBezTo>
                  <a:pt x="309563" y="140453"/>
                  <a:pt x="291181" y="122071"/>
                  <a:pt x="267546" y="122071"/>
                </a:cubicBezTo>
                <a:cubicBezTo>
                  <a:pt x="267546" y="122071"/>
                  <a:pt x="250477" y="124697"/>
                  <a:pt x="245225" y="115506"/>
                </a:cubicBezTo>
                <a:cubicBezTo>
                  <a:pt x="242599" y="111567"/>
                  <a:pt x="243912" y="111567"/>
                  <a:pt x="243912" y="102377"/>
                </a:cubicBezTo>
                <a:cubicBezTo>
                  <a:pt x="243912" y="81369"/>
                  <a:pt x="225529" y="62987"/>
                  <a:pt x="204521" y="62987"/>
                </a:cubicBezTo>
                <a:cubicBezTo>
                  <a:pt x="197956" y="62987"/>
                  <a:pt x="191391" y="64300"/>
                  <a:pt x="184825" y="68239"/>
                </a:cubicBezTo>
                <a:cubicBezTo>
                  <a:pt x="179573" y="70865"/>
                  <a:pt x="170382" y="70865"/>
                  <a:pt x="166443" y="61675"/>
                </a:cubicBezTo>
                <a:cubicBezTo>
                  <a:pt x="155939" y="41980"/>
                  <a:pt x="137556" y="30163"/>
                  <a:pt x="115235" y="30163"/>
                </a:cubicBezTo>
                <a:close/>
                <a:moveTo>
                  <a:pt x="114914" y="0"/>
                </a:moveTo>
                <a:cubicBezTo>
                  <a:pt x="142652" y="0"/>
                  <a:pt x="169069" y="14529"/>
                  <a:pt x="184919" y="36984"/>
                </a:cubicBezTo>
                <a:cubicBezTo>
                  <a:pt x="191524" y="34342"/>
                  <a:pt x="198128" y="34342"/>
                  <a:pt x="204732" y="34342"/>
                </a:cubicBezTo>
                <a:cubicBezTo>
                  <a:pt x="239074" y="34342"/>
                  <a:pt x="268133" y="59439"/>
                  <a:pt x="272096" y="93781"/>
                </a:cubicBezTo>
                <a:cubicBezTo>
                  <a:pt x="309079" y="95102"/>
                  <a:pt x="338138" y="125481"/>
                  <a:pt x="338138" y="162465"/>
                </a:cubicBezTo>
                <a:cubicBezTo>
                  <a:pt x="338138" y="200770"/>
                  <a:pt x="306438" y="232470"/>
                  <a:pt x="268133" y="232470"/>
                </a:cubicBezTo>
                <a:cubicBezTo>
                  <a:pt x="268133" y="232470"/>
                  <a:pt x="268133" y="232470"/>
                  <a:pt x="245679" y="232470"/>
                </a:cubicBezTo>
                <a:cubicBezTo>
                  <a:pt x="245679" y="232470"/>
                  <a:pt x="245679" y="232470"/>
                  <a:pt x="245679" y="282662"/>
                </a:cubicBezTo>
                <a:cubicBezTo>
                  <a:pt x="245679" y="286625"/>
                  <a:pt x="244358" y="290588"/>
                  <a:pt x="241716" y="293229"/>
                </a:cubicBezTo>
                <a:cubicBezTo>
                  <a:pt x="240395" y="294550"/>
                  <a:pt x="213978" y="319646"/>
                  <a:pt x="174353" y="318325"/>
                </a:cubicBezTo>
                <a:cubicBezTo>
                  <a:pt x="166427" y="318325"/>
                  <a:pt x="159823" y="311721"/>
                  <a:pt x="161144" y="303796"/>
                </a:cubicBezTo>
                <a:cubicBezTo>
                  <a:pt x="161144" y="295871"/>
                  <a:pt x="167748" y="289267"/>
                  <a:pt x="175673" y="290588"/>
                </a:cubicBezTo>
                <a:cubicBezTo>
                  <a:pt x="195486" y="290588"/>
                  <a:pt x="210016" y="281342"/>
                  <a:pt x="217941" y="276058"/>
                </a:cubicBezTo>
                <a:cubicBezTo>
                  <a:pt x="217941" y="276058"/>
                  <a:pt x="217941" y="276058"/>
                  <a:pt x="217941" y="158502"/>
                </a:cubicBezTo>
                <a:cubicBezTo>
                  <a:pt x="217941" y="158502"/>
                  <a:pt x="217941" y="158502"/>
                  <a:pt x="122839" y="179636"/>
                </a:cubicBezTo>
                <a:cubicBezTo>
                  <a:pt x="122839" y="179636"/>
                  <a:pt x="122839" y="179636"/>
                  <a:pt x="122839" y="310400"/>
                </a:cubicBezTo>
                <a:cubicBezTo>
                  <a:pt x="122839" y="314363"/>
                  <a:pt x="121518" y="318325"/>
                  <a:pt x="118877" y="320967"/>
                </a:cubicBezTo>
                <a:cubicBezTo>
                  <a:pt x="117556" y="320967"/>
                  <a:pt x="99064" y="338138"/>
                  <a:pt x="70005" y="338138"/>
                </a:cubicBezTo>
                <a:cubicBezTo>
                  <a:pt x="60759" y="338138"/>
                  <a:pt x="51513" y="335497"/>
                  <a:pt x="39626" y="331534"/>
                </a:cubicBezTo>
                <a:cubicBezTo>
                  <a:pt x="33021" y="328892"/>
                  <a:pt x="29059" y="320967"/>
                  <a:pt x="31701" y="314363"/>
                </a:cubicBezTo>
                <a:cubicBezTo>
                  <a:pt x="34342" y="306438"/>
                  <a:pt x="42267" y="302475"/>
                  <a:pt x="50192" y="305117"/>
                </a:cubicBezTo>
                <a:cubicBezTo>
                  <a:pt x="71326" y="313042"/>
                  <a:pt x="87176" y="307759"/>
                  <a:pt x="95101" y="302475"/>
                </a:cubicBezTo>
                <a:cubicBezTo>
                  <a:pt x="95101" y="302475"/>
                  <a:pt x="95101" y="302475"/>
                  <a:pt x="95101" y="232470"/>
                </a:cubicBezTo>
                <a:cubicBezTo>
                  <a:pt x="95101" y="232470"/>
                  <a:pt x="95101" y="232470"/>
                  <a:pt x="70005" y="232470"/>
                </a:cubicBezTo>
                <a:cubicBezTo>
                  <a:pt x="31701" y="232470"/>
                  <a:pt x="0" y="200770"/>
                  <a:pt x="0" y="162465"/>
                </a:cubicBezTo>
                <a:cubicBezTo>
                  <a:pt x="0" y="138690"/>
                  <a:pt x="13208" y="116235"/>
                  <a:pt x="33021" y="103027"/>
                </a:cubicBezTo>
                <a:cubicBezTo>
                  <a:pt x="31701" y="97743"/>
                  <a:pt x="31701" y="91139"/>
                  <a:pt x="31701" y="84535"/>
                </a:cubicBezTo>
                <a:cubicBezTo>
                  <a:pt x="31701" y="38305"/>
                  <a:pt x="68684" y="0"/>
                  <a:pt x="114914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5" name="组合 24"/>
          <p:cNvGrpSpPr/>
          <p:nvPr/>
        </p:nvGrpSpPr>
        <p:grpSpPr>
          <a:xfrm>
            <a:off x="1039794" y="1192740"/>
            <a:ext cx="1671767" cy="1001400"/>
            <a:chOff x="8159537" y="1248794"/>
            <a:chExt cx="2417784" cy="1448270"/>
          </a:xfrm>
        </p:grpSpPr>
        <p:sp>
          <p:nvSpPr>
            <p:cNvPr id="26" name="矩形 25"/>
            <p:cNvSpPr/>
            <p:nvPr>
              <p:custDataLst>
                <p:tags r:id="rId1"/>
              </p:custDataLst>
            </p:nvPr>
          </p:nvSpPr>
          <p:spPr>
            <a:xfrm>
              <a:off x="8159537" y="1248794"/>
              <a:ext cx="1964093" cy="784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925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Happy</a:t>
              </a:r>
            </a:p>
          </p:txBody>
        </p:sp>
        <p:sp>
          <p:nvSpPr>
            <p:cNvPr id="27" name="矩形 26"/>
            <p:cNvSpPr/>
            <p:nvPr>
              <p:custDataLst>
                <p:tags r:id="rId2"/>
              </p:custDataLst>
            </p:nvPr>
          </p:nvSpPr>
          <p:spPr>
            <a:xfrm>
              <a:off x="8893746" y="1840207"/>
              <a:ext cx="1683575" cy="8568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B</a:t>
              </a:r>
              <a:r>
                <a:rPr lang="zh-CN" altLang="en-US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aby</a:t>
              </a:r>
              <a:endParaRPr lang="zh-CN" altLang="en-US" sz="813" kern="0" dirty="0">
                <a:solidFill>
                  <a:schemeClr val="bg1"/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1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5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5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rgbClr val="53A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endParaRPr lang="zh-CN" altLang="en-US" sz="1463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" name="sun_95450"/>
          <p:cNvSpPr>
            <a:spLocks noChangeAspect="1"/>
          </p:cNvSpPr>
          <p:nvPr/>
        </p:nvSpPr>
        <p:spPr bwMode="auto">
          <a:xfrm>
            <a:off x="3933513" y="1041273"/>
            <a:ext cx="1356571" cy="1285096"/>
          </a:xfrm>
          <a:custGeom>
            <a:avLst/>
            <a:gdLst>
              <a:gd name="connsiteX0" fmla="*/ 122471 w 338138"/>
              <a:gd name="connsiteY0" fmla="*/ 169143 h 320322"/>
              <a:gd name="connsiteX1" fmla="*/ 117205 w 338138"/>
              <a:gd name="connsiteY1" fmla="*/ 180799 h 320322"/>
              <a:gd name="connsiteX2" fmla="*/ 122471 w 338138"/>
              <a:gd name="connsiteY2" fmla="*/ 192455 h 320322"/>
              <a:gd name="connsiteX3" fmla="*/ 169863 w 338138"/>
              <a:gd name="connsiteY3" fmla="*/ 217061 h 320322"/>
              <a:gd name="connsiteX4" fmla="*/ 176446 w 338138"/>
              <a:gd name="connsiteY4" fmla="*/ 217061 h 320322"/>
              <a:gd name="connsiteX5" fmla="*/ 222522 w 338138"/>
              <a:gd name="connsiteY5" fmla="*/ 180799 h 320322"/>
              <a:gd name="connsiteX6" fmla="*/ 217256 w 338138"/>
              <a:gd name="connsiteY6" fmla="*/ 169143 h 320322"/>
              <a:gd name="connsiteX7" fmla="*/ 205408 w 338138"/>
              <a:gd name="connsiteY7" fmla="*/ 174323 h 320322"/>
              <a:gd name="connsiteX8" fmla="*/ 173813 w 338138"/>
              <a:gd name="connsiteY8" fmla="*/ 198930 h 320322"/>
              <a:gd name="connsiteX9" fmla="*/ 138268 w 338138"/>
              <a:gd name="connsiteY9" fmla="*/ 182094 h 320322"/>
              <a:gd name="connsiteX10" fmla="*/ 134319 w 338138"/>
              <a:gd name="connsiteY10" fmla="*/ 174323 h 320322"/>
              <a:gd name="connsiteX11" fmla="*/ 122471 w 338138"/>
              <a:gd name="connsiteY11" fmla="*/ 169143 h 320322"/>
              <a:gd name="connsiteX12" fmla="*/ 197645 w 338138"/>
              <a:gd name="connsiteY12" fmla="*/ 123398 h 320322"/>
              <a:gd name="connsiteX13" fmla="*/ 188913 w 338138"/>
              <a:gd name="connsiteY13" fmla="*/ 132130 h 320322"/>
              <a:gd name="connsiteX14" fmla="*/ 197645 w 338138"/>
              <a:gd name="connsiteY14" fmla="*/ 140862 h 320322"/>
              <a:gd name="connsiteX15" fmla="*/ 206377 w 338138"/>
              <a:gd name="connsiteY15" fmla="*/ 132130 h 320322"/>
              <a:gd name="connsiteX16" fmla="*/ 197645 w 338138"/>
              <a:gd name="connsiteY16" fmla="*/ 123398 h 320322"/>
              <a:gd name="connsiteX17" fmla="*/ 141288 w 338138"/>
              <a:gd name="connsiteY17" fmla="*/ 123398 h 320322"/>
              <a:gd name="connsiteX18" fmla="*/ 131763 w 338138"/>
              <a:gd name="connsiteY18" fmla="*/ 132130 h 320322"/>
              <a:gd name="connsiteX19" fmla="*/ 141288 w 338138"/>
              <a:gd name="connsiteY19" fmla="*/ 140862 h 320322"/>
              <a:gd name="connsiteX20" fmla="*/ 150813 w 338138"/>
              <a:gd name="connsiteY20" fmla="*/ 132130 h 320322"/>
              <a:gd name="connsiteX21" fmla="*/ 141288 w 338138"/>
              <a:gd name="connsiteY21" fmla="*/ 123398 h 320322"/>
              <a:gd name="connsiteX22" fmla="*/ 169863 w 338138"/>
              <a:gd name="connsiteY22" fmla="*/ 67836 h 320322"/>
              <a:gd name="connsiteX23" fmla="*/ 263526 w 338138"/>
              <a:gd name="connsiteY23" fmla="*/ 161499 h 320322"/>
              <a:gd name="connsiteX24" fmla="*/ 169863 w 338138"/>
              <a:gd name="connsiteY24" fmla="*/ 255162 h 320322"/>
              <a:gd name="connsiteX25" fmla="*/ 76200 w 338138"/>
              <a:gd name="connsiteY25" fmla="*/ 161499 h 320322"/>
              <a:gd name="connsiteX26" fmla="*/ 169863 w 338138"/>
              <a:gd name="connsiteY26" fmla="*/ 67836 h 320322"/>
              <a:gd name="connsiteX27" fmla="*/ 169069 w 338138"/>
              <a:gd name="connsiteY27" fmla="*/ 48786 h 320322"/>
              <a:gd name="connsiteX28" fmla="*/ 57150 w 338138"/>
              <a:gd name="connsiteY28" fmla="*/ 159911 h 320322"/>
              <a:gd name="connsiteX29" fmla="*/ 169069 w 338138"/>
              <a:gd name="connsiteY29" fmla="*/ 271036 h 320322"/>
              <a:gd name="connsiteX30" fmla="*/ 280988 w 338138"/>
              <a:gd name="connsiteY30" fmla="*/ 159911 h 320322"/>
              <a:gd name="connsiteX31" fmla="*/ 169069 w 338138"/>
              <a:gd name="connsiteY31" fmla="*/ 48786 h 320322"/>
              <a:gd name="connsiteX32" fmla="*/ 116235 w 338138"/>
              <a:gd name="connsiteY32" fmla="*/ 341 h 320322"/>
              <a:gd name="connsiteX33" fmla="*/ 169069 w 338138"/>
              <a:gd name="connsiteY33" fmla="*/ 27945 h 320322"/>
              <a:gd name="connsiteX34" fmla="*/ 220582 w 338138"/>
              <a:gd name="connsiteY34" fmla="*/ 341 h 320322"/>
              <a:gd name="connsiteX35" fmla="*/ 246999 w 338138"/>
              <a:gd name="connsiteY35" fmla="*/ 54234 h 320322"/>
              <a:gd name="connsiteX36" fmla="*/ 305117 w 338138"/>
              <a:gd name="connsiteY36" fmla="*/ 62121 h 320322"/>
              <a:gd name="connsiteX37" fmla="*/ 294550 w 338138"/>
              <a:gd name="connsiteY37" fmla="*/ 119956 h 320322"/>
              <a:gd name="connsiteX38" fmla="*/ 338138 w 338138"/>
              <a:gd name="connsiteY38" fmla="*/ 160704 h 320322"/>
              <a:gd name="connsiteX39" fmla="*/ 294550 w 338138"/>
              <a:gd name="connsiteY39" fmla="*/ 201453 h 320322"/>
              <a:gd name="connsiteX40" fmla="*/ 305117 w 338138"/>
              <a:gd name="connsiteY40" fmla="*/ 259288 h 320322"/>
              <a:gd name="connsiteX41" fmla="*/ 246999 w 338138"/>
              <a:gd name="connsiteY41" fmla="*/ 267175 h 320322"/>
              <a:gd name="connsiteX42" fmla="*/ 220582 w 338138"/>
              <a:gd name="connsiteY42" fmla="*/ 319753 h 320322"/>
              <a:gd name="connsiteX43" fmla="*/ 169069 w 338138"/>
              <a:gd name="connsiteY43" fmla="*/ 292150 h 320322"/>
              <a:gd name="connsiteX44" fmla="*/ 116235 w 338138"/>
              <a:gd name="connsiteY44" fmla="*/ 319753 h 320322"/>
              <a:gd name="connsiteX45" fmla="*/ 91139 w 338138"/>
              <a:gd name="connsiteY45" fmla="*/ 267175 h 320322"/>
              <a:gd name="connsiteX46" fmla="*/ 31700 w 338138"/>
              <a:gd name="connsiteY46" fmla="*/ 259288 h 320322"/>
              <a:gd name="connsiteX47" fmla="*/ 42267 w 338138"/>
              <a:gd name="connsiteY47" fmla="*/ 201453 h 320322"/>
              <a:gd name="connsiteX48" fmla="*/ 0 w 338138"/>
              <a:gd name="connsiteY48" fmla="*/ 160704 h 320322"/>
              <a:gd name="connsiteX49" fmla="*/ 42267 w 338138"/>
              <a:gd name="connsiteY49" fmla="*/ 119956 h 320322"/>
              <a:gd name="connsiteX50" fmla="*/ 31700 w 338138"/>
              <a:gd name="connsiteY50" fmla="*/ 62121 h 320322"/>
              <a:gd name="connsiteX51" fmla="*/ 91139 w 338138"/>
              <a:gd name="connsiteY51" fmla="*/ 54234 h 320322"/>
              <a:gd name="connsiteX52" fmla="*/ 116235 w 338138"/>
              <a:gd name="connsiteY52" fmla="*/ 341 h 32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38138" h="320322">
                <a:moveTo>
                  <a:pt x="122471" y="169143"/>
                </a:moveTo>
                <a:cubicBezTo>
                  <a:pt x="118521" y="170438"/>
                  <a:pt x="115888" y="175619"/>
                  <a:pt x="117205" y="180799"/>
                </a:cubicBezTo>
                <a:cubicBezTo>
                  <a:pt x="118521" y="184684"/>
                  <a:pt x="119838" y="188569"/>
                  <a:pt x="122471" y="192455"/>
                </a:cubicBezTo>
                <a:cubicBezTo>
                  <a:pt x="133002" y="207996"/>
                  <a:pt x="151433" y="217061"/>
                  <a:pt x="169863" y="217061"/>
                </a:cubicBezTo>
                <a:cubicBezTo>
                  <a:pt x="172496" y="217061"/>
                  <a:pt x="173813" y="217061"/>
                  <a:pt x="176446" y="217061"/>
                </a:cubicBezTo>
                <a:cubicBezTo>
                  <a:pt x="197509" y="214471"/>
                  <a:pt x="215939" y="200225"/>
                  <a:pt x="222522" y="180799"/>
                </a:cubicBezTo>
                <a:cubicBezTo>
                  <a:pt x="223838" y="175619"/>
                  <a:pt x="221205" y="170438"/>
                  <a:pt x="217256" y="169143"/>
                </a:cubicBezTo>
                <a:cubicBezTo>
                  <a:pt x="211990" y="167848"/>
                  <a:pt x="206724" y="170438"/>
                  <a:pt x="205408" y="174323"/>
                </a:cubicBezTo>
                <a:cubicBezTo>
                  <a:pt x="200142" y="188569"/>
                  <a:pt x="188294" y="197635"/>
                  <a:pt x="173813" y="198930"/>
                </a:cubicBezTo>
                <a:cubicBezTo>
                  <a:pt x="159332" y="201520"/>
                  <a:pt x="144850" y="195045"/>
                  <a:pt x="138268" y="182094"/>
                </a:cubicBezTo>
                <a:cubicBezTo>
                  <a:pt x="135635" y="179504"/>
                  <a:pt x="135635" y="176914"/>
                  <a:pt x="134319" y="174323"/>
                </a:cubicBezTo>
                <a:cubicBezTo>
                  <a:pt x="133002" y="170438"/>
                  <a:pt x="127736" y="167848"/>
                  <a:pt x="122471" y="169143"/>
                </a:cubicBezTo>
                <a:close/>
                <a:moveTo>
                  <a:pt x="197645" y="123398"/>
                </a:moveTo>
                <a:cubicBezTo>
                  <a:pt x="192822" y="123398"/>
                  <a:pt x="188913" y="127307"/>
                  <a:pt x="188913" y="132130"/>
                </a:cubicBezTo>
                <a:cubicBezTo>
                  <a:pt x="188913" y="136953"/>
                  <a:pt x="192822" y="140862"/>
                  <a:pt x="197645" y="140862"/>
                </a:cubicBezTo>
                <a:cubicBezTo>
                  <a:pt x="202468" y="140862"/>
                  <a:pt x="206377" y="136953"/>
                  <a:pt x="206377" y="132130"/>
                </a:cubicBezTo>
                <a:cubicBezTo>
                  <a:pt x="206377" y="127307"/>
                  <a:pt x="202468" y="123398"/>
                  <a:pt x="197645" y="123398"/>
                </a:cubicBezTo>
                <a:close/>
                <a:moveTo>
                  <a:pt x="141288" y="123398"/>
                </a:moveTo>
                <a:cubicBezTo>
                  <a:pt x="136027" y="123398"/>
                  <a:pt x="131763" y="127307"/>
                  <a:pt x="131763" y="132130"/>
                </a:cubicBezTo>
                <a:cubicBezTo>
                  <a:pt x="131763" y="136953"/>
                  <a:pt x="136027" y="140862"/>
                  <a:pt x="141288" y="140862"/>
                </a:cubicBezTo>
                <a:cubicBezTo>
                  <a:pt x="146549" y="140862"/>
                  <a:pt x="150813" y="136953"/>
                  <a:pt x="150813" y="132130"/>
                </a:cubicBezTo>
                <a:cubicBezTo>
                  <a:pt x="150813" y="127307"/>
                  <a:pt x="146549" y="123398"/>
                  <a:pt x="141288" y="123398"/>
                </a:cubicBezTo>
                <a:close/>
                <a:moveTo>
                  <a:pt x="169863" y="67836"/>
                </a:moveTo>
                <a:cubicBezTo>
                  <a:pt x="221592" y="67836"/>
                  <a:pt x="263526" y="109770"/>
                  <a:pt x="263526" y="161499"/>
                </a:cubicBezTo>
                <a:cubicBezTo>
                  <a:pt x="263526" y="213228"/>
                  <a:pt x="221592" y="255162"/>
                  <a:pt x="169863" y="255162"/>
                </a:cubicBezTo>
                <a:cubicBezTo>
                  <a:pt x="118134" y="255162"/>
                  <a:pt x="76200" y="213228"/>
                  <a:pt x="76200" y="161499"/>
                </a:cubicBezTo>
                <a:cubicBezTo>
                  <a:pt x="76200" y="109770"/>
                  <a:pt x="118134" y="67836"/>
                  <a:pt x="169863" y="67836"/>
                </a:cubicBezTo>
                <a:close/>
                <a:moveTo>
                  <a:pt x="169069" y="48786"/>
                </a:moveTo>
                <a:cubicBezTo>
                  <a:pt x="107258" y="48786"/>
                  <a:pt x="57150" y="98538"/>
                  <a:pt x="57150" y="159911"/>
                </a:cubicBezTo>
                <a:cubicBezTo>
                  <a:pt x="57150" y="221284"/>
                  <a:pt x="107258" y="271036"/>
                  <a:pt x="169069" y="271036"/>
                </a:cubicBezTo>
                <a:cubicBezTo>
                  <a:pt x="230880" y="271036"/>
                  <a:pt x="280988" y="221284"/>
                  <a:pt x="280988" y="159911"/>
                </a:cubicBezTo>
                <a:cubicBezTo>
                  <a:pt x="280988" y="98538"/>
                  <a:pt x="230880" y="48786"/>
                  <a:pt x="169069" y="48786"/>
                </a:cubicBezTo>
                <a:close/>
                <a:moveTo>
                  <a:pt x="116235" y="341"/>
                </a:moveTo>
                <a:cubicBezTo>
                  <a:pt x="130765" y="-3602"/>
                  <a:pt x="153219" y="27945"/>
                  <a:pt x="169069" y="27945"/>
                </a:cubicBezTo>
                <a:cubicBezTo>
                  <a:pt x="184919" y="27945"/>
                  <a:pt x="206053" y="-3602"/>
                  <a:pt x="220582" y="341"/>
                </a:cubicBezTo>
                <a:cubicBezTo>
                  <a:pt x="236433" y="5599"/>
                  <a:pt x="233791" y="45033"/>
                  <a:pt x="246999" y="54234"/>
                </a:cubicBezTo>
                <a:cubicBezTo>
                  <a:pt x="260208" y="63435"/>
                  <a:pt x="295871" y="48976"/>
                  <a:pt x="305117" y="62121"/>
                </a:cubicBezTo>
                <a:cubicBezTo>
                  <a:pt x="314363" y="73951"/>
                  <a:pt x="290588" y="104183"/>
                  <a:pt x="294550" y="119956"/>
                </a:cubicBezTo>
                <a:cubicBezTo>
                  <a:pt x="299834" y="134415"/>
                  <a:pt x="338138" y="143617"/>
                  <a:pt x="338138" y="160704"/>
                </a:cubicBezTo>
                <a:cubicBezTo>
                  <a:pt x="338138" y="176478"/>
                  <a:pt x="299834" y="186994"/>
                  <a:pt x="294550" y="201453"/>
                </a:cubicBezTo>
                <a:cubicBezTo>
                  <a:pt x="290588" y="215912"/>
                  <a:pt x="314363" y="246144"/>
                  <a:pt x="305117" y="259288"/>
                </a:cubicBezTo>
                <a:cubicBezTo>
                  <a:pt x="295871" y="272433"/>
                  <a:pt x="260208" y="257974"/>
                  <a:pt x="246999" y="267175"/>
                </a:cubicBezTo>
                <a:cubicBezTo>
                  <a:pt x="233791" y="276376"/>
                  <a:pt x="236433" y="315810"/>
                  <a:pt x="220582" y="319753"/>
                </a:cubicBezTo>
                <a:cubicBezTo>
                  <a:pt x="206053" y="325011"/>
                  <a:pt x="184919" y="292150"/>
                  <a:pt x="169069" y="292150"/>
                </a:cubicBezTo>
                <a:cubicBezTo>
                  <a:pt x="153219" y="292150"/>
                  <a:pt x="130765" y="325011"/>
                  <a:pt x="116235" y="319753"/>
                </a:cubicBezTo>
                <a:cubicBezTo>
                  <a:pt x="101705" y="315810"/>
                  <a:pt x="103026" y="276376"/>
                  <a:pt x="91139" y="267175"/>
                </a:cubicBezTo>
                <a:cubicBezTo>
                  <a:pt x="77930" y="257974"/>
                  <a:pt x="40946" y="272433"/>
                  <a:pt x="31700" y="259288"/>
                </a:cubicBezTo>
                <a:cubicBezTo>
                  <a:pt x="22454" y="246144"/>
                  <a:pt x="47550" y="215912"/>
                  <a:pt x="42267" y="201453"/>
                </a:cubicBezTo>
                <a:cubicBezTo>
                  <a:pt x="38304" y="186994"/>
                  <a:pt x="0" y="176478"/>
                  <a:pt x="0" y="160704"/>
                </a:cubicBezTo>
                <a:cubicBezTo>
                  <a:pt x="0" y="143617"/>
                  <a:pt x="38304" y="134415"/>
                  <a:pt x="42267" y="119956"/>
                </a:cubicBezTo>
                <a:cubicBezTo>
                  <a:pt x="47550" y="104183"/>
                  <a:pt x="22454" y="73951"/>
                  <a:pt x="31700" y="62121"/>
                </a:cubicBezTo>
                <a:cubicBezTo>
                  <a:pt x="40946" y="48976"/>
                  <a:pt x="77930" y="63435"/>
                  <a:pt x="91139" y="54234"/>
                </a:cubicBezTo>
                <a:cubicBezTo>
                  <a:pt x="103026" y="45033"/>
                  <a:pt x="101705" y="5599"/>
                  <a:pt x="116235" y="341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图片占位符 8"/>
          <p:cNvPicPr>
            <a:picLocks noGrp="1" noChangeAspect="1"/>
          </p:cNvPicPr>
          <p:nvPr>
            <p:ph type="pic" sz="quarter" idx="10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288" r="9288"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11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36" r="9436"/>
          <a:stretch>
            <a:fillRect/>
          </a:stretch>
        </p:blipFill>
        <p:spPr/>
      </p:pic>
      <p:sp>
        <p:nvSpPr>
          <p:cNvPr id="7" name="flower_90052"/>
          <p:cNvSpPr>
            <a:spLocks noChangeAspect="1"/>
          </p:cNvSpPr>
          <p:nvPr/>
        </p:nvSpPr>
        <p:spPr bwMode="auto">
          <a:xfrm>
            <a:off x="5085567" y="4536514"/>
            <a:ext cx="1230290" cy="1299116"/>
          </a:xfrm>
          <a:custGeom>
            <a:avLst/>
            <a:gdLst>
              <a:gd name="connsiteX0" fmla="*/ 159224 w 320224"/>
              <a:gd name="connsiteY0" fmla="*/ 198437 h 338138"/>
              <a:gd name="connsiteX1" fmla="*/ 177408 w 320224"/>
              <a:gd name="connsiteY1" fmla="*/ 217863 h 338138"/>
              <a:gd name="connsiteX2" fmla="*/ 186500 w 320224"/>
              <a:gd name="connsiteY2" fmla="*/ 221748 h 338138"/>
              <a:gd name="connsiteX3" fmla="*/ 185201 w 320224"/>
              <a:gd name="connsiteY3" fmla="*/ 233404 h 338138"/>
              <a:gd name="connsiteX4" fmla="*/ 161822 w 320224"/>
              <a:gd name="connsiteY4" fmla="*/ 247650 h 338138"/>
              <a:gd name="connsiteX5" fmla="*/ 154028 w 320224"/>
              <a:gd name="connsiteY5" fmla="*/ 246355 h 338138"/>
              <a:gd name="connsiteX6" fmla="*/ 135844 w 320224"/>
              <a:gd name="connsiteY6" fmla="*/ 234699 h 338138"/>
              <a:gd name="connsiteX7" fmla="*/ 130649 w 320224"/>
              <a:gd name="connsiteY7" fmla="*/ 219158 h 338138"/>
              <a:gd name="connsiteX8" fmla="*/ 139741 w 320224"/>
              <a:gd name="connsiteY8" fmla="*/ 216568 h 338138"/>
              <a:gd name="connsiteX9" fmla="*/ 159224 w 320224"/>
              <a:gd name="connsiteY9" fmla="*/ 198437 h 338138"/>
              <a:gd name="connsiteX10" fmla="*/ 92858 w 320224"/>
              <a:gd name="connsiteY10" fmla="*/ 193675 h 338138"/>
              <a:gd name="connsiteX11" fmla="*/ 94178 w 320224"/>
              <a:gd name="connsiteY11" fmla="*/ 196326 h 338138"/>
              <a:gd name="connsiteX12" fmla="*/ 100775 w 320224"/>
              <a:gd name="connsiteY12" fmla="*/ 205603 h 338138"/>
              <a:gd name="connsiteX13" fmla="*/ 50635 w 320224"/>
              <a:gd name="connsiteY13" fmla="*/ 266569 h 338138"/>
              <a:gd name="connsiteX14" fmla="*/ 13689 w 320224"/>
              <a:gd name="connsiteY14" fmla="*/ 334162 h 338138"/>
              <a:gd name="connsiteX15" fmla="*/ 7092 w 320224"/>
              <a:gd name="connsiteY15" fmla="*/ 338138 h 338138"/>
              <a:gd name="connsiteX16" fmla="*/ 4453 w 320224"/>
              <a:gd name="connsiteY16" fmla="*/ 338138 h 338138"/>
              <a:gd name="connsiteX17" fmla="*/ 495 w 320224"/>
              <a:gd name="connsiteY17" fmla="*/ 328861 h 338138"/>
              <a:gd name="connsiteX18" fmla="*/ 40079 w 320224"/>
              <a:gd name="connsiteY18" fmla="*/ 258617 h 338138"/>
              <a:gd name="connsiteX19" fmla="*/ 92858 w 320224"/>
              <a:gd name="connsiteY19" fmla="*/ 193675 h 338138"/>
              <a:gd name="connsiteX20" fmla="*/ 228930 w 320224"/>
              <a:gd name="connsiteY20" fmla="*/ 168275 h 338138"/>
              <a:gd name="connsiteX21" fmla="*/ 231527 w 320224"/>
              <a:gd name="connsiteY21" fmla="*/ 169593 h 338138"/>
              <a:gd name="connsiteX22" fmla="*/ 235424 w 320224"/>
              <a:gd name="connsiteY22" fmla="*/ 194633 h 338138"/>
              <a:gd name="connsiteX23" fmla="*/ 261401 w 320224"/>
              <a:gd name="connsiteY23" fmla="*/ 210449 h 338138"/>
              <a:gd name="connsiteX24" fmla="*/ 261401 w 320224"/>
              <a:gd name="connsiteY24" fmla="*/ 213084 h 338138"/>
              <a:gd name="connsiteX25" fmla="*/ 256206 w 320224"/>
              <a:gd name="connsiteY25" fmla="*/ 228900 h 338138"/>
              <a:gd name="connsiteX26" fmla="*/ 236723 w 320224"/>
              <a:gd name="connsiteY26" fmla="*/ 238125 h 338138"/>
              <a:gd name="connsiteX27" fmla="*/ 231527 w 320224"/>
              <a:gd name="connsiteY27" fmla="*/ 238125 h 338138"/>
              <a:gd name="connsiteX28" fmla="*/ 206849 w 320224"/>
              <a:gd name="connsiteY28" fmla="*/ 220992 h 338138"/>
              <a:gd name="connsiteX29" fmla="*/ 205550 w 320224"/>
              <a:gd name="connsiteY29" fmla="*/ 219674 h 338138"/>
              <a:gd name="connsiteX30" fmla="*/ 223734 w 320224"/>
              <a:gd name="connsiteY30" fmla="*/ 202541 h 338138"/>
              <a:gd name="connsiteX31" fmla="*/ 228930 w 320224"/>
              <a:gd name="connsiteY31" fmla="*/ 168275 h 338138"/>
              <a:gd name="connsiteX32" fmla="*/ 184878 w 320224"/>
              <a:gd name="connsiteY32" fmla="*/ 157162 h 338138"/>
              <a:gd name="connsiteX33" fmla="*/ 204457 w 320224"/>
              <a:gd name="connsiteY33" fmla="*/ 170391 h 338138"/>
              <a:gd name="connsiteX34" fmla="*/ 208373 w 320224"/>
              <a:gd name="connsiteY34" fmla="*/ 170391 h 338138"/>
              <a:gd name="connsiteX35" fmla="*/ 217510 w 320224"/>
              <a:gd name="connsiteY35" fmla="*/ 169068 h 338138"/>
              <a:gd name="connsiteX36" fmla="*/ 213594 w 320224"/>
              <a:gd name="connsiteY36" fmla="*/ 196850 h 338138"/>
              <a:gd name="connsiteX37" fmla="*/ 190099 w 320224"/>
              <a:gd name="connsiteY37" fmla="*/ 212725 h 338138"/>
              <a:gd name="connsiteX38" fmla="*/ 182267 w 320224"/>
              <a:gd name="connsiteY38" fmla="*/ 210079 h 338138"/>
              <a:gd name="connsiteX39" fmla="*/ 163993 w 320224"/>
              <a:gd name="connsiteY39" fmla="*/ 187589 h 338138"/>
              <a:gd name="connsiteX40" fmla="*/ 162688 w 320224"/>
              <a:gd name="connsiteY40" fmla="*/ 187589 h 338138"/>
              <a:gd name="connsiteX41" fmla="*/ 182267 w 320224"/>
              <a:gd name="connsiteY41" fmla="*/ 163777 h 338138"/>
              <a:gd name="connsiteX42" fmla="*/ 182267 w 320224"/>
              <a:gd name="connsiteY42" fmla="*/ 162454 h 338138"/>
              <a:gd name="connsiteX43" fmla="*/ 184878 w 320224"/>
              <a:gd name="connsiteY43" fmla="*/ 157162 h 338138"/>
              <a:gd name="connsiteX44" fmla="*/ 133680 w 320224"/>
              <a:gd name="connsiteY44" fmla="*/ 152400 h 338138"/>
              <a:gd name="connsiteX45" fmla="*/ 136278 w 320224"/>
              <a:gd name="connsiteY45" fmla="*/ 157595 h 338138"/>
              <a:gd name="connsiteX46" fmla="*/ 134979 w 320224"/>
              <a:gd name="connsiteY46" fmla="*/ 164090 h 338138"/>
              <a:gd name="connsiteX47" fmla="*/ 151864 w 320224"/>
              <a:gd name="connsiteY47" fmla="*/ 186170 h 338138"/>
              <a:gd name="connsiteX48" fmla="*/ 153163 w 320224"/>
              <a:gd name="connsiteY48" fmla="*/ 188768 h 338138"/>
              <a:gd name="connsiteX49" fmla="*/ 134979 w 320224"/>
              <a:gd name="connsiteY49" fmla="*/ 206952 h 338138"/>
              <a:gd name="connsiteX50" fmla="*/ 127186 w 320224"/>
              <a:gd name="connsiteY50" fmla="*/ 209550 h 338138"/>
              <a:gd name="connsiteX51" fmla="*/ 103806 w 320224"/>
              <a:gd name="connsiteY51" fmla="*/ 192665 h 338138"/>
              <a:gd name="connsiteX52" fmla="*/ 107703 w 320224"/>
              <a:gd name="connsiteY52" fmla="*/ 157595 h 338138"/>
              <a:gd name="connsiteX53" fmla="*/ 133680 w 320224"/>
              <a:gd name="connsiteY53" fmla="*/ 152400 h 338138"/>
              <a:gd name="connsiteX54" fmla="*/ 159513 w 320224"/>
              <a:gd name="connsiteY54" fmla="*/ 150812 h 338138"/>
              <a:gd name="connsiteX55" fmla="*/ 173801 w 320224"/>
              <a:gd name="connsiteY55" fmla="*/ 164306 h 338138"/>
              <a:gd name="connsiteX56" fmla="*/ 159513 w 320224"/>
              <a:gd name="connsiteY56" fmla="*/ 177800 h 338138"/>
              <a:gd name="connsiteX57" fmla="*/ 145225 w 320224"/>
              <a:gd name="connsiteY57" fmla="*/ 164306 h 338138"/>
              <a:gd name="connsiteX58" fmla="*/ 159513 w 320224"/>
              <a:gd name="connsiteY58" fmla="*/ 150812 h 338138"/>
              <a:gd name="connsiteX59" fmla="*/ 278506 w 320224"/>
              <a:gd name="connsiteY59" fmla="*/ 147637 h 338138"/>
              <a:gd name="connsiteX60" fmla="*/ 295554 w 320224"/>
              <a:gd name="connsiteY60" fmla="*/ 165973 h 338138"/>
              <a:gd name="connsiteX61" fmla="*/ 278506 w 320224"/>
              <a:gd name="connsiteY61" fmla="*/ 196096 h 338138"/>
              <a:gd name="connsiteX62" fmla="*/ 264080 w 320224"/>
              <a:gd name="connsiteY62" fmla="*/ 200025 h 338138"/>
              <a:gd name="connsiteX63" fmla="*/ 244409 w 320224"/>
              <a:gd name="connsiteY63" fmla="*/ 189547 h 338138"/>
              <a:gd name="connsiteX64" fmla="*/ 240475 w 320224"/>
              <a:gd name="connsiteY64" fmla="*/ 162044 h 338138"/>
              <a:gd name="connsiteX65" fmla="*/ 243098 w 320224"/>
              <a:gd name="connsiteY65" fmla="*/ 160734 h 338138"/>
              <a:gd name="connsiteX66" fmla="*/ 250966 w 320224"/>
              <a:gd name="connsiteY66" fmla="*/ 162044 h 338138"/>
              <a:gd name="connsiteX67" fmla="*/ 270638 w 320224"/>
              <a:gd name="connsiteY67" fmla="*/ 151566 h 338138"/>
              <a:gd name="connsiteX68" fmla="*/ 270638 w 320224"/>
              <a:gd name="connsiteY68" fmla="*/ 150256 h 338138"/>
              <a:gd name="connsiteX69" fmla="*/ 278506 w 320224"/>
              <a:gd name="connsiteY69" fmla="*/ 147637 h 338138"/>
              <a:gd name="connsiteX70" fmla="*/ 251588 w 320224"/>
              <a:gd name="connsiteY70" fmla="*/ 123825 h 338138"/>
              <a:gd name="connsiteX71" fmla="*/ 259526 w 320224"/>
              <a:gd name="connsiteY71" fmla="*/ 126546 h 338138"/>
              <a:gd name="connsiteX72" fmla="*/ 262171 w 320224"/>
              <a:gd name="connsiteY72" fmla="*/ 146957 h 338138"/>
              <a:gd name="connsiteX73" fmla="*/ 251588 w 320224"/>
              <a:gd name="connsiteY73" fmla="*/ 152400 h 338138"/>
              <a:gd name="connsiteX74" fmla="*/ 243651 w 320224"/>
              <a:gd name="connsiteY74" fmla="*/ 149679 h 338138"/>
              <a:gd name="connsiteX75" fmla="*/ 239682 w 320224"/>
              <a:gd name="connsiteY75" fmla="*/ 130629 h 338138"/>
              <a:gd name="connsiteX76" fmla="*/ 251588 w 320224"/>
              <a:gd name="connsiteY76" fmla="*/ 123825 h 338138"/>
              <a:gd name="connsiteX77" fmla="*/ 88149 w 320224"/>
              <a:gd name="connsiteY77" fmla="*/ 122237 h 338138"/>
              <a:gd name="connsiteX78" fmla="*/ 93465 w 320224"/>
              <a:gd name="connsiteY78" fmla="*/ 123516 h 338138"/>
              <a:gd name="connsiteX79" fmla="*/ 97452 w 320224"/>
              <a:gd name="connsiteY79" fmla="*/ 128631 h 338138"/>
              <a:gd name="connsiteX80" fmla="*/ 114730 w 320224"/>
              <a:gd name="connsiteY80" fmla="*/ 135025 h 338138"/>
              <a:gd name="connsiteX81" fmla="*/ 126692 w 320224"/>
              <a:gd name="connsiteY81" fmla="*/ 132468 h 338138"/>
              <a:gd name="connsiteX82" fmla="*/ 129350 w 320224"/>
              <a:gd name="connsiteY82" fmla="*/ 142698 h 338138"/>
              <a:gd name="connsiteX83" fmla="*/ 104098 w 320224"/>
              <a:gd name="connsiteY83" fmla="*/ 149092 h 338138"/>
              <a:gd name="connsiteX84" fmla="*/ 90807 w 320224"/>
              <a:gd name="connsiteY84" fmla="*/ 168275 h 338138"/>
              <a:gd name="connsiteX85" fmla="*/ 77516 w 320224"/>
              <a:gd name="connsiteY85" fmla="*/ 158044 h 338138"/>
              <a:gd name="connsiteX86" fmla="*/ 73529 w 320224"/>
              <a:gd name="connsiteY86" fmla="*/ 142698 h 338138"/>
              <a:gd name="connsiteX87" fmla="*/ 88149 w 320224"/>
              <a:gd name="connsiteY87" fmla="*/ 122237 h 338138"/>
              <a:gd name="connsiteX88" fmla="*/ 313437 w 320224"/>
              <a:gd name="connsiteY88" fmla="*/ 119062 h 338138"/>
              <a:gd name="connsiteX89" fmla="*/ 317437 w 320224"/>
              <a:gd name="connsiteY89" fmla="*/ 124354 h 338138"/>
              <a:gd name="connsiteX90" fmla="*/ 318771 w 320224"/>
              <a:gd name="connsiteY90" fmla="*/ 146843 h 338138"/>
              <a:gd name="connsiteX91" fmla="*/ 306769 w 320224"/>
              <a:gd name="connsiteY91" fmla="*/ 166687 h 338138"/>
              <a:gd name="connsiteX92" fmla="*/ 305436 w 320224"/>
              <a:gd name="connsiteY92" fmla="*/ 162718 h 338138"/>
              <a:gd name="connsiteX93" fmla="*/ 288100 w 320224"/>
              <a:gd name="connsiteY93" fmla="*/ 142874 h 338138"/>
              <a:gd name="connsiteX94" fmla="*/ 309436 w 320224"/>
              <a:gd name="connsiteY94" fmla="*/ 126999 h 338138"/>
              <a:gd name="connsiteX95" fmla="*/ 313437 w 320224"/>
              <a:gd name="connsiteY95" fmla="*/ 119062 h 338138"/>
              <a:gd name="connsiteX96" fmla="*/ 210563 w 320224"/>
              <a:gd name="connsiteY96" fmla="*/ 104775 h 338138"/>
              <a:gd name="connsiteX97" fmla="*/ 213237 w 320224"/>
              <a:gd name="connsiteY97" fmla="*/ 104775 h 338138"/>
              <a:gd name="connsiteX98" fmla="*/ 237300 w 320224"/>
              <a:gd name="connsiteY98" fmla="*/ 115112 h 338138"/>
              <a:gd name="connsiteX99" fmla="*/ 237300 w 320224"/>
              <a:gd name="connsiteY99" fmla="*/ 120281 h 338138"/>
              <a:gd name="connsiteX100" fmla="*/ 231953 w 320224"/>
              <a:gd name="connsiteY100" fmla="*/ 125450 h 338138"/>
              <a:gd name="connsiteX101" fmla="*/ 233289 w 320224"/>
              <a:gd name="connsiteY101" fmla="*/ 152585 h 338138"/>
              <a:gd name="connsiteX102" fmla="*/ 233289 w 320224"/>
              <a:gd name="connsiteY102" fmla="*/ 155169 h 338138"/>
              <a:gd name="connsiteX103" fmla="*/ 209226 w 320224"/>
              <a:gd name="connsiteY103" fmla="*/ 160338 h 338138"/>
              <a:gd name="connsiteX104" fmla="*/ 206553 w 320224"/>
              <a:gd name="connsiteY104" fmla="*/ 160338 h 338138"/>
              <a:gd name="connsiteX105" fmla="*/ 189174 w 320224"/>
              <a:gd name="connsiteY105" fmla="*/ 130618 h 338138"/>
              <a:gd name="connsiteX106" fmla="*/ 210563 w 320224"/>
              <a:gd name="connsiteY106" fmla="*/ 104775 h 338138"/>
              <a:gd name="connsiteX107" fmla="*/ 161467 w 320224"/>
              <a:gd name="connsiteY107" fmla="*/ 98425 h 338138"/>
              <a:gd name="connsiteX108" fmla="*/ 162769 w 320224"/>
              <a:gd name="connsiteY108" fmla="*/ 98425 h 338138"/>
              <a:gd name="connsiteX109" fmla="*/ 182308 w 320224"/>
              <a:gd name="connsiteY109" fmla="*/ 106485 h 338138"/>
              <a:gd name="connsiteX110" fmla="*/ 184913 w 320224"/>
              <a:gd name="connsiteY110" fmla="*/ 109171 h 338138"/>
              <a:gd name="connsiteX111" fmla="*/ 178400 w 320224"/>
              <a:gd name="connsiteY111" fmla="*/ 129320 h 338138"/>
              <a:gd name="connsiteX112" fmla="*/ 181005 w 320224"/>
              <a:gd name="connsiteY112" fmla="*/ 148126 h 338138"/>
              <a:gd name="connsiteX113" fmla="*/ 178400 w 320224"/>
              <a:gd name="connsiteY113" fmla="*/ 150813 h 338138"/>
              <a:gd name="connsiteX114" fmla="*/ 158862 w 320224"/>
              <a:gd name="connsiteY114" fmla="*/ 140067 h 338138"/>
              <a:gd name="connsiteX115" fmla="*/ 141928 w 320224"/>
              <a:gd name="connsiteY115" fmla="*/ 148126 h 338138"/>
              <a:gd name="connsiteX116" fmla="*/ 134113 w 320224"/>
              <a:gd name="connsiteY116" fmla="*/ 118574 h 338138"/>
              <a:gd name="connsiteX117" fmla="*/ 161467 w 320224"/>
              <a:gd name="connsiteY117" fmla="*/ 98425 h 338138"/>
              <a:gd name="connsiteX118" fmla="*/ 114269 w 320224"/>
              <a:gd name="connsiteY118" fmla="*/ 98425 h 338138"/>
              <a:gd name="connsiteX119" fmla="*/ 121016 w 320224"/>
              <a:gd name="connsiteY119" fmla="*/ 99710 h 338138"/>
              <a:gd name="connsiteX120" fmla="*/ 127763 w 320224"/>
              <a:gd name="connsiteY120" fmla="*/ 107421 h 338138"/>
              <a:gd name="connsiteX121" fmla="*/ 123715 w 320224"/>
              <a:gd name="connsiteY121" fmla="*/ 118987 h 338138"/>
              <a:gd name="connsiteX122" fmla="*/ 123715 w 320224"/>
              <a:gd name="connsiteY122" fmla="*/ 121558 h 338138"/>
              <a:gd name="connsiteX123" fmla="*/ 114269 w 320224"/>
              <a:gd name="connsiteY123" fmla="*/ 125413 h 338138"/>
              <a:gd name="connsiteX124" fmla="*/ 104823 w 320224"/>
              <a:gd name="connsiteY124" fmla="*/ 121558 h 338138"/>
              <a:gd name="connsiteX125" fmla="*/ 100775 w 320224"/>
              <a:gd name="connsiteY125" fmla="*/ 111276 h 338138"/>
              <a:gd name="connsiteX126" fmla="*/ 104823 w 320224"/>
              <a:gd name="connsiteY126" fmla="*/ 102280 h 338138"/>
              <a:gd name="connsiteX127" fmla="*/ 114269 w 320224"/>
              <a:gd name="connsiteY127" fmla="*/ 98425 h 338138"/>
              <a:gd name="connsiteX128" fmla="*/ 270709 w 320224"/>
              <a:gd name="connsiteY128" fmla="*/ 80962 h 338138"/>
              <a:gd name="connsiteX129" fmla="*/ 290817 w 320224"/>
              <a:gd name="connsiteY129" fmla="*/ 87456 h 338138"/>
              <a:gd name="connsiteX130" fmla="*/ 302882 w 320224"/>
              <a:gd name="connsiteY130" fmla="*/ 104342 h 338138"/>
              <a:gd name="connsiteX131" fmla="*/ 301541 w 320224"/>
              <a:gd name="connsiteY131" fmla="*/ 119928 h 338138"/>
              <a:gd name="connsiteX132" fmla="*/ 274730 w 320224"/>
              <a:gd name="connsiteY132" fmla="*/ 138112 h 338138"/>
              <a:gd name="connsiteX133" fmla="*/ 264006 w 320224"/>
              <a:gd name="connsiteY133" fmla="*/ 118629 h 338138"/>
              <a:gd name="connsiteX134" fmla="*/ 250600 w 320224"/>
              <a:gd name="connsiteY134" fmla="*/ 114732 h 338138"/>
              <a:gd name="connsiteX135" fmla="*/ 245238 w 320224"/>
              <a:gd name="connsiteY135" fmla="*/ 114732 h 338138"/>
              <a:gd name="connsiteX136" fmla="*/ 247919 w 320224"/>
              <a:gd name="connsiteY136" fmla="*/ 103043 h 338138"/>
              <a:gd name="connsiteX137" fmla="*/ 254622 w 320224"/>
              <a:gd name="connsiteY137" fmla="*/ 87456 h 338138"/>
              <a:gd name="connsiteX138" fmla="*/ 270709 w 320224"/>
              <a:gd name="connsiteY138" fmla="*/ 80962 h 338138"/>
              <a:gd name="connsiteX139" fmla="*/ 212934 w 320224"/>
              <a:gd name="connsiteY139" fmla="*/ 55562 h 338138"/>
              <a:gd name="connsiteX140" fmla="*/ 237485 w 320224"/>
              <a:gd name="connsiteY140" fmla="*/ 62177 h 338138"/>
              <a:gd name="connsiteX141" fmla="*/ 245238 w 320224"/>
              <a:gd name="connsiteY141" fmla="*/ 76729 h 338138"/>
              <a:gd name="connsiteX142" fmla="*/ 236193 w 320224"/>
              <a:gd name="connsiteY142" fmla="*/ 103187 h 338138"/>
              <a:gd name="connsiteX143" fmla="*/ 212934 w 320224"/>
              <a:gd name="connsiteY143" fmla="*/ 95249 h 338138"/>
              <a:gd name="connsiteX144" fmla="*/ 210350 w 320224"/>
              <a:gd name="connsiteY144" fmla="*/ 93927 h 338138"/>
              <a:gd name="connsiteX145" fmla="*/ 196136 w 320224"/>
              <a:gd name="connsiteY145" fmla="*/ 99218 h 338138"/>
              <a:gd name="connsiteX146" fmla="*/ 189675 w 320224"/>
              <a:gd name="connsiteY146" fmla="*/ 88635 h 338138"/>
              <a:gd name="connsiteX147" fmla="*/ 189675 w 320224"/>
              <a:gd name="connsiteY147" fmla="*/ 87312 h 338138"/>
              <a:gd name="connsiteX148" fmla="*/ 207765 w 320224"/>
              <a:gd name="connsiteY148" fmla="*/ 64822 h 338138"/>
              <a:gd name="connsiteX149" fmla="*/ 207765 w 320224"/>
              <a:gd name="connsiteY149" fmla="*/ 62177 h 338138"/>
              <a:gd name="connsiteX150" fmla="*/ 212934 w 320224"/>
              <a:gd name="connsiteY150" fmla="*/ 55562 h 338138"/>
              <a:gd name="connsiteX151" fmla="*/ 93271 w 320224"/>
              <a:gd name="connsiteY151" fmla="*/ 53975 h 338138"/>
              <a:gd name="connsiteX152" fmla="*/ 106259 w 320224"/>
              <a:gd name="connsiteY152" fmla="*/ 57980 h 338138"/>
              <a:gd name="connsiteX153" fmla="*/ 114052 w 320224"/>
              <a:gd name="connsiteY153" fmla="*/ 75334 h 338138"/>
              <a:gd name="connsiteX154" fmla="*/ 116650 w 320224"/>
              <a:gd name="connsiteY154" fmla="*/ 87349 h 338138"/>
              <a:gd name="connsiteX155" fmla="*/ 114052 w 320224"/>
              <a:gd name="connsiteY155" fmla="*/ 87349 h 338138"/>
              <a:gd name="connsiteX156" fmla="*/ 97167 w 320224"/>
              <a:gd name="connsiteY156" fmla="*/ 95359 h 338138"/>
              <a:gd name="connsiteX157" fmla="*/ 90673 w 320224"/>
              <a:gd name="connsiteY157" fmla="*/ 111378 h 338138"/>
              <a:gd name="connsiteX158" fmla="*/ 90673 w 320224"/>
              <a:gd name="connsiteY158" fmla="*/ 112713 h 338138"/>
              <a:gd name="connsiteX159" fmla="*/ 64695 w 320224"/>
              <a:gd name="connsiteY159" fmla="*/ 98028 h 338138"/>
              <a:gd name="connsiteX160" fmla="*/ 60799 w 320224"/>
              <a:gd name="connsiteY160" fmla="*/ 82009 h 338138"/>
              <a:gd name="connsiteX161" fmla="*/ 71190 w 320224"/>
              <a:gd name="connsiteY161" fmla="*/ 63320 h 338138"/>
              <a:gd name="connsiteX162" fmla="*/ 93271 w 320224"/>
              <a:gd name="connsiteY162" fmla="*/ 53975 h 338138"/>
              <a:gd name="connsiteX163" fmla="*/ 159044 w 320224"/>
              <a:gd name="connsiteY163" fmla="*/ 52387 h 338138"/>
              <a:gd name="connsiteX164" fmla="*/ 161714 w 320224"/>
              <a:gd name="connsiteY164" fmla="*/ 57648 h 338138"/>
              <a:gd name="connsiteX165" fmla="*/ 161714 w 320224"/>
              <a:gd name="connsiteY165" fmla="*/ 64225 h 338138"/>
              <a:gd name="connsiteX166" fmla="*/ 177733 w 320224"/>
              <a:gd name="connsiteY166" fmla="*/ 86587 h 338138"/>
              <a:gd name="connsiteX167" fmla="*/ 181738 w 320224"/>
              <a:gd name="connsiteY167" fmla="*/ 93163 h 338138"/>
              <a:gd name="connsiteX168" fmla="*/ 163049 w 320224"/>
              <a:gd name="connsiteY168" fmla="*/ 89217 h 338138"/>
              <a:gd name="connsiteX169" fmla="*/ 133680 w 320224"/>
              <a:gd name="connsiteY169" fmla="*/ 98425 h 338138"/>
              <a:gd name="connsiteX170" fmla="*/ 128340 w 320224"/>
              <a:gd name="connsiteY170" fmla="*/ 91848 h 338138"/>
              <a:gd name="connsiteX171" fmla="*/ 124335 w 320224"/>
              <a:gd name="connsiteY171" fmla="*/ 70802 h 338138"/>
              <a:gd name="connsiteX172" fmla="*/ 133680 w 320224"/>
              <a:gd name="connsiteY172" fmla="*/ 57648 h 338138"/>
              <a:gd name="connsiteX173" fmla="*/ 159044 w 320224"/>
              <a:gd name="connsiteY173" fmla="*/ 52387 h 338138"/>
              <a:gd name="connsiteX174" fmla="*/ 184913 w 320224"/>
              <a:gd name="connsiteY174" fmla="*/ 50800 h 338138"/>
              <a:gd name="connsiteX175" fmla="*/ 199201 w 320224"/>
              <a:gd name="connsiteY175" fmla="*/ 64294 h 338138"/>
              <a:gd name="connsiteX176" fmla="*/ 184913 w 320224"/>
              <a:gd name="connsiteY176" fmla="*/ 77788 h 338138"/>
              <a:gd name="connsiteX177" fmla="*/ 170625 w 320224"/>
              <a:gd name="connsiteY177" fmla="*/ 64294 h 338138"/>
              <a:gd name="connsiteX178" fmla="*/ 184913 w 320224"/>
              <a:gd name="connsiteY178" fmla="*/ 50800 h 338138"/>
              <a:gd name="connsiteX179" fmla="*/ 269936 w 320224"/>
              <a:gd name="connsiteY179" fmla="*/ 25400 h 338138"/>
              <a:gd name="connsiteX180" fmla="*/ 287214 w 320224"/>
              <a:gd name="connsiteY180" fmla="*/ 30747 h 338138"/>
              <a:gd name="connsiteX181" fmla="*/ 301834 w 320224"/>
              <a:gd name="connsiteY181" fmla="*/ 64168 h 338138"/>
              <a:gd name="connsiteX182" fmla="*/ 289872 w 320224"/>
              <a:gd name="connsiteY182" fmla="*/ 76200 h 338138"/>
              <a:gd name="connsiteX183" fmla="*/ 271265 w 320224"/>
              <a:gd name="connsiteY183" fmla="*/ 70853 h 338138"/>
              <a:gd name="connsiteX184" fmla="*/ 255316 w 320224"/>
              <a:gd name="connsiteY184" fmla="*/ 74863 h 338138"/>
              <a:gd name="connsiteX185" fmla="*/ 250000 w 320224"/>
              <a:gd name="connsiteY185" fmla="*/ 61495 h 338138"/>
              <a:gd name="connsiteX186" fmla="*/ 264620 w 320224"/>
              <a:gd name="connsiteY186" fmla="*/ 34758 h 338138"/>
              <a:gd name="connsiteX187" fmla="*/ 264620 w 320224"/>
              <a:gd name="connsiteY187" fmla="*/ 26737 h 338138"/>
              <a:gd name="connsiteX188" fmla="*/ 269936 w 320224"/>
              <a:gd name="connsiteY188" fmla="*/ 25400 h 338138"/>
              <a:gd name="connsiteX189" fmla="*/ 133485 w 320224"/>
              <a:gd name="connsiteY189" fmla="*/ 12700 h 338138"/>
              <a:gd name="connsiteX190" fmla="*/ 149434 w 320224"/>
              <a:gd name="connsiteY190" fmla="*/ 17849 h 338138"/>
              <a:gd name="connsiteX191" fmla="*/ 149434 w 320224"/>
              <a:gd name="connsiteY191" fmla="*/ 20423 h 338138"/>
              <a:gd name="connsiteX192" fmla="*/ 154750 w 320224"/>
              <a:gd name="connsiteY192" fmla="*/ 43592 h 338138"/>
              <a:gd name="connsiteX193" fmla="*/ 128169 w 320224"/>
              <a:gd name="connsiteY193" fmla="*/ 48741 h 338138"/>
              <a:gd name="connsiteX194" fmla="*/ 117536 w 320224"/>
              <a:gd name="connsiteY194" fmla="*/ 60325 h 338138"/>
              <a:gd name="connsiteX195" fmla="*/ 112220 w 320224"/>
              <a:gd name="connsiteY195" fmla="*/ 51315 h 338138"/>
              <a:gd name="connsiteX196" fmla="*/ 101587 w 320224"/>
              <a:gd name="connsiteY196" fmla="*/ 44879 h 338138"/>
              <a:gd name="connsiteX197" fmla="*/ 100258 w 320224"/>
              <a:gd name="connsiteY197" fmla="*/ 43592 h 338138"/>
              <a:gd name="connsiteX198" fmla="*/ 121523 w 320224"/>
              <a:gd name="connsiteY198" fmla="*/ 15274 h 338138"/>
              <a:gd name="connsiteX199" fmla="*/ 133485 w 320224"/>
              <a:gd name="connsiteY199" fmla="*/ 12700 h 338138"/>
              <a:gd name="connsiteX200" fmla="*/ 223466 w 320224"/>
              <a:gd name="connsiteY200" fmla="*/ 6350 h 338138"/>
              <a:gd name="connsiteX201" fmla="*/ 229986 w 320224"/>
              <a:gd name="connsiteY201" fmla="*/ 7637 h 338138"/>
              <a:gd name="connsiteX202" fmla="*/ 249547 w 320224"/>
              <a:gd name="connsiteY202" fmla="*/ 17934 h 338138"/>
              <a:gd name="connsiteX203" fmla="*/ 254763 w 320224"/>
              <a:gd name="connsiteY203" fmla="*/ 32093 h 338138"/>
              <a:gd name="connsiteX204" fmla="*/ 243027 w 320224"/>
              <a:gd name="connsiteY204" fmla="*/ 53975 h 338138"/>
              <a:gd name="connsiteX205" fmla="*/ 218250 w 320224"/>
              <a:gd name="connsiteY205" fmla="*/ 46252 h 338138"/>
              <a:gd name="connsiteX206" fmla="*/ 226074 w 320224"/>
              <a:gd name="connsiteY206" fmla="*/ 23083 h 338138"/>
              <a:gd name="connsiteX207" fmla="*/ 220858 w 320224"/>
              <a:gd name="connsiteY207" fmla="*/ 7637 h 338138"/>
              <a:gd name="connsiteX208" fmla="*/ 223466 w 320224"/>
              <a:gd name="connsiteY208" fmla="*/ 6350 h 338138"/>
              <a:gd name="connsiteX209" fmla="*/ 186648 w 320224"/>
              <a:gd name="connsiteY209" fmla="*/ 0 h 338138"/>
              <a:gd name="connsiteX210" fmla="*/ 187941 w 320224"/>
              <a:gd name="connsiteY210" fmla="*/ 0 h 338138"/>
              <a:gd name="connsiteX211" fmla="*/ 208615 w 320224"/>
              <a:gd name="connsiteY211" fmla="*/ 6716 h 338138"/>
              <a:gd name="connsiteX212" fmla="*/ 215076 w 320224"/>
              <a:gd name="connsiteY212" fmla="*/ 21492 h 338138"/>
              <a:gd name="connsiteX213" fmla="*/ 203447 w 320224"/>
              <a:gd name="connsiteY213" fmla="*/ 52388 h 338138"/>
              <a:gd name="connsiteX214" fmla="*/ 185356 w 320224"/>
              <a:gd name="connsiteY214" fmla="*/ 41642 h 338138"/>
              <a:gd name="connsiteX215" fmla="*/ 168558 w 320224"/>
              <a:gd name="connsiteY215" fmla="*/ 49701 h 338138"/>
              <a:gd name="connsiteX216" fmla="*/ 159513 w 320224"/>
              <a:gd name="connsiteY216" fmla="*/ 20149 h 338138"/>
              <a:gd name="connsiteX217" fmla="*/ 186648 w 320224"/>
              <a:gd name="connsiteY217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320224" h="338138">
                <a:moveTo>
                  <a:pt x="159224" y="198437"/>
                </a:moveTo>
                <a:cubicBezTo>
                  <a:pt x="164419" y="207503"/>
                  <a:pt x="170914" y="215273"/>
                  <a:pt x="177408" y="217863"/>
                </a:cubicBezTo>
                <a:cubicBezTo>
                  <a:pt x="180006" y="220453"/>
                  <a:pt x="182603" y="221748"/>
                  <a:pt x="186500" y="221748"/>
                </a:cubicBezTo>
                <a:cubicBezTo>
                  <a:pt x="186500" y="226929"/>
                  <a:pt x="186500" y="230814"/>
                  <a:pt x="185201" y="233404"/>
                </a:cubicBezTo>
                <a:cubicBezTo>
                  <a:pt x="183902" y="241175"/>
                  <a:pt x="173511" y="247650"/>
                  <a:pt x="161822" y="247650"/>
                </a:cubicBezTo>
                <a:cubicBezTo>
                  <a:pt x="159224" y="247650"/>
                  <a:pt x="156626" y="246355"/>
                  <a:pt x="154028" y="246355"/>
                </a:cubicBezTo>
                <a:cubicBezTo>
                  <a:pt x="146235" y="243765"/>
                  <a:pt x="139741" y="239880"/>
                  <a:pt x="135844" y="234699"/>
                </a:cubicBezTo>
                <a:cubicBezTo>
                  <a:pt x="131948" y="230814"/>
                  <a:pt x="129350" y="224339"/>
                  <a:pt x="130649" y="219158"/>
                </a:cubicBezTo>
                <a:cubicBezTo>
                  <a:pt x="134545" y="217863"/>
                  <a:pt x="137143" y="217863"/>
                  <a:pt x="139741" y="216568"/>
                </a:cubicBezTo>
                <a:cubicBezTo>
                  <a:pt x="146235" y="212683"/>
                  <a:pt x="152730" y="206208"/>
                  <a:pt x="159224" y="198437"/>
                </a:cubicBezTo>
                <a:close/>
                <a:moveTo>
                  <a:pt x="92858" y="193675"/>
                </a:moveTo>
                <a:cubicBezTo>
                  <a:pt x="92858" y="195000"/>
                  <a:pt x="94178" y="195000"/>
                  <a:pt x="94178" y="196326"/>
                </a:cubicBezTo>
                <a:cubicBezTo>
                  <a:pt x="96817" y="200302"/>
                  <a:pt x="98136" y="202952"/>
                  <a:pt x="100775" y="205603"/>
                </a:cubicBezTo>
                <a:cubicBezTo>
                  <a:pt x="79663" y="226809"/>
                  <a:pt x="62510" y="248014"/>
                  <a:pt x="50635" y="266569"/>
                </a:cubicBezTo>
                <a:cubicBezTo>
                  <a:pt x="25565" y="303679"/>
                  <a:pt x="13689" y="332837"/>
                  <a:pt x="13689" y="334162"/>
                </a:cubicBezTo>
                <a:cubicBezTo>
                  <a:pt x="12370" y="336813"/>
                  <a:pt x="9731" y="338138"/>
                  <a:pt x="7092" y="338138"/>
                </a:cubicBezTo>
                <a:cubicBezTo>
                  <a:pt x="5772" y="338138"/>
                  <a:pt x="5772" y="338138"/>
                  <a:pt x="4453" y="338138"/>
                </a:cubicBezTo>
                <a:cubicBezTo>
                  <a:pt x="495" y="335487"/>
                  <a:pt x="-825" y="331511"/>
                  <a:pt x="495" y="328861"/>
                </a:cubicBezTo>
                <a:cubicBezTo>
                  <a:pt x="495" y="327535"/>
                  <a:pt x="12370" y="297052"/>
                  <a:pt x="40079" y="258617"/>
                </a:cubicBezTo>
                <a:cubicBezTo>
                  <a:pt x="51954" y="238737"/>
                  <a:pt x="70427" y="216206"/>
                  <a:pt x="92858" y="193675"/>
                </a:cubicBezTo>
                <a:close/>
                <a:moveTo>
                  <a:pt x="228930" y="168275"/>
                </a:moveTo>
                <a:cubicBezTo>
                  <a:pt x="228930" y="168275"/>
                  <a:pt x="230228" y="168275"/>
                  <a:pt x="231527" y="169593"/>
                </a:cubicBezTo>
                <a:cubicBezTo>
                  <a:pt x="231527" y="178818"/>
                  <a:pt x="232826" y="188044"/>
                  <a:pt x="235424" y="194633"/>
                </a:cubicBezTo>
                <a:cubicBezTo>
                  <a:pt x="239320" y="203859"/>
                  <a:pt x="249711" y="210449"/>
                  <a:pt x="261401" y="210449"/>
                </a:cubicBezTo>
                <a:cubicBezTo>
                  <a:pt x="261401" y="211767"/>
                  <a:pt x="261401" y="211767"/>
                  <a:pt x="261401" y="213084"/>
                </a:cubicBezTo>
                <a:cubicBezTo>
                  <a:pt x="262700" y="218356"/>
                  <a:pt x="260102" y="223628"/>
                  <a:pt x="256206" y="228900"/>
                </a:cubicBezTo>
                <a:cubicBezTo>
                  <a:pt x="251010" y="232853"/>
                  <a:pt x="244516" y="236807"/>
                  <a:pt x="236723" y="238125"/>
                </a:cubicBezTo>
                <a:cubicBezTo>
                  <a:pt x="235424" y="238125"/>
                  <a:pt x="232826" y="238125"/>
                  <a:pt x="231527" y="238125"/>
                </a:cubicBezTo>
                <a:cubicBezTo>
                  <a:pt x="218539" y="238125"/>
                  <a:pt x="208148" y="231535"/>
                  <a:pt x="206849" y="220992"/>
                </a:cubicBezTo>
                <a:cubicBezTo>
                  <a:pt x="206849" y="220992"/>
                  <a:pt x="205550" y="219674"/>
                  <a:pt x="205550" y="219674"/>
                </a:cubicBezTo>
                <a:cubicBezTo>
                  <a:pt x="213343" y="215720"/>
                  <a:pt x="218539" y="210449"/>
                  <a:pt x="223734" y="202541"/>
                </a:cubicBezTo>
                <a:cubicBezTo>
                  <a:pt x="230228" y="191998"/>
                  <a:pt x="231527" y="178818"/>
                  <a:pt x="228930" y="168275"/>
                </a:cubicBezTo>
                <a:close/>
                <a:moveTo>
                  <a:pt x="184878" y="157162"/>
                </a:moveTo>
                <a:cubicBezTo>
                  <a:pt x="190099" y="165100"/>
                  <a:pt x="196626" y="169068"/>
                  <a:pt x="204457" y="170391"/>
                </a:cubicBezTo>
                <a:cubicBezTo>
                  <a:pt x="205763" y="170391"/>
                  <a:pt x="207068" y="170391"/>
                  <a:pt x="208373" y="170391"/>
                </a:cubicBezTo>
                <a:cubicBezTo>
                  <a:pt x="210984" y="170391"/>
                  <a:pt x="214900" y="170391"/>
                  <a:pt x="217510" y="169068"/>
                </a:cubicBezTo>
                <a:cubicBezTo>
                  <a:pt x="221426" y="177006"/>
                  <a:pt x="220121" y="187589"/>
                  <a:pt x="213594" y="196850"/>
                </a:cubicBezTo>
                <a:cubicBezTo>
                  <a:pt x="208373" y="206110"/>
                  <a:pt x="199236" y="212725"/>
                  <a:pt x="190099" y="212725"/>
                </a:cubicBezTo>
                <a:cubicBezTo>
                  <a:pt x="187488" y="212725"/>
                  <a:pt x="184878" y="211402"/>
                  <a:pt x="182267" y="210079"/>
                </a:cubicBezTo>
                <a:cubicBezTo>
                  <a:pt x="177046" y="207433"/>
                  <a:pt x="169214" y="198173"/>
                  <a:pt x="163993" y="187589"/>
                </a:cubicBezTo>
                <a:cubicBezTo>
                  <a:pt x="163993" y="187589"/>
                  <a:pt x="162688" y="187589"/>
                  <a:pt x="162688" y="187589"/>
                </a:cubicBezTo>
                <a:cubicBezTo>
                  <a:pt x="174436" y="184943"/>
                  <a:pt x="182267" y="175683"/>
                  <a:pt x="182267" y="163777"/>
                </a:cubicBezTo>
                <a:cubicBezTo>
                  <a:pt x="182267" y="163777"/>
                  <a:pt x="182267" y="162454"/>
                  <a:pt x="182267" y="162454"/>
                </a:cubicBezTo>
                <a:cubicBezTo>
                  <a:pt x="183573" y="161131"/>
                  <a:pt x="184878" y="159808"/>
                  <a:pt x="184878" y="157162"/>
                </a:cubicBezTo>
                <a:close/>
                <a:moveTo>
                  <a:pt x="133680" y="152400"/>
                </a:moveTo>
                <a:cubicBezTo>
                  <a:pt x="134979" y="154998"/>
                  <a:pt x="134979" y="156297"/>
                  <a:pt x="136278" y="157595"/>
                </a:cubicBezTo>
                <a:cubicBezTo>
                  <a:pt x="136278" y="160193"/>
                  <a:pt x="134979" y="161492"/>
                  <a:pt x="134979" y="164090"/>
                </a:cubicBezTo>
                <a:cubicBezTo>
                  <a:pt x="134979" y="174481"/>
                  <a:pt x="142772" y="183573"/>
                  <a:pt x="151864" y="186170"/>
                </a:cubicBezTo>
                <a:cubicBezTo>
                  <a:pt x="151864" y="187469"/>
                  <a:pt x="151864" y="187469"/>
                  <a:pt x="153163" y="188768"/>
                </a:cubicBezTo>
                <a:cubicBezTo>
                  <a:pt x="146669" y="197860"/>
                  <a:pt x="138876" y="204355"/>
                  <a:pt x="134979" y="206952"/>
                </a:cubicBezTo>
                <a:cubicBezTo>
                  <a:pt x="132381" y="208251"/>
                  <a:pt x="129783" y="209550"/>
                  <a:pt x="127186" y="209550"/>
                </a:cubicBezTo>
                <a:cubicBezTo>
                  <a:pt x="118094" y="209550"/>
                  <a:pt x="109002" y="201757"/>
                  <a:pt x="103806" y="192665"/>
                </a:cubicBezTo>
                <a:cubicBezTo>
                  <a:pt x="96013" y="178377"/>
                  <a:pt x="98611" y="162791"/>
                  <a:pt x="107703" y="157595"/>
                </a:cubicBezTo>
                <a:cubicBezTo>
                  <a:pt x="112898" y="154998"/>
                  <a:pt x="121990" y="152400"/>
                  <a:pt x="133680" y="152400"/>
                </a:cubicBezTo>
                <a:close/>
                <a:moveTo>
                  <a:pt x="159513" y="150812"/>
                </a:moveTo>
                <a:cubicBezTo>
                  <a:pt x="167404" y="150812"/>
                  <a:pt x="173801" y="156853"/>
                  <a:pt x="173801" y="164306"/>
                </a:cubicBezTo>
                <a:cubicBezTo>
                  <a:pt x="173801" y="171759"/>
                  <a:pt x="167404" y="177800"/>
                  <a:pt x="159513" y="177800"/>
                </a:cubicBezTo>
                <a:cubicBezTo>
                  <a:pt x="151622" y="177800"/>
                  <a:pt x="145225" y="171759"/>
                  <a:pt x="145225" y="164306"/>
                </a:cubicBezTo>
                <a:cubicBezTo>
                  <a:pt x="145225" y="156853"/>
                  <a:pt x="151622" y="150812"/>
                  <a:pt x="159513" y="150812"/>
                </a:cubicBezTo>
                <a:close/>
                <a:moveTo>
                  <a:pt x="278506" y="147637"/>
                </a:moveTo>
                <a:cubicBezTo>
                  <a:pt x="286374" y="152876"/>
                  <a:pt x="292932" y="160734"/>
                  <a:pt x="295554" y="165973"/>
                </a:cubicBezTo>
                <a:cubicBezTo>
                  <a:pt x="300800" y="176450"/>
                  <a:pt x="292932" y="190857"/>
                  <a:pt x="278506" y="196096"/>
                </a:cubicBezTo>
                <a:cubicBezTo>
                  <a:pt x="273260" y="198715"/>
                  <a:pt x="268015" y="200025"/>
                  <a:pt x="264080" y="200025"/>
                </a:cubicBezTo>
                <a:cubicBezTo>
                  <a:pt x="254901" y="200025"/>
                  <a:pt x="247032" y="196096"/>
                  <a:pt x="244409" y="189547"/>
                </a:cubicBezTo>
                <a:cubicBezTo>
                  <a:pt x="241786" y="182999"/>
                  <a:pt x="240475" y="172521"/>
                  <a:pt x="240475" y="162044"/>
                </a:cubicBezTo>
                <a:cubicBezTo>
                  <a:pt x="241786" y="160734"/>
                  <a:pt x="243098" y="160734"/>
                  <a:pt x="243098" y="160734"/>
                </a:cubicBezTo>
                <a:cubicBezTo>
                  <a:pt x="245721" y="160734"/>
                  <a:pt x="248343" y="162044"/>
                  <a:pt x="250966" y="162044"/>
                </a:cubicBezTo>
                <a:cubicBezTo>
                  <a:pt x="258835" y="162044"/>
                  <a:pt x="265392" y="158115"/>
                  <a:pt x="270638" y="151566"/>
                </a:cubicBezTo>
                <a:cubicBezTo>
                  <a:pt x="270638" y="150256"/>
                  <a:pt x="270638" y="150256"/>
                  <a:pt x="270638" y="150256"/>
                </a:cubicBezTo>
                <a:cubicBezTo>
                  <a:pt x="273260" y="148947"/>
                  <a:pt x="275883" y="147637"/>
                  <a:pt x="278506" y="147637"/>
                </a:cubicBezTo>
                <a:close/>
                <a:moveTo>
                  <a:pt x="251588" y="123825"/>
                </a:moveTo>
                <a:cubicBezTo>
                  <a:pt x="254234" y="123825"/>
                  <a:pt x="256880" y="125186"/>
                  <a:pt x="259526" y="126546"/>
                </a:cubicBezTo>
                <a:cubicBezTo>
                  <a:pt x="264817" y="130629"/>
                  <a:pt x="267463" y="140154"/>
                  <a:pt x="262171" y="146957"/>
                </a:cubicBezTo>
                <a:cubicBezTo>
                  <a:pt x="260848" y="151039"/>
                  <a:pt x="255557" y="152400"/>
                  <a:pt x="251588" y="152400"/>
                </a:cubicBezTo>
                <a:cubicBezTo>
                  <a:pt x="248942" y="152400"/>
                  <a:pt x="246296" y="152400"/>
                  <a:pt x="243651" y="149679"/>
                </a:cubicBezTo>
                <a:cubicBezTo>
                  <a:pt x="237036" y="145596"/>
                  <a:pt x="235713" y="137432"/>
                  <a:pt x="239682" y="130629"/>
                </a:cubicBezTo>
                <a:cubicBezTo>
                  <a:pt x="242328" y="126546"/>
                  <a:pt x="246296" y="123825"/>
                  <a:pt x="251588" y="123825"/>
                </a:cubicBezTo>
                <a:close/>
                <a:moveTo>
                  <a:pt x="88149" y="122237"/>
                </a:moveTo>
                <a:cubicBezTo>
                  <a:pt x="90807" y="122237"/>
                  <a:pt x="92136" y="122237"/>
                  <a:pt x="93465" y="123516"/>
                </a:cubicBezTo>
                <a:cubicBezTo>
                  <a:pt x="94794" y="124795"/>
                  <a:pt x="96123" y="127352"/>
                  <a:pt x="97452" y="128631"/>
                </a:cubicBezTo>
                <a:cubicBezTo>
                  <a:pt x="102769" y="132468"/>
                  <a:pt x="108085" y="135025"/>
                  <a:pt x="114730" y="135025"/>
                </a:cubicBezTo>
                <a:cubicBezTo>
                  <a:pt x="118718" y="135025"/>
                  <a:pt x="122705" y="133746"/>
                  <a:pt x="126692" y="132468"/>
                </a:cubicBezTo>
                <a:cubicBezTo>
                  <a:pt x="126692" y="135025"/>
                  <a:pt x="128021" y="138862"/>
                  <a:pt x="129350" y="142698"/>
                </a:cubicBezTo>
                <a:cubicBezTo>
                  <a:pt x="120047" y="143977"/>
                  <a:pt x="109414" y="145256"/>
                  <a:pt x="104098" y="149092"/>
                </a:cubicBezTo>
                <a:cubicBezTo>
                  <a:pt x="96123" y="152929"/>
                  <a:pt x="92136" y="159323"/>
                  <a:pt x="90807" y="168275"/>
                </a:cubicBezTo>
                <a:cubicBezTo>
                  <a:pt x="85491" y="165717"/>
                  <a:pt x="80174" y="161881"/>
                  <a:pt x="77516" y="158044"/>
                </a:cubicBezTo>
                <a:cubicBezTo>
                  <a:pt x="73529" y="152929"/>
                  <a:pt x="72200" y="147814"/>
                  <a:pt x="73529" y="142698"/>
                </a:cubicBezTo>
                <a:cubicBezTo>
                  <a:pt x="74858" y="137583"/>
                  <a:pt x="81504" y="128631"/>
                  <a:pt x="88149" y="122237"/>
                </a:cubicBezTo>
                <a:close/>
                <a:moveTo>
                  <a:pt x="313437" y="119062"/>
                </a:moveTo>
                <a:cubicBezTo>
                  <a:pt x="314770" y="120385"/>
                  <a:pt x="316104" y="123031"/>
                  <a:pt x="317437" y="124354"/>
                </a:cubicBezTo>
                <a:cubicBezTo>
                  <a:pt x="320104" y="130968"/>
                  <a:pt x="321438" y="138906"/>
                  <a:pt x="318771" y="146843"/>
                </a:cubicBezTo>
                <a:cubicBezTo>
                  <a:pt x="317437" y="154781"/>
                  <a:pt x="312103" y="162718"/>
                  <a:pt x="306769" y="166687"/>
                </a:cubicBezTo>
                <a:cubicBezTo>
                  <a:pt x="305436" y="165364"/>
                  <a:pt x="305436" y="164041"/>
                  <a:pt x="305436" y="162718"/>
                </a:cubicBezTo>
                <a:cubicBezTo>
                  <a:pt x="302769" y="157427"/>
                  <a:pt x="296101" y="149489"/>
                  <a:pt x="288100" y="142874"/>
                </a:cubicBezTo>
                <a:cubicBezTo>
                  <a:pt x="297435" y="137583"/>
                  <a:pt x="305436" y="130968"/>
                  <a:pt x="309436" y="126999"/>
                </a:cubicBezTo>
                <a:cubicBezTo>
                  <a:pt x="310770" y="124354"/>
                  <a:pt x="312103" y="121708"/>
                  <a:pt x="313437" y="119062"/>
                </a:cubicBezTo>
                <a:close/>
                <a:moveTo>
                  <a:pt x="210563" y="104775"/>
                </a:moveTo>
                <a:cubicBezTo>
                  <a:pt x="211900" y="104775"/>
                  <a:pt x="211900" y="104775"/>
                  <a:pt x="213237" y="104775"/>
                </a:cubicBezTo>
                <a:cubicBezTo>
                  <a:pt x="218584" y="104775"/>
                  <a:pt x="227942" y="108651"/>
                  <a:pt x="237300" y="115112"/>
                </a:cubicBezTo>
                <a:cubicBezTo>
                  <a:pt x="237300" y="116404"/>
                  <a:pt x="237300" y="118989"/>
                  <a:pt x="237300" y="120281"/>
                </a:cubicBezTo>
                <a:cubicBezTo>
                  <a:pt x="234626" y="121573"/>
                  <a:pt x="233289" y="122865"/>
                  <a:pt x="231953" y="125450"/>
                </a:cubicBezTo>
                <a:cubicBezTo>
                  <a:pt x="226605" y="133203"/>
                  <a:pt x="226605" y="144832"/>
                  <a:pt x="233289" y="152585"/>
                </a:cubicBezTo>
                <a:cubicBezTo>
                  <a:pt x="233289" y="153877"/>
                  <a:pt x="233289" y="153877"/>
                  <a:pt x="233289" y="155169"/>
                </a:cubicBezTo>
                <a:cubicBezTo>
                  <a:pt x="223932" y="157754"/>
                  <a:pt x="214574" y="160338"/>
                  <a:pt x="209226" y="160338"/>
                </a:cubicBezTo>
                <a:cubicBezTo>
                  <a:pt x="207889" y="160338"/>
                  <a:pt x="207889" y="160338"/>
                  <a:pt x="206553" y="160338"/>
                </a:cubicBezTo>
                <a:cubicBezTo>
                  <a:pt x="194521" y="159046"/>
                  <a:pt x="186500" y="144832"/>
                  <a:pt x="189174" y="130618"/>
                </a:cubicBezTo>
                <a:cubicBezTo>
                  <a:pt x="190511" y="115112"/>
                  <a:pt x="199868" y="104775"/>
                  <a:pt x="210563" y="104775"/>
                </a:cubicBezTo>
                <a:close/>
                <a:moveTo>
                  <a:pt x="161467" y="98425"/>
                </a:moveTo>
                <a:cubicBezTo>
                  <a:pt x="161467" y="98425"/>
                  <a:pt x="161467" y="98425"/>
                  <a:pt x="162769" y="98425"/>
                </a:cubicBezTo>
                <a:cubicBezTo>
                  <a:pt x="170585" y="98425"/>
                  <a:pt x="177098" y="101112"/>
                  <a:pt x="182308" y="106485"/>
                </a:cubicBezTo>
                <a:cubicBezTo>
                  <a:pt x="183610" y="106485"/>
                  <a:pt x="184913" y="107828"/>
                  <a:pt x="184913" y="109171"/>
                </a:cubicBezTo>
                <a:cubicBezTo>
                  <a:pt x="182308" y="114544"/>
                  <a:pt x="179703" y="121261"/>
                  <a:pt x="178400" y="129320"/>
                </a:cubicBezTo>
                <a:cubicBezTo>
                  <a:pt x="178400" y="136037"/>
                  <a:pt x="178400" y="141410"/>
                  <a:pt x="181005" y="148126"/>
                </a:cubicBezTo>
                <a:cubicBezTo>
                  <a:pt x="179703" y="149470"/>
                  <a:pt x="179703" y="149470"/>
                  <a:pt x="178400" y="150813"/>
                </a:cubicBezTo>
                <a:cubicBezTo>
                  <a:pt x="174492" y="145440"/>
                  <a:pt x="166677" y="140067"/>
                  <a:pt x="158862" y="140067"/>
                </a:cubicBezTo>
                <a:cubicBezTo>
                  <a:pt x="152349" y="140067"/>
                  <a:pt x="147139" y="142753"/>
                  <a:pt x="141928" y="148126"/>
                </a:cubicBezTo>
                <a:cubicBezTo>
                  <a:pt x="136718" y="137380"/>
                  <a:pt x="134113" y="126634"/>
                  <a:pt x="134113" y="118574"/>
                </a:cubicBezTo>
                <a:cubicBezTo>
                  <a:pt x="134113" y="107828"/>
                  <a:pt x="145836" y="98425"/>
                  <a:pt x="161467" y="98425"/>
                </a:cubicBezTo>
                <a:close/>
                <a:moveTo>
                  <a:pt x="114269" y="98425"/>
                </a:moveTo>
                <a:cubicBezTo>
                  <a:pt x="116968" y="98425"/>
                  <a:pt x="119667" y="98425"/>
                  <a:pt x="121016" y="99710"/>
                </a:cubicBezTo>
                <a:cubicBezTo>
                  <a:pt x="123715" y="102280"/>
                  <a:pt x="125064" y="104851"/>
                  <a:pt x="127763" y="107421"/>
                </a:cubicBezTo>
                <a:cubicBezTo>
                  <a:pt x="125064" y="111276"/>
                  <a:pt x="123715" y="115132"/>
                  <a:pt x="123715" y="118987"/>
                </a:cubicBezTo>
                <a:cubicBezTo>
                  <a:pt x="123715" y="120272"/>
                  <a:pt x="123715" y="120272"/>
                  <a:pt x="123715" y="121558"/>
                </a:cubicBezTo>
                <a:cubicBezTo>
                  <a:pt x="121016" y="124128"/>
                  <a:pt x="118317" y="125413"/>
                  <a:pt x="114269" y="125413"/>
                </a:cubicBezTo>
                <a:cubicBezTo>
                  <a:pt x="110221" y="125413"/>
                  <a:pt x="107522" y="124128"/>
                  <a:pt x="104823" y="121558"/>
                </a:cubicBezTo>
                <a:cubicBezTo>
                  <a:pt x="102124" y="118987"/>
                  <a:pt x="100775" y="115132"/>
                  <a:pt x="100775" y="111276"/>
                </a:cubicBezTo>
                <a:cubicBezTo>
                  <a:pt x="100775" y="107421"/>
                  <a:pt x="102124" y="104851"/>
                  <a:pt x="104823" y="102280"/>
                </a:cubicBezTo>
                <a:cubicBezTo>
                  <a:pt x="107522" y="99710"/>
                  <a:pt x="110221" y="98425"/>
                  <a:pt x="114269" y="98425"/>
                </a:cubicBezTo>
                <a:close/>
                <a:moveTo>
                  <a:pt x="270709" y="80962"/>
                </a:moveTo>
                <a:cubicBezTo>
                  <a:pt x="277411" y="80962"/>
                  <a:pt x="284114" y="83560"/>
                  <a:pt x="290817" y="87456"/>
                </a:cubicBezTo>
                <a:cubicBezTo>
                  <a:pt x="296179" y="91353"/>
                  <a:pt x="301541" y="97847"/>
                  <a:pt x="302882" y="104342"/>
                </a:cubicBezTo>
                <a:cubicBezTo>
                  <a:pt x="305563" y="110836"/>
                  <a:pt x="304222" y="116031"/>
                  <a:pt x="301541" y="119928"/>
                </a:cubicBezTo>
                <a:cubicBezTo>
                  <a:pt x="297520" y="126422"/>
                  <a:pt x="285455" y="134215"/>
                  <a:pt x="274730" y="138112"/>
                </a:cubicBezTo>
                <a:cubicBezTo>
                  <a:pt x="274730" y="130319"/>
                  <a:pt x="270709" y="123824"/>
                  <a:pt x="264006" y="118629"/>
                </a:cubicBezTo>
                <a:cubicBezTo>
                  <a:pt x="259984" y="116031"/>
                  <a:pt x="254622" y="114732"/>
                  <a:pt x="250600" y="114732"/>
                </a:cubicBezTo>
                <a:cubicBezTo>
                  <a:pt x="249260" y="114732"/>
                  <a:pt x="246579" y="114732"/>
                  <a:pt x="245238" y="114732"/>
                </a:cubicBezTo>
                <a:cubicBezTo>
                  <a:pt x="246579" y="110836"/>
                  <a:pt x="246579" y="106939"/>
                  <a:pt x="247919" y="103043"/>
                </a:cubicBezTo>
                <a:cubicBezTo>
                  <a:pt x="250600" y="97847"/>
                  <a:pt x="253281" y="92652"/>
                  <a:pt x="254622" y="87456"/>
                </a:cubicBezTo>
                <a:cubicBezTo>
                  <a:pt x="257303" y="83560"/>
                  <a:pt x="264006" y="80962"/>
                  <a:pt x="270709" y="80962"/>
                </a:cubicBezTo>
                <a:close/>
                <a:moveTo>
                  <a:pt x="212934" y="55562"/>
                </a:moveTo>
                <a:cubicBezTo>
                  <a:pt x="223271" y="56885"/>
                  <a:pt x="232316" y="59531"/>
                  <a:pt x="237485" y="62177"/>
                </a:cubicBezTo>
                <a:cubicBezTo>
                  <a:pt x="241362" y="64822"/>
                  <a:pt x="245238" y="70114"/>
                  <a:pt x="245238" y="76729"/>
                </a:cubicBezTo>
                <a:cubicBezTo>
                  <a:pt x="245238" y="83343"/>
                  <a:pt x="245238" y="88635"/>
                  <a:pt x="236193" y="103187"/>
                </a:cubicBezTo>
                <a:cubicBezTo>
                  <a:pt x="228440" y="99218"/>
                  <a:pt x="219395" y="95249"/>
                  <a:pt x="212934" y="95249"/>
                </a:cubicBezTo>
                <a:cubicBezTo>
                  <a:pt x="212934" y="93927"/>
                  <a:pt x="211642" y="93927"/>
                  <a:pt x="210350" y="93927"/>
                </a:cubicBezTo>
                <a:cubicBezTo>
                  <a:pt x="205181" y="93927"/>
                  <a:pt x="201304" y="96572"/>
                  <a:pt x="196136" y="99218"/>
                </a:cubicBezTo>
                <a:cubicBezTo>
                  <a:pt x="193551" y="96572"/>
                  <a:pt x="192259" y="92604"/>
                  <a:pt x="189675" y="88635"/>
                </a:cubicBezTo>
                <a:cubicBezTo>
                  <a:pt x="189675" y="88635"/>
                  <a:pt x="189675" y="88635"/>
                  <a:pt x="189675" y="87312"/>
                </a:cubicBezTo>
                <a:cubicBezTo>
                  <a:pt x="200012" y="85989"/>
                  <a:pt x="207765" y="76729"/>
                  <a:pt x="207765" y="64822"/>
                </a:cubicBezTo>
                <a:cubicBezTo>
                  <a:pt x="207765" y="63499"/>
                  <a:pt x="207765" y="63499"/>
                  <a:pt x="207765" y="62177"/>
                </a:cubicBezTo>
                <a:cubicBezTo>
                  <a:pt x="210350" y="60854"/>
                  <a:pt x="211642" y="58208"/>
                  <a:pt x="212934" y="55562"/>
                </a:cubicBezTo>
                <a:close/>
                <a:moveTo>
                  <a:pt x="93271" y="53975"/>
                </a:moveTo>
                <a:cubicBezTo>
                  <a:pt x="97167" y="53975"/>
                  <a:pt x="102363" y="53975"/>
                  <a:pt x="106259" y="57980"/>
                </a:cubicBezTo>
                <a:cubicBezTo>
                  <a:pt x="108857" y="61985"/>
                  <a:pt x="112753" y="67325"/>
                  <a:pt x="114052" y="75334"/>
                </a:cubicBezTo>
                <a:cubicBezTo>
                  <a:pt x="114052" y="79339"/>
                  <a:pt x="115351" y="83344"/>
                  <a:pt x="116650" y="87349"/>
                </a:cubicBezTo>
                <a:cubicBezTo>
                  <a:pt x="115351" y="87349"/>
                  <a:pt x="115351" y="87349"/>
                  <a:pt x="114052" y="87349"/>
                </a:cubicBezTo>
                <a:cubicBezTo>
                  <a:pt x="107558" y="87349"/>
                  <a:pt x="102363" y="90019"/>
                  <a:pt x="97167" y="95359"/>
                </a:cubicBezTo>
                <a:cubicBezTo>
                  <a:pt x="93271" y="99363"/>
                  <a:pt x="90673" y="104703"/>
                  <a:pt x="90673" y="111378"/>
                </a:cubicBezTo>
                <a:cubicBezTo>
                  <a:pt x="90673" y="111378"/>
                  <a:pt x="90673" y="111378"/>
                  <a:pt x="90673" y="112713"/>
                </a:cubicBezTo>
                <a:cubicBezTo>
                  <a:pt x="80282" y="108708"/>
                  <a:pt x="69891" y="103368"/>
                  <a:pt x="64695" y="98028"/>
                </a:cubicBezTo>
                <a:cubicBezTo>
                  <a:pt x="62098" y="94024"/>
                  <a:pt x="59500" y="88684"/>
                  <a:pt x="60799" y="82009"/>
                </a:cubicBezTo>
                <a:cubicBezTo>
                  <a:pt x="62098" y="75334"/>
                  <a:pt x="65994" y="68659"/>
                  <a:pt x="71190" y="63320"/>
                </a:cubicBezTo>
                <a:cubicBezTo>
                  <a:pt x="77684" y="56645"/>
                  <a:pt x="85477" y="53975"/>
                  <a:pt x="93271" y="53975"/>
                </a:cubicBezTo>
                <a:close/>
                <a:moveTo>
                  <a:pt x="159044" y="52387"/>
                </a:moveTo>
                <a:cubicBezTo>
                  <a:pt x="160379" y="53702"/>
                  <a:pt x="161714" y="56333"/>
                  <a:pt x="161714" y="57648"/>
                </a:cubicBezTo>
                <a:cubicBezTo>
                  <a:pt x="161714" y="58964"/>
                  <a:pt x="161714" y="61595"/>
                  <a:pt x="161714" y="64225"/>
                </a:cubicBezTo>
                <a:cubicBezTo>
                  <a:pt x="161714" y="74748"/>
                  <a:pt x="168388" y="83956"/>
                  <a:pt x="177733" y="86587"/>
                </a:cubicBezTo>
                <a:cubicBezTo>
                  <a:pt x="179068" y="89217"/>
                  <a:pt x="180403" y="90533"/>
                  <a:pt x="181738" y="93163"/>
                </a:cubicBezTo>
                <a:cubicBezTo>
                  <a:pt x="176398" y="90533"/>
                  <a:pt x="169723" y="89217"/>
                  <a:pt x="163049" y="89217"/>
                </a:cubicBezTo>
                <a:cubicBezTo>
                  <a:pt x="151034" y="89217"/>
                  <a:pt x="140354" y="93163"/>
                  <a:pt x="133680" y="98425"/>
                </a:cubicBezTo>
                <a:cubicBezTo>
                  <a:pt x="131010" y="97110"/>
                  <a:pt x="129675" y="94479"/>
                  <a:pt x="128340" y="91848"/>
                </a:cubicBezTo>
                <a:cubicBezTo>
                  <a:pt x="124335" y="85271"/>
                  <a:pt x="123000" y="77379"/>
                  <a:pt x="124335" y="70802"/>
                </a:cubicBezTo>
                <a:cubicBezTo>
                  <a:pt x="125670" y="65541"/>
                  <a:pt x="128340" y="60279"/>
                  <a:pt x="133680" y="57648"/>
                </a:cubicBezTo>
                <a:cubicBezTo>
                  <a:pt x="137685" y="55018"/>
                  <a:pt x="148364" y="52387"/>
                  <a:pt x="159044" y="52387"/>
                </a:cubicBezTo>
                <a:close/>
                <a:moveTo>
                  <a:pt x="184913" y="50800"/>
                </a:moveTo>
                <a:cubicBezTo>
                  <a:pt x="192804" y="50800"/>
                  <a:pt x="199201" y="56841"/>
                  <a:pt x="199201" y="64294"/>
                </a:cubicBezTo>
                <a:cubicBezTo>
                  <a:pt x="199201" y="71747"/>
                  <a:pt x="192804" y="77788"/>
                  <a:pt x="184913" y="77788"/>
                </a:cubicBezTo>
                <a:cubicBezTo>
                  <a:pt x="177022" y="77788"/>
                  <a:pt x="170625" y="71747"/>
                  <a:pt x="170625" y="64294"/>
                </a:cubicBezTo>
                <a:cubicBezTo>
                  <a:pt x="170625" y="56841"/>
                  <a:pt x="177022" y="50800"/>
                  <a:pt x="184913" y="50800"/>
                </a:cubicBezTo>
                <a:close/>
                <a:moveTo>
                  <a:pt x="269936" y="25400"/>
                </a:moveTo>
                <a:cubicBezTo>
                  <a:pt x="275252" y="25400"/>
                  <a:pt x="281898" y="28074"/>
                  <a:pt x="287214" y="30747"/>
                </a:cubicBezTo>
                <a:cubicBezTo>
                  <a:pt x="300505" y="38768"/>
                  <a:pt x="307150" y="53474"/>
                  <a:pt x="301834" y="64168"/>
                </a:cubicBezTo>
                <a:cubicBezTo>
                  <a:pt x="299176" y="66842"/>
                  <a:pt x="295188" y="72189"/>
                  <a:pt x="289872" y="76200"/>
                </a:cubicBezTo>
                <a:cubicBezTo>
                  <a:pt x="283227" y="73526"/>
                  <a:pt x="276581" y="70853"/>
                  <a:pt x="271265" y="70853"/>
                </a:cubicBezTo>
                <a:cubicBezTo>
                  <a:pt x="264620" y="70853"/>
                  <a:pt x="259304" y="72189"/>
                  <a:pt x="255316" y="74863"/>
                </a:cubicBezTo>
                <a:cubicBezTo>
                  <a:pt x="255316" y="69516"/>
                  <a:pt x="252658" y="65505"/>
                  <a:pt x="250000" y="61495"/>
                </a:cubicBezTo>
                <a:cubicBezTo>
                  <a:pt x="256645" y="52137"/>
                  <a:pt x="263291" y="41442"/>
                  <a:pt x="264620" y="34758"/>
                </a:cubicBezTo>
                <a:cubicBezTo>
                  <a:pt x="264620" y="32084"/>
                  <a:pt x="264620" y="29410"/>
                  <a:pt x="264620" y="26737"/>
                </a:cubicBezTo>
                <a:cubicBezTo>
                  <a:pt x="265949" y="26737"/>
                  <a:pt x="267278" y="25400"/>
                  <a:pt x="269936" y="25400"/>
                </a:cubicBezTo>
                <a:close/>
                <a:moveTo>
                  <a:pt x="133485" y="12700"/>
                </a:moveTo>
                <a:cubicBezTo>
                  <a:pt x="140130" y="12700"/>
                  <a:pt x="145447" y="15274"/>
                  <a:pt x="149434" y="17849"/>
                </a:cubicBezTo>
                <a:cubicBezTo>
                  <a:pt x="149434" y="19136"/>
                  <a:pt x="149434" y="19136"/>
                  <a:pt x="149434" y="20423"/>
                </a:cubicBezTo>
                <a:cubicBezTo>
                  <a:pt x="149434" y="25572"/>
                  <a:pt x="150763" y="34582"/>
                  <a:pt x="154750" y="43592"/>
                </a:cubicBezTo>
                <a:cubicBezTo>
                  <a:pt x="144117" y="43592"/>
                  <a:pt x="134814" y="46166"/>
                  <a:pt x="128169" y="48741"/>
                </a:cubicBezTo>
                <a:cubicBezTo>
                  <a:pt x="124181" y="51315"/>
                  <a:pt x="120194" y="55176"/>
                  <a:pt x="117536" y="60325"/>
                </a:cubicBezTo>
                <a:cubicBezTo>
                  <a:pt x="116207" y="56463"/>
                  <a:pt x="113549" y="53889"/>
                  <a:pt x="112220" y="51315"/>
                </a:cubicBezTo>
                <a:cubicBezTo>
                  <a:pt x="109562" y="48741"/>
                  <a:pt x="105574" y="46166"/>
                  <a:pt x="101587" y="44879"/>
                </a:cubicBezTo>
                <a:cubicBezTo>
                  <a:pt x="101587" y="44879"/>
                  <a:pt x="101587" y="43592"/>
                  <a:pt x="100258" y="43592"/>
                </a:cubicBezTo>
                <a:cubicBezTo>
                  <a:pt x="97600" y="32007"/>
                  <a:pt x="105574" y="20423"/>
                  <a:pt x="121523" y="15274"/>
                </a:cubicBezTo>
                <a:cubicBezTo>
                  <a:pt x="125510" y="13987"/>
                  <a:pt x="129498" y="12700"/>
                  <a:pt x="133485" y="12700"/>
                </a:cubicBezTo>
                <a:close/>
                <a:moveTo>
                  <a:pt x="223466" y="6350"/>
                </a:moveTo>
                <a:cubicBezTo>
                  <a:pt x="226074" y="6350"/>
                  <a:pt x="228682" y="7637"/>
                  <a:pt x="229986" y="7637"/>
                </a:cubicBezTo>
                <a:cubicBezTo>
                  <a:pt x="237811" y="8924"/>
                  <a:pt x="244331" y="12786"/>
                  <a:pt x="249547" y="17934"/>
                </a:cubicBezTo>
                <a:cubicBezTo>
                  <a:pt x="253459" y="21796"/>
                  <a:pt x="254763" y="28232"/>
                  <a:pt x="254763" y="32093"/>
                </a:cubicBezTo>
                <a:cubicBezTo>
                  <a:pt x="253459" y="38529"/>
                  <a:pt x="248243" y="46252"/>
                  <a:pt x="243027" y="53975"/>
                </a:cubicBezTo>
                <a:cubicBezTo>
                  <a:pt x="236507" y="50113"/>
                  <a:pt x="227378" y="47539"/>
                  <a:pt x="218250" y="46252"/>
                </a:cubicBezTo>
                <a:cubicBezTo>
                  <a:pt x="222162" y="38529"/>
                  <a:pt x="224770" y="29519"/>
                  <a:pt x="226074" y="23083"/>
                </a:cubicBezTo>
                <a:cubicBezTo>
                  <a:pt x="226074" y="16647"/>
                  <a:pt x="223466" y="11499"/>
                  <a:pt x="220858" y="7637"/>
                </a:cubicBezTo>
                <a:cubicBezTo>
                  <a:pt x="220858" y="6350"/>
                  <a:pt x="222162" y="6350"/>
                  <a:pt x="223466" y="6350"/>
                </a:cubicBezTo>
                <a:close/>
                <a:moveTo>
                  <a:pt x="186648" y="0"/>
                </a:moveTo>
                <a:cubicBezTo>
                  <a:pt x="187941" y="0"/>
                  <a:pt x="187941" y="0"/>
                  <a:pt x="187941" y="0"/>
                </a:cubicBezTo>
                <a:cubicBezTo>
                  <a:pt x="195694" y="0"/>
                  <a:pt x="203447" y="2687"/>
                  <a:pt x="208615" y="6716"/>
                </a:cubicBezTo>
                <a:cubicBezTo>
                  <a:pt x="212492" y="10746"/>
                  <a:pt x="215076" y="16119"/>
                  <a:pt x="215076" y="21492"/>
                </a:cubicBezTo>
                <a:cubicBezTo>
                  <a:pt x="215076" y="29552"/>
                  <a:pt x="209907" y="42985"/>
                  <a:pt x="203447" y="52388"/>
                </a:cubicBezTo>
                <a:cubicBezTo>
                  <a:pt x="199570" y="45672"/>
                  <a:pt x="193109" y="41642"/>
                  <a:pt x="185356" y="41642"/>
                </a:cubicBezTo>
                <a:cubicBezTo>
                  <a:pt x="177603" y="41642"/>
                  <a:pt x="172435" y="44328"/>
                  <a:pt x="168558" y="49701"/>
                </a:cubicBezTo>
                <a:cubicBezTo>
                  <a:pt x="163389" y="38955"/>
                  <a:pt x="159513" y="26866"/>
                  <a:pt x="159513" y="20149"/>
                </a:cubicBezTo>
                <a:cubicBezTo>
                  <a:pt x="159513" y="9403"/>
                  <a:pt x="172435" y="0"/>
                  <a:pt x="186648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" name="组合 11"/>
          <p:cNvGrpSpPr/>
          <p:nvPr/>
        </p:nvGrpSpPr>
        <p:grpSpPr>
          <a:xfrm>
            <a:off x="6020659" y="1111855"/>
            <a:ext cx="1671767" cy="1001400"/>
            <a:chOff x="8159537" y="1248794"/>
            <a:chExt cx="2417784" cy="1448270"/>
          </a:xfrm>
        </p:grpSpPr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>
              <a:off x="8159537" y="1248794"/>
              <a:ext cx="1964093" cy="784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925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Happy</a:t>
              </a:r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8893746" y="1840207"/>
              <a:ext cx="1683575" cy="8568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B</a:t>
              </a:r>
              <a:r>
                <a:rPr lang="zh-CN" altLang="en-US" sz="3250" kern="0" dirty="0">
                  <a:solidFill>
                    <a:schemeClr val="bg1"/>
                  </a:solidFill>
                  <a:latin typeface="迷你简娃娃篆" panose="02010604000101010101" pitchFamily="2" charset="-122"/>
                  <a:ea typeface="迷你简娃娃篆" panose="02010604000101010101" pitchFamily="2" charset="-122"/>
                  <a:cs typeface="Adobe Naskh Medium" panose="01010101010101010101" pitchFamily="50" charset="-78"/>
                </a:rPr>
                <a:t>aby</a:t>
              </a:r>
              <a:endParaRPr lang="zh-CN" altLang="en-US" sz="813" kern="0" dirty="0">
                <a:solidFill>
                  <a:schemeClr val="bg1"/>
                </a:solidFill>
                <a:latin typeface="迷你简娃娃篆" panose="02010604000101010101" pitchFamily="2" charset="-122"/>
                <a:ea typeface="迷你简娃娃篆" panose="02010604000101010101" pitchFamily="2" charset="-122"/>
              </a:endParaRPr>
            </a:p>
          </p:txBody>
        </p:sp>
      </p:grpSp>
      <p:sp>
        <p:nvSpPr>
          <p:cNvPr id="15" name="矩形 14"/>
          <p:cNvSpPr/>
          <p:nvPr>
            <p:custDataLst>
              <p:tags r:id="rId1"/>
            </p:custDataLst>
          </p:nvPr>
        </p:nvSpPr>
        <p:spPr>
          <a:xfrm>
            <a:off x="1950971" y="1725469"/>
            <a:ext cx="2322821" cy="1032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我的宝贝</a:t>
            </a:r>
            <a:b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</a:b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每天都希望你快些长大</a:t>
            </a:r>
            <a:endParaRPr lang="en-US" altLang="zh-CN" sz="13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落落补 汤圆" pitchFamily="2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天真 快乐 健康 </a:t>
            </a:r>
            <a:endParaRPr lang="en-US" altLang="zh-CN" sz="13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cs typeface="落落补 汤圆" pitchFamily="2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cs typeface="落落补 汤圆" pitchFamily="2" charset="-128"/>
              </a:rPr>
              <a:t>是妈妈对你一生的祝福</a:t>
            </a:r>
          </a:p>
        </p:txBody>
      </p:sp>
    </p:spTree>
    <p:extLst>
      <p:ext uri="{BB962C8B-B14F-4D97-AF65-F5344CB8AC3E}">
        <p14:creationId xmlns:p14="http://schemas.microsoft.com/office/powerpoint/2010/main" val="369618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0">
        <p:random/>
      </p:transition>
    </mc:Choice>
    <mc:Fallback xmlns="">
      <p:transition spd="slow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95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42938"/>
            <a:ext cx="9906000" cy="5572125"/>
          </a:xfrm>
          <a:prstGeom prst="rect">
            <a:avLst/>
          </a:prstGeom>
          <a:solidFill>
            <a:srgbClr val="E03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3"/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56" r="9456"/>
          <a:stretch>
            <a:fillRect/>
          </a:stretch>
        </p:blipFill>
        <p:spPr/>
      </p:pic>
      <p:sp>
        <p:nvSpPr>
          <p:cNvPr id="4" name="guitar_106359"/>
          <p:cNvSpPr>
            <a:spLocks noChangeAspect="1"/>
          </p:cNvSpPr>
          <p:nvPr/>
        </p:nvSpPr>
        <p:spPr bwMode="auto">
          <a:xfrm>
            <a:off x="515903" y="1286378"/>
            <a:ext cx="1681195" cy="1678278"/>
          </a:xfrm>
          <a:custGeom>
            <a:avLst/>
            <a:gdLst>
              <a:gd name="connsiteX0" fmla="*/ 84722 w 337135"/>
              <a:gd name="connsiteY0" fmla="*/ 206375 h 336550"/>
              <a:gd name="connsiteX1" fmla="*/ 130760 w 337135"/>
              <a:gd name="connsiteY1" fmla="*/ 250825 h 336550"/>
              <a:gd name="connsiteX2" fmla="*/ 116473 w 337135"/>
              <a:gd name="connsiteY2" fmla="*/ 266700 h 336550"/>
              <a:gd name="connsiteX3" fmla="*/ 68847 w 337135"/>
              <a:gd name="connsiteY3" fmla="*/ 220663 h 336550"/>
              <a:gd name="connsiteX4" fmla="*/ 144390 w 337135"/>
              <a:gd name="connsiteY4" fmla="*/ 173038 h 336550"/>
              <a:gd name="connsiteX5" fmla="*/ 132566 w 337135"/>
              <a:gd name="connsiteY5" fmla="*/ 178447 h 336550"/>
              <a:gd name="connsiteX6" fmla="*/ 132566 w 337135"/>
              <a:gd name="connsiteY6" fmla="*/ 204142 h 336550"/>
              <a:gd name="connsiteX7" fmla="*/ 144390 w 337135"/>
              <a:gd name="connsiteY7" fmla="*/ 209551 h 336550"/>
              <a:gd name="connsiteX8" fmla="*/ 157528 w 337135"/>
              <a:gd name="connsiteY8" fmla="*/ 204142 h 336550"/>
              <a:gd name="connsiteX9" fmla="*/ 157528 w 337135"/>
              <a:gd name="connsiteY9" fmla="*/ 178447 h 336550"/>
              <a:gd name="connsiteX10" fmla="*/ 144390 w 337135"/>
              <a:gd name="connsiteY10" fmla="*/ 173038 h 336550"/>
              <a:gd name="connsiteX11" fmla="*/ 139129 w 337135"/>
              <a:gd name="connsiteY11" fmla="*/ 127179 h 336550"/>
              <a:gd name="connsiteX12" fmla="*/ 114751 w 337135"/>
              <a:gd name="connsiteY12" fmla="*/ 140686 h 336550"/>
              <a:gd name="connsiteX13" fmla="*/ 106844 w 337135"/>
              <a:gd name="connsiteY13" fmla="*/ 151228 h 336550"/>
              <a:gd name="connsiteX14" fmla="*/ 102891 w 337135"/>
              <a:gd name="connsiteY14" fmla="*/ 156499 h 336550"/>
              <a:gd name="connsiteX15" fmla="*/ 97620 w 337135"/>
              <a:gd name="connsiteY15" fmla="*/ 156499 h 336550"/>
              <a:gd name="connsiteX16" fmla="*/ 43593 w 337135"/>
              <a:gd name="connsiteY16" fmla="*/ 178900 h 336550"/>
              <a:gd name="connsiteX17" fmla="*/ 44910 w 337135"/>
              <a:gd name="connsiteY17" fmla="*/ 292226 h 336550"/>
              <a:gd name="connsiteX18" fmla="*/ 158236 w 337135"/>
              <a:gd name="connsiteY18" fmla="*/ 293543 h 336550"/>
              <a:gd name="connsiteX19" fmla="*/ 180637 w 337135"/>
              <a:gd name="connsiteY19" fmla="*/ 239516 h 336550"/>
              <a:gd name="connsiteX20" fmla="*/ 180637 w 337135"/>
              <a:gd name="connsiteY20" fmla="*/ 234245 h 336550"/>
              <a:gd name="connsiteX21" fmla="*/ 185908 w 337135"/>
              <a:gd name="connsiteY21" fmla="*/ 230292 h 336550"/>
              <a:gd name="connsiteX22" fmla="*/ 196450 w 337135"/>
              <a:gd name="connsiteY22" fmla="*/ 222386 h 336550"/>
              <a:gd name="connsiteX23" fmla="*/ 209627 w 337135"/>
              <a:gd name="connsiteY23" fmla="*/ 169676 h 336550"/>
              <a:gd name="connsiteX24" fmla="*/ 184590 w 337135"/>
              <a:gd name="connsiteY24" fmla="*/ 194713 h 336550"/>
              <a:gd name="connsiteX25" fmla="*/ 172731 w 337135"/>
              <a:gd name="connsiteY25" fmla="*/ 218433 h 336550"/>
              <a:gd name="connsiteX26" fmla="*/ 145058 w 337135"/>
              <a:gd name="connsiteY26" fmla="*/ 230292 h 336550"/>
              <a:gd name="connsiteX27" fmla="*/ 118704 w 337135"/>
              <a:gd name="connsiteY27" fmla="*/ 218433 h 336550"/>
              <a:gd name="connsiteX28" fmla="*/ 118704 w 337135"/>
              <a:gd name="connsiteY28" fmla="*/ 164405 h 336550"/>
              <a:gd name="connsiteX29" fmla="*/ 142423 w 337135"/>
              <a:gd name="connsiteY29" fmla="*/ 152546 h 336550"/>
              <a:gd name="connsiteX30" fmla="*/ 167460 w 337135"/>
              <a:gd name="connsiteY30" fmla="*/ 127509 h 336550"/>
              <a:gd name="connsiteX31" fmla="*/ 139129 w 337135"/>
              <a:gd name="connsiteY31" fmla="*/ 127179 h 336550"/>
              <a:gd name="connsiteX32" fmla="*/ 252299 w 337135"/>
              <a:gd name="connsiteY32" fmla="*/ 71438 h 336550"/>
              <a:gd name="connsiteX33" fmla="*/ 165685 w 337135"/>
              <a:gd name="connsiteY33" fmla="*/ 159449 h 336550"/>
              <a:gd name="connsiteX34" fmla="*/ 172247 w 337135"/>
              <a:gd name="connsiteY34" fmla="*/ 164783 h 336550"/>
              <a:gd name="connsiteX35" fmla="*/ 177496 w 337135"/>
              <a:gd name="connsiteY35" fmla="*/ 171451 h 336550"/>
              <a:gd name="connsiteX36" fmla="*/ 264110 w 337135"/>
              <a:gd name="connsiteY36" fmla="*/ 83439 h 336550"/>
              <a:gd name="connsiteX37" fmla="*/ 252299 w 337135"/>
              <a:gd name="connsiteY37" fmla="*/ 71438 h 336550"/>
              <a:gd name="connsiteX38" fmla="*/ 292685 w 337135"/>
              <a:gd name="connsiteY38" fmla="*/ 31750 h 336550"/>
              <a:gd name="connsiteX39" fmla="*/ 267285 w 337135"/>
              <a:gd name="connsiteY39" fmla="*/ 57150 h 336550"/>
              <a:gd name="connsiteX40" fmla="*/ 279985 w 337135"/>
              <a:gd name="connsiteY40" fmla="*/ 69850 h 336550"/>
              <a:gd name="connsiteX41" fmla="*/ 305385 w 337135"/>
              <a:gd name="connsiteY41" fmla="*/ 44450 h 336550"/>
              <a:gd name="connsiteX42" fmla="*/ 269973 w 337135"/>
              <a:gd name="connsiteY42" fmla="*/ 0 h 336550"/>
              <a:gd name="connsiteX43" fmla="*/ 283142 w 337135"/>
              <a:gd name="connsiteY43" fmla="*/ 11832 h 336550"/>
              <a:gd name="connsiteX44" fmla="*/ 292360 w 337135"/>
              <a:gd name="connsiteY44" fmla="*/ 2629 h 336550"/>
              <a:gd name="connsiteX45" fmla="*/ 334501 w 337135"/>
              <a:gd name="connsiteY45" fmla="*/ 44698 h 336550"/>
              <a:gd name="connsiteX46" fmla="*/ 325283 w 337135"/>
              <a:gd name="connsiteY46" fmla="*/ 53900 h 336550"/>
              <a:gd name="connsiteX47" fmla="*/ 337135 w 337135"/>
              <a:gd name="connsiteY47" fmla="*/ 67047 h 336550"/>
              <a:gd name="connsiteX48" fmla="*/ 322649 w 337135"/>
              <a:gd name="connsiteY48" fmla="*/ 81508 h 336550"/>
              <a:gd name="connsiteX49" fmla="*/ 309480 w 337135"/>
              <a:gd name="connsiteY49" fmla="*/ 69676 h 336550"/>
              <a:gd name="connsiteX50" fmla="*/ 305530 w 337135"/>
              <a:gd name="connsiteY50" fmla="*/ 73620 h 336550"/>
              <a:gd name="connsiteX51" fmla="*/ 317382 w 337135"/>
              <a:gd name="connsiteY51" fmla="*/ 86767 h 336550"/>
              <a:gd name="connsiteX52" fmla="*/ 302896 w 337135"/>
              <a:gd name="connsiteY52" fmla="*/ 101228 h 336550"/>
              <a:gd name="connsiteX53" fmla="*/ 289727 w 337135"/>
              <a:gd name="connsiteY53" fmla="*/ 89396 h 336550"/>
              <a:gd name="connsiteX54" fmla="*/ 226515 w 337135"/>
              <a:gd name="connsiteY54" fmla="*/ 152499 h 336550"/>
              <a:gd name="connsiteX55" fmla="*/ 231783 w 337135"/>
              <a:gd name="connsiteY55" fmla="*/ 193253 h 336550"/>
              <a:gd name="connsiteX56" fmla="*/ 210712 w 337135"/>
              <a:gd name="connsiteY56" fmla="*/ 237952 h 336550"/>
              <a:gd name="connsiteX57" fmla="*/ 201494 w 337135"/>
              <a:gd name="connsiteY57" fmla="*/ 245839 h 336550"/>
              <a:gd name="connsiteX58" fmla="*/ 172522 w 337135"/>
              <a:gd name="connsiteY58" fmla="*/ 307628 h 336550"/>
              <a:gd name="connsiteX59" fmla="*/ 102726 w 337135"/>
              <a:gd name="connsiteY59" fmla="*/ 336550 h 336550"/>
              <a:gd name="connsiteX60" fmla="*/ 30296 w 337135"/>
              <a:gd name="connsiteY60" fmla="*/ 306313 h 336550"/>
              <a:gd name="connsiteX61" fmla="*/ 28979 w 337135"/>
              <a:gd name="connsiteY61" fmla="*/ 164331 h 336550"/>
              <a:gd name="connsiteX62" fmla="*/ 90874 w 337135"/>
              <a:gd name="connsiteY62" fmla="*/ 135409 h 336550"/>
              <a:gd name="connsiteX63" fmla="*/ 98775 w 337135"/>
              <a:gd name="connsiteY63" fmla="*/ 126206 h 336550"/>
              <a:gd name="connsiteX64" fmla="*/ 143550 w 337135"/>
              <a:gd name="connsiteY64" fmla="*/ 105172 h 336550"/>
              <a:gd name="connsiteX65" fmla="*/ 184374 w 337135"/>
              <a:gd name="connsiteY65" fmla="*/ 110430 h 336550"/>
              <a:gd name="connsiteX66" fmla="*/ 247586 w 337135"/>
              <a:gd name="connsiteY66" fmla="*/ 47327 h 336550"/>
              <a:gd name="connsiteX67" fmla="*/ 235734 w 337135"/>
              <a:gd name="connsiteY67" fmla="*/ 34181 h 336550"/>
              <a:gd name="connsiteX68" fmla="*/ 250219 w 337135"/>
              <a:gd name="connsiteY68" fmla="*/ 19720 h 336550"/>
              <a:gd name="connsiteX69" fmla="*/ 263389 w 337135"/>
              <a:gd name="connsiteY69" fmla="*/ 31551 h 336550"/>
              <a:gd name="connsiteX70" fmla="*/ 267339 w 337135"/>
              <a:gd name="connsiteY70" fmla="*/ 27607 h 336550"/>
              <a:gd name="connsiteX71" fmla="*/ 255487 w 337135"/>
              <a:gd name="connsiteY71" fmla="*/ 14461 h 336550"/>
              <a:gd name="connsiteX72" fmla="*/ 269973 w 337135"/>
              <a:gd name="connsiteY72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37135" h="336550">
                <a:moveTo>
                  <a:pt x="84722" y="206375"/>
                </a:moveTo>
                <a:lnTo>
                  <a:pt x="130760" y="250825"/>
                </a:lnTo>
                <a:lnTo>
                  <a:pt x="116473" y="266700"/>
                </a:lnTo>
                <a:lnTo>
                  <a:pt x="68847" y="220663"/>
                </a:lnTo>
                <a:close/>
                <a:moveTo>
                  <a:pt x="144390" y="173038"/>
                </a:moveTo>
                <a:cubicBezTo>
                  <a:pt x="140449" y="173038"/>
                  <a:pt x="135194" y="175743"/>
                  <a:pt x="132566" y="178447"/>
                </a:cubicBezTo>
                <a:cubicBezTo>
                  <a:pt x="125997" y="185209"/>
                  <a:pt x="125997" y="197380"/>
                  <a:pt x="132566" y="204142"/>
                </a:cubicBezTo>
                <a:cubicBezTo>
                  <a:pt x="135194" y="208199"/>
                  <a:pt x="140449" y="209551"/>
                  <a:pt x="144390" y="209551"/>
                </a:cubicBezTo>
                <a:cubicBezTo>
                  <a:pt x="149646" y="209551"/>
                  <a:pt x="153587" y="208199"/>
                  <a:pt x="157528" y="204142"/>
                </a:cubicBezTo>
                <a:cubicBezTo>
                  <a:pt x="164097" y="197380"/>
                  <a:pt x="164097" y="185209"/>
                  <a:pt x="157528" y="178447"/>
                </a:cubicBezTo>
                <a:cubicBezTo>
                  <a:pt x="153587" y="175743"/>
                  <a:pt x="149646" y="173038"/>
                  <a:pt x="144390" y="173038"/>
                </a:cubicBezTo>
                <a:close/>
                <a:moveTo>
                  <a:pt x="139129" y="127179"/>
                </a:moveTo>
                <a:cubicBezTo>
                  <a:pt x="129905" y="129485"/>
                  <a:pt x="121339" y="134098"/>
                  <a:pt x="114751" y="140686"/>
                </a:cubicBezTo>
                <a:cubicBezTo>
                  <a:pt x="110797" y="144639"/>
                  <a:pt x="108162" y="147275"/>
                  <a:pt x="106844" y="151228"/>
                </a:cubicBezTo>
                <a:cubicBezTo>
                  <a:pt x="106844" y="151228"/>
                  <a:pt x="106844" y="151228"/>
                  <a:pt x="102891" y="156499"/>
                </a:cubicBezTo>
                <a:cubicBezTo>
                  <a:pt x="102891" y="156499"/>
                  <a:pt x="102891" y="156499"/>
                  <a:pt x="97620" y="156499"/>
                </a:cubicBezTo>
                <a:cubicBezTo>
                  <a:pt x="76536" y="156499"/>
                  <a:pt x="58088" y="164405"/>
                  <a:pt x="43593" y="178900"/>
                </a:cubicBezTo>
                <a:cubicBezTo>
                  <a:pt x="13285" y="210526"/>
                  <a:pt x="13285" y="260600"/>
                  <a:pt x="44910" y="292226"/>
                </a:cubicBezTo>
                <a:cubicBezTo>
                  <a:pt x="76536" y="323851"/>
                  <a:pt x="126610" y="323851"/>
                  <a:pt x="158236" y="293543"/>
                </a:cubicBezTo>
                <a:cubicBezTo>
                  <a:pt x="172731" y="279048"/>
                  <a:pt x="180637" y="260600"/>
                  <a:pt x="180637" y="239516"/>
                </a:cubicBezTo>
                <a:cubicBezTo>
                  <a:pt x="180637" y="239516"/>
                  <a:pt x="180637" y="239516"/>
                  <a:pt x="180637" y="234245"/>
                </a:cubicBezTo>
                <a:cubicBezTo>
                  <a:pt x="180637" y="234245"/>
                  <a:pt x="180637" y="234245"/>
                  <a:pt x="185908" y="230292"/>
                </a:cubicBezTo>
                <a:cubicBezTo>
                  <a:pt x="189861" y="228974"/>
                  <a:pt x="192497" y="226339"/>
                  <a:pt x="196450" y="222386"/>
                </a:cubicBezTo>
                <a:cubicBezTo>
                  <a:pt x="209627" y="209208"/>
                  <a:pt x="214898" y="188124"/>
                  <a:pt x="209627" y="169676"/>
                </a:cubicBezTo>
                <a:cubicBezTo>
                  <a:pt x="209627" y="169676"/>
                  <a:pt x="209627" y="169676"/>
                  <a:pt x="184590" y="194713"/>
                </a:cubicBezTo>
                <a:cubicBezTo>
                  <a:pt x="183273" y="203937"/>
                  <a:pt x="179319" y="211844"/>
                  <a:pt x="172731" y="218433"/>
                </a:cubicBezTo>
                <a:cubicBezTo>
                  <a:pt x="166142" y="226339"/>
                  <a:pt x="155600" y="230292"/>
                  <a:pt x="145058" y="230292"/>
                </a:cubicBezTo>
                <a:cubicBezTo>
                  <a:pt x="135834" y="230292"/>
                  <a:pt x="125292" y="226339"/>
                  <a:pt x="118704" y="218433"/>
                </a:cubicBezTo>
                <a:cubicBezTo>
                  <a:pt x="102891" y="203937"/>
                  <a:pt x="102891" y="178900"/>
                  <a:pt x="118704" y="164405"/>
                </a:cubicBezTo>
                <a:cubicBezTo>
                  <a:pt x="125292" y="157817"/>
                  <a:pt x="133199" y="153863"/>
                  <a:pt x="142423" y="152546"/>
                </a:cubicBezTo>
                <a:cubicBezTo>
                  <a:pt x="142423" y="152546"/>
                  <a:pt x="142423" y="152546"/>
                  <a:pt x="167460" y="127509"/>
                </a:cubicBezTo>
                <a:cubicBezTo>
                  <a:pt x="158236" y="124873"/>
                  <a:pt x="148353" y="124873"/>
                  <a:pt x="139129" y="127179"/>
                </a:cubicBezTo>
                <a:close/>
                <a:moveTo>
                  <a:pt x="252299" y="71438"/>
                </a:moveTo>
                <a:cubicBezTo>
                  <a:pt x="252299" y="71438"/>
                  <a:pt x="252299" y="71438"/>
                  <a:pt x="165685" y="159449"/>
                </a:cubicBezTo>
                <a:cubicBezTo>
                  <a:pt x="168310" y="160783"/>
                  <a:pt x="169622" y="162116"/>
                  <a:pt x="172247" y="164783"/>
                </a:cubicBezTo>
                <a:cubicBezTo>
                  <a:pt x="174872" y="167450"/>
                  <a:pt x="176184" y="168784"/>
                  <a:pt x="177496" y="171451"/>
                </a:cubicBezTo>
                <a:lnTo>
                  <a:pt x="264110" y="83439"/>
                </a:lnTo>
                <a:cubicBezTo>
                  <a:pt x="264110" y="83439"/>
                  <a:pt x="264110" y="83439"/>
                  <a:pt x="252299" y="71438"/>
                </a:cubicBezTo>
                <a:close/>
                <a:moveTo>
                  <a:pt x="292685" y="31750"/>
                </a:moveTo>
                <a:lnTo>
                  <a:pt x="267285" y="57150"/>
                </a:lnTo>
                <a:lnTo>
                  <a:pt x="279985" y="69850"/>
                </a:lnTo>
                <a:lnTo>
                  <a:pt x="305385" y="44450"/>
                </a:lnTo>
                <a:close/>
                <a:moveTo>
                  <a:pt x="269973" y="0"/>
                </a:moveTo>
                <a:cubicBezTo>
                  <a:pt x="269973" y="0"/>
                  <a:pt x="269973" y="0"/>
                  <a:pt x="283142" y="11832"/>
                </a:cubicBezTo>
                <a:cubicBezTo>
                  <a:pt x="283142" y="11832"/>
                  <a:pt x="283142" y="11832"/>
                  <a:pt x="292360" y="2629"/>
                </a:cubicBezTo>
                <a:cubicBezTo>
                  <a:pt x="292360" y="2629"/>
                  <a:pt x="292360" y="2629"/>
                  <a:pt x="334501" y="44698"/>
                </a:cubicBezTo>
                <a:cubicBezTo>
                  <a:pt x="334501" y="44698"/>
                  <a:pt x="334501" y="44698"/>
                  <a:pt x="325283" y="53900"/>
                </a:cubicBezTo>
                <a:cubicBezTo>
                  <a:pt x="325283" y="53900"/>
                  <a:pt x="325283" y="53900"/>
                  <a:pt x="337135" y="67047"/>
                </a:cubicBezTo>
                <a:cubicBezTo>
                  <a:pt x="337135" y="67047"/>
                  <a:pt x="337135" y="67047"/>
                  <a:pt x="322649" y="81508"/>
                </a:cubicBezTo>
                <a:lnTo>
                  <a:pt x="309480" y="69676"/>
                </a:lnTo>
                <a:cubicBezTo>
                  <a:pt x="309480" y="69676"/>
                  <a:pt x="309480" y="69676"/>
                  <a:pt x="305530" y="73620"/>
                </a:cubicBezTo>
                <a:cubicBezTo>
                  <a:pt x="305530" y="73620"/>
                  <a:pt x="305530" y="73620"/>
                  <a:pt x="317382" y="86767"/>
                </a:cubicBezTo>
                <a:cubicBezTo>
                  <a:pt x="317382" y="86767"/>
                  <a:pt x="317382" y="86767"/>
                  <a:pt x="302896" y="101228"/>
                </a:cubicBezTo>
                <a:cubicBezTo>
                  <a:pt x="302896" y="101228"/>
                  <a:pt x="302896" y="101228"/>
                  <a:pt x="289727" y="89396"/>
                </a:cubicBezTo>
                <a:cubicBezTo>
                  <a:pt x="289727" y="89396"/>
                  <a:pt x="289727" y="89396"/>
                  <a:pt x="226515" y="152499"/>
                </a:cubicBezTo>
                <a:cubicBezTo>
                  <a:pt x="231783" y="165646"/>
                  <a:pt x="234417" y="178792"/>
                  <a:pt x="231783" y="193253"/>
                </a:cubicBezTo>
                <a:cubicBezTo>
                  <a:pt x="230466" y="210344"/>
                  <a:pt x="222564" y="224805"/>
                  <a:pt x="210712" y="237952"/>
                </a:cubicBezTo>
                <a:cubicBezTo>
                  <a:pt x="208079" y="240581"/>
                  <a:pt x="204128" y="243210"/>
                  <a:pt x="201494" y="245839"/>
                </a:cubicBezTo>
                <a:cubicBezTo>
                  <a:pt x="198860" y="269503"/>
                  <a:pt x="189642" y="290537"/>
                  <a:pt x="172522" y="307628"/>
                </a:cubicBezTo>
                <a:cubicBezTo>
                  <a:pt x="154085" y="327348"/>
                  <a:pt x="127747" y="336550"/>
                  <a:pt x="102726" y="336550"/>
                </a:cubicBezTo>
                <a:cubicBezTo>
                  <a:pt x="76388" y="336550"/>
                  <a:pt x="50049" y="326033"/>
                  <a:pt x="30296" y="306313"/>
                </a:cubicBezTo>
                <a:cubicBezTo>
                  <a:pt x="-9211" y="266874"/>
                  <a:pt x="-10528" y="202456"/>
                  <a:pt x="28979" y="164331"/>
                </a:cubicBezTo>
                <a:cubicBezTo>
                  <a:pt x="46099" y="147240"/>
                  <a:pt x="67169" y="138038"/>
                  <a:pt x="90874" y="135409"/>
                </a:cubicBezTo>
                <a:cubicBezTo>
                  <a:pt x="93508" y="132779"/>
                  <a:pt x="96142" y="128835"/>
                  <a:pt x="98775" y="126206"/>
                </a:cubicBezTo>
                <a:cubicBezTo>
                  <a:pt x="111944" y="114374"/>
                  <a:pt x="126430" y="106486"/>
                  <a:pt x="143550" y="105172"/>
                </a:cubicBezTo>
                <a:cubicBezTo>
                  <a:pt x="158036" y="102542"/>
                  <a:pt x="171205" y="105172"/>
                  <a:pt x="184374" y="110430"/>
                </a:cubicBezTo>
                <a:cubicBezTo>
                  <a:pt x="184374" y="110430"/>
                  <a:pt x="184374" y="110430"/>
                  <a:pt x="247586" y="47327"/>
                </a:cubicBezTo>
                <a:cubicBezTo>
                  <a:pt x="247586" y="47327"/>
                  <a:pt x="247586" y="47327"/>
                  <a:pt x="235734" y="34181"/>
                </a:cubicBezTo>
                <a:cubicBezTo>
                  <a:pt x="235734" y="34181"/>
                  <a:pt x="235734" y="34181"/>
                  <a:pt x="250219" y="19720"/>
                </a:cubicBezTo>
                <a:cubicBezTo>
                  <a:pt x="250219" y="19720"/>
                  <a:pt x="250219" y="19720"/>
                  <a:pt x="263389" y="31551"/>
                </a:cubicBezTo>
                <a:cubicBezTo>
                  <a:pt x="263389" y="31551"/>
                  <a:pt x="263389" y="31551"/>
                  <a:pt x="267339" y="27607"/>
                </a:cubicBezTo>
                <a:cubicBezTo>
                  <a:pt x="267339" y="27607"/>
                  <a:pt x="267339" y="27607"/>
                  <a:pt x="255487" y="14461"/>
                </a:cubicBezTo>
                <a:cubicBezTo>
                  <a:pt x="255487" y="14461"/>
                  <a:pt x="255487" y="14461"/>
                  <a:pt x="269973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easter-bunny_112303"/>
          <p:cNvSpPr>
            <a:spLocks noChangeAspect="1"/>
          </p:cNvSpPr>
          <p:nvPr/>
        </p:nvSpPr>
        <p:spPr bwMode="auto">
          <a:xfrm rot="378461">
            <a:off x="7877629" y="4232485"/>
            <a:ext cx="1037771" cy="1656482"/>
          </a:xfrm>
          <a:custGeom>
            <a:avLst/>
            <a:gdLst>
              <a:gd name="connsiteX0" fmla="*/ 134938 w 206375"/>
              <a:gd name="connsiteY0" fmla="*/ 297664 h 329414"/>
              <a:gd name="connsiteX1" fmla="*/ 123825 w 206375"/>
              <a:gd name="connsiteY1" fmla="*/ 302427 h 329414"/>
              <a:gd name="connsiteX2" fmla="*/ 134938 w 206375"/>
              <a:gd name="connsiteY2" fmla="*/ 307189 h 329414"/>
              <a:gd name="connsiteX3" fmla="*/ 71437 w 206375"/>
              <a:gd name="connsiteY3" fmla="*/ 297664 h 329414"/>
              <a:gd name="connsiteX4" fmla="*/ 71437 w 206375"/>
              <a:gd name="connsiteY4" fmla="*/ 307189 h 329414"/>
              <a:gd name="connsiteX5" fmla="*/ 82550 w 206375"/>
              <a:gd name="connsiteY5" fmla="*/ 302427 h 329414"/>
              <a:gd name="connsiteX6" fmla="*/ 56284 w 206375"/>
              <a:gd name="connsiteY6" fmla="*/ 276724 h 329414"/>
              <a:gd name="connsiteX7" fmla="*/ 65376 w 206375"/>
              <a:gd name="connsiteY7" fmla="*/ 276724 h 329414"/>
              <a:gd name="connsiteX8" fmla="*/ 103043 w 206375"/>
              <a:gd name="connsiteY8" fmla="*/ 293431 h 329414"/>
              <a:gd name="connsiteX9" fmla="*/ 140710 w 206375"/>
              <a:gd name="connsiteY9" fmla="*/ 276724 h 329414"/>
              <a:gd name="connsiteX10" fmla="*/ 148504 w 206375"/>
              <a:gd name="connsiteY10" fmla="*/ 276724 h 329414"/>
              <a:gd name="connsiteX11" fmla="*/ 152400 w 206375"/>
              <a:gd name="connsiteY11" fmla="*/ 284435 h 329414"/>
              <a:gd name="connsiteX12" fmla="*/ 152400 w 206375"/>
              <a:gd name="connsiteY12" fmla="*/ 321703 h 329414"/>
              <a:gd name="connsiteX13" fmla="*/ 148504 w 206375"/>
              <a:gd name="connsiteY13" fmla="*/ 328129 h 329414"/>
              <a:gd name="connsiteX14" fmla="*/ 144607 w 206375"/>
              <a:gd name="connsiteY14" fmla="*/ 329414 h 329414"/>
              <a:gd name="connsiteX15" fmla="*/ 140710 w 206375"/>
              <a:gd name="connsiteY15" fmla="*/ 329414 h 329414"/>
              <a:gd name="connsiteX16" fmla="*/ 103043 w 206375"/>
              <a:gd name="connsiteY16" fmla="*/ 312707 h 329414"/>
              <a:gd name="connsiteX17" fmla="*/ 65376 w 206375"/>
              <a:gd name="connsiteY17" fmla="*/ 329414 h 329414"/>
              <a:gd name="connsiteX18" fmla="*/ 61479 w 206375"/>
              <a:gd name="connsiteY18" fmla="*/ 329414 h 329414"/>
              <a:gd name="connsiteX19" fmla="*/ 56284 w 206375"/>
              <a:gd name="connsiteY19" fmla="*/ 328129 h 329414"/>
              <a:gd name="connsiteX20" fmla="*/ 52387 w 206375"/>
              <a:gd name="connsiteY20" fmla="*/ 321703 h 329414"/>
              <a:gd name="connsiteX21" fmla="*/ 52387 w 206375"/>
              <a:gd name="connsiteY21" fmla="*/ 284435 h 329414"/>
              <a:gd name="connsiteX22" fmla="*/ 56284 w 206375"/>
              <a:gd name="connsiteY22" fmla="*/ 276724 h 329414"/>
              <a:gd name="connsiteX23" fmla="*/ 93027 w 206375"/>
              <a:gd name="connsiteY23" fmla="*/ 180189 h 329414"/>
              <a:gd name="connsiteX24" fmla="*/ 113347 w 206375"/>
              <a:gd name="connsiteY24" fmla="*/ 180189 h 329414"/>
              <a:gd name="connsiteX25" fmla="*/ 122237 w 206375"/>
              <a:gd name="connsiteY25" fmla="*/ 187900 h 329414"/>
              <a:gd name="connsiteX26" fmla="*/ 113347 w 206375"/>
              <a:gd name="connsiteY26" fmla="*/ 196896 h 329414"/>
              <a:gd name="connsiteX27" fmla="*/ 110807 w 206375"/>
              <a:gd name="connsiteY27" fmla="*/ 196896 h 329414"/>
              <a:gd name="connsiteX28" fmla="*/ 110807 w 206375"/>
              <a:gd name="connsiteY28" fmla="*/ 199466 h 329414"/>
              <a:gd name="connsiteX29" fmla="*/ 103187 w 206375"/>
              <a:gd name="connsiteY29" fmla="*/ 207177 h 329414"/>
              <a:gd name="connsiteX30" fmla="*/ 94297 w 206375"/>
              <a:gd name="connsiteY30" fmla="*/ 199466 h 329414"/>
              <a:gd name="connsiteX31" fmla="*/ 94297 w 206375"/>
              <a:gd name="connsiteY31" fmla="*/ 196896 h 329414"/>
              <a:gd name="connsiteX32" fmla="*/ 93027 w 206375"/>
              <a:gd name="connsiteY32" fmla="*/ 196896 h 329414"/>
              <a:gd name="connsiteX33" fmla="*/ 84137 w 206375"/>
              <a:gd name="connsiteY33" fmla="*/ 187900 h 329414"/>
              <a:gd name="connsiteX34" fmla="*/ 93027 w 206375"/>
              <a:gd name="connsiteY34" fmla="*/ 180189 h 329414"/>
              <a:gd name="connsiteX35" fmla="*/ 164123 w 206375"/>
              <a:gd name="connsiteY35" fmla="*/ 169077 h 329414"/>
              <a:gd name="connsiteX36" fmla="*/ 169008 w 206375"/>
              <a:gd name="connsiteY36" fmla="*/ 171519 h 329414"/>
              <a:gd name="connsiteX37" fmla="*/ 171450 w 206375"/>
              <a:gd name="connsiteY37" fmla="*/ 176404 h 329414"/>
              <a:gd name="connsiteX38" fmla="*/ 169008 w 206375"/>
              <a:gd name="connsiteY38" fmla="*/ 182510 h 329414"/>
              <a:gd name="connsiteX39" fmla="*/ 164123 w 206375"/>
              <a:gd name="connsiteY39" fmla="*/ 184952 h 329414"/>
              <a:gd name="connsiteX40" fmla="*/ 158018 w 206375"/>
              <a:gd name="connsiteY40" fmla="*/ 182510 h 329414"/>
              <a:gd name="connsiteX41" fmla="*/ 155575 w 206375"/>
              <a:gd name="connsiteY41" fmla="*/ 176404 h 329414"/>
              <a:gd name="connsiteX42" fmla="*/ 158018 w 206375"/>
              <a:gd name="connsiteY42" fmla="*/ 171519 h 329414"/>
              <a:gd name="connsiteX43" fmla="*/ 164123 w 206375"/>
              <a:gd name="connsiteY43" fmla="*/ 169077 h 329414"/>
              <a:gd name="connsiteX44" fmla="*/ 42069 w 206375"/>
              <a:gd name="connsiteY44" fmla="*/ 169077 h 329414"/>
              <a:gd name="connsiteX45" fmla="*/ 48306 w 206375"/>
              <a:gd name="connsiteY45" fmla="*/ 171519 h 329414"/>
              <a:gd name="connsiteX46" fmla="*/ 50800 w 206375"/>
              <a:gd name="connsiteY46" fmla="*/ 176404 h 329414"/>
              <a:gd name="connsiteX47" fmla="*/ 48306 w 206375"/>
              <a:gd name="connsiteY47" fmla="*/ 182510 h 329414"/>
              <a:gd name="connsiteX48" fmla="*/ 42069 w 206375"/>
              <a:gd name="connsiteY48" fmla="*/ 184952 h 329414"/>
              <a:gd name="connsiteX49" fmla="*/ 35832 w 206375"/>
              <a:gd name="connsiteY49" fmla="*/ 182510 h 329414"/>
              <a:gd name="connsiteX50" fmla="*/ 33337 w 206375"/>
              <a:gd name="connsiteY50" fmla="*/ 176404 h 329414"/>
              <a:gd name="connsiteX51" fmla="*/ 35832 w 206375"/>
              <a:gd name="connsiteY51" fmla="*/ 171519 h 329414"/>
              <a:gd name="connsiteX52" fmla="*/ 42069 w 206375"/>
              <a:gd name="connsiteY52" fmla="*/ 169077 h 329414"/>
              <a:gd name="connsiteX53" fmla="*/ 48401 w 206375"/>
              <a:gd name="connsiteY53" fmla="*/ 17964 h 329414"/>
              <a:gd name="connsiteX54" fmla="*/ 41896 w 206375"/>
              <a:gd name="connsiteY54" fmla="*/ 19251 h 329414"/>
              <a:gd name="connsiteX55" fmla="*/ 31488 w 206375"/>
              <a:gd name="connsiteY55" fmla="*/ 30836 h 329414"/>
              <a:gd name="connsiteX56" fmla="*/ 34090 w 206375"/>
              <a:gd name="connsiteY56" fmla="*/ 66876 h 329414"/>
              <a:gd name="connsiteX57" fmla="*/ 52304 w 206375"/>
              <a:gd name="connsiteY57" fmla="*/ 106778 h 329414"/>
              <a:gd name="connsiteX58" fmla="*/ 54906 w 206375"/>
              <a:gd name="connsiteY58" fmla="*/ 113214 h 329414"/>
              <a:gd name="connsiteX59" fmla="*/ 51003 w 206375"/>
              <a:gd name="connsiteY59" fmla="*/ 119650 h 329414"/>
              <a:gd name="connsiteX60" fmla="*/ 15875 w 206375"/>
              <a:gd name="connsiteY60" fmla="*/ 187870 h 329414"/>
              <a:gd name="connsiteX61" fmla="*/ 40595 w 206375"/>
              <a:gd name="connsiteY61" fmla="*/ 238069 h 329414"/>
              <a:gd name="connsiteX62" fmla="*/ 103045 w 206375"/>
              <a:gd name="connsiteY62" fmla="*/ 254802 h 329414"/>
              <a:gd name="connsiteX63" fmla="*/ 165495 w 206375"/>
              <a:gd name="connsiteY63" fmla="*/ 238069 h 329414"/>
              <a:gd name="connsiteX64" fmla="*/ 188913 w 206375"/>
              <a:gd name="connsiteY64" fmla="*/ 187870 h 329414"/>
              <a:gd name="connsiteX65" fmla="*/ 153785 w 206375"/>
              <a:gd name="connsiteY65" fmla="*/ 119650 h 329414"/>
              <a:gd name="connsiteX66" fmla="*/ 151183 w 206375"/>
              <a:gd name="connsiteY66" fmla="*/ 113214 h 329414"/>
              <a:gd name="connsiteX67" fmla="*/ 152484 w 206375"/>
              <a:gd name="connsiteY67" fmla="*/ 106778 h 329414"/>
              <a:gd name="connsiteX68" fmla="*/ 172000 w 206375"/>
              <a:gd name="connsiteY68" fmla="*/ 66876 h 329414"/>
              <a:gd name="connsiteX69" fmla="*/ 174602 w 206375"/>
              <a:gd name="connsiteY69" fmla="*/ 30836 h 329414"/>
              <a:gd name="connsiteX70" fmla="*/ 162892 w 206375"/>
              <a:gd name="connsiteY70" fmla="*/ 19251 h 329414"/>
              <a:gd name="connsiteX71" fmla="*/ 151183 w 206375"/>
              <a:gd name="connsiteY71" fmla="*/ 19251 h 329414"/>
              <a:gd name="connsiteX72" fmla="*/ 132969 w 206375"/>
              <a:gd name="connsiteY72" fmla="*/ 51430 h 329414"/>
              <a:gd name="connsiteX73" fmla="*/ 127764 w 206375"/>
              <a:gd name="connsiteY73" fmla="*/ 95194 h 329414"/>
              <a:gd name="connsiteX74" fmla="*/ 125162 w 206375"/>
              <a:gd name="connsiteY74" fmla="*/ 101630 h 329414"/>
              <a:gd name="connsiteX75" fmla="*/ 117356 w 206375"/>
              <a:gd name="connsiteY75" fmla="*/ 104204 h 329414"/>
              <a:gd name="connsiteX76" fmla="*/ 87432 w 206375"/>
              <a:gd name="connsiteY76" fmla="*/ 104204 h 329414"/>
              <a:gd name="connsiteX77" fmla="*/ 80927 w 206375"/>
              <a:gd name="connsiteY77" fmla="*/ 101630 h 329414"/>
              <a:gd name="connsiteX78" fmla="*/ 78325 w 206375"/>
              <a:gd name="connsiteY78" fmla="*/ 95194 h 329414"/>
              <a:gd name="connsiteX79" fmla="*/ 73121 w 206375"/>
              <a:gd name="connsiteY79" fmla="*/ 51430 h 329414"/>
              <a:gd name="connsiteX80" fmla="*/ 53605 w 206375"/>
              <a:gd name="connsiteY80" fmla="*/ 19251 h 329414"/>
              <a:gd name="connsiteX81" fmla="*/ 48401 w 206375"/>
              <a:gd name="connsiteY81" fmla="*/ 17964 h 329414"/>
              <a:gd name="connsiteX82" fmla="*/ 37406 w 206375"/>
              <a:gd name="connsiteY82" fmla="*/ 1805 h 329414"/>
              <a:gd name="connsiteX83" fmla="*/ 63203 w 206375"/>
              <a:gd name="connsiteY83" fmla="*/ 3100 h 329414"/>
              <a:gd name="connsiteX84" fmla="*/ 90289 w 206375"/>
              <a:gd name="connsiteY84" fmla="*/ 47146 h 329414"/>
              <a:gd name="connsiteX85" fmla="*/ 95449 w 206375"/>
              <a:gd name="connsiteY85" fmla="*/ 86010 h 329414"/>
              <a:gd name="connsiteX86" fmla="*/ 110927 w 206375"/>
              <a:gd name="connsiteY86" fmla="*/ 86010 h 329414"/>
              <a:gd name="connsiteX87" fmla="*/ 116086 w 206375"/>
              <a:gd name="connsiteY87" fmla="*/ 47146 h 329414"/>
              <a:gd name="connsiteX88" fmla="*/ 143173 w 206375"/>
              <a:gd name="connsiteY88" fmla="*/ 3100 h 329414"/>
              <a:gd name="connsiteX89" fmla="*/ 167680 w 206375"/>
              <a:gd name="connsiteY89" fmla="*/ 1805 h 329414"/>
              <a:gd name="connsiteX90" fmla="*/ 190897 w 206375"/>
              <a:gd name="connsiteY90" fmla="*/ 25123 h 329414"/>
              <a:gd name="connsiteX91" fmla="*/ 188317 w 206375"/>
              <a:gd name="connsiteY91" fmla="*/ 70464 h 329414"/>
              <a:gd name="connsiteX92" fmla="*/ 170260 w 206375"/>
              <a:gd name="connsiteY92" fmla="*/ 110624 h 329414"/>
              <a:gd name="connsiteX93" fmla="*/ 194767 w 206375"/>
              <a:gd name="connsiteY93" fmla="*/ 141715 h 329414"/>
              <a:gd name="connsiteX94" fmla="*/ 206375 w 206375"/>
              <a:gd name="connsiteY94" fmla="*/ 188351 h 329414"/>
              <a:gd name="connsiteX95" fmla="*/ 174129 w 206375"/>
              <a:gd name="connsiteY95" fmla="*/ 253125 h 329414"/>
              <a:gd name="connsiteX96" fmla="*/ 103188 w 206375"/>
              <a:gd name="connsiteY96" fmla="*/ 273852 h 329414"/>
              <a:gd name="connsiteX97" fmla="*/ 30956 w 206375"/>
              <a:gd name="connsiteY97" fmla="*/ 253125 h 329414"/>
              <a:gd name="connsiteX98" fmla="*/ 0 w 206375"/>
              <a:gd name="connsiteY98" fmla="*/ 188351 h 329414"/>
              <a:gd name="connsiteX99" fmla="*/ 11608 w 206375"/>
              <a:gd name="connsiteY99" fmla="*/ 141715 h 329414"/>
              <a:gd name="connsiteX100" fmla="*/ 34826 w 206375"/>
              <a:gd name="connsiteY100" fmla="*/ 110624 h 329414"/>
              <a:gd name="connsiteX101" fmla="*/ 18058 w 206375"/>
              <a:gd name="connsiteY101" fmla="*/ 70464 h 329414"/>
              <a:gd name="connsiteX102" fmla="*/ 15478 w 206375"/>
              <a:gd name="connsiteY102" fmla="*/ 25123 h 329414"/>
              <a:gd name="connsiteX103" fmla="*/ 37406 w 206375"/>
              <a:gd name="connsiteY103" fmla="*/ 1805 h 3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6375" h="329414">
                <a:moveTo>
                  <a:pt x="134938" y="297664"/>
                </a:moveTo>
                <a:lnTo>
                  <a:pt x="123825" y="302427"/>
                </a:lnTo>
                <a:lnTo>
                  <a:pt x="134938" y="307189"/>
                </a:lnTo>
                <a:close/>
                <a:moveTo>
                  <a:pt x="71437" y="297664"/>
                </a:moveTo>
                <a:lnTo>
                  <a:pt x="71437" y="307189"/>
                </a:lnTo>
                <a:lnTo>
                  <a:pt x="82550" y="302427"/>
                </a:lnTo>
                <a:close/>
                <a:moveTo>
                  <a:pt x="56284" y="276724"/>
                </a:moveTo>
                <a:cubicBezTo>
                  <a:pt x="58882" y="275439"/>
                  <a:pt x="62778" y="275439"/>
                  <a:pt x="65376" y="276724"/>
                </a:cubicBezTo>
                <a:cubicBezTo>
                  <a:pt x="65376" y="276724"/>
                  <a:pt x="65376" y="276724"/>
                  <a:pt x="103043" y="293431"/>
                </a:cubicBezTo>
                <a:cubicBezTo>
                  <a:pt x="103043" y="293431"/>
                  <a:pt x="103043" y="293431"/>
                  <a:pt x="140710" y="276724"/>
                </a:cubicBezTo>
                <a:cubicBezTo>
                  <a:pt x="143308" y="275439"/>
                  <a:pt x="145906" y="275439"/>
                  <a:pt x="148504" y="276724"/>
                </a:cubicBezTo>
                <a:cubicBezTo>
                  <a:pt x="151101" y="279294"/>
                  <a:pt x="152400" y="281865"/>
                  <a:pt x="152400" y="284435"/>
                </a:cubicBezTo>
                <a:cubicBezTo>
                  <a:pt x="152400" y="284435"/>
                  <a:pt x="152400" y="284435"/>
                  <a:pt x="152400" y="321703"/>
                </a:cubicBezTo>
                <a:cubicBezTo>
                  <a:pt x="152400" y="324274"/>
                  <a:pt x="151101" y="326844"/>
                  <a:pt x="148504" y="328129"/>
                </a:cubicBezTo>
                <a:cubicBezTo>
                  <a:pt x="147205" y="329414"/>
                  <a:pt x="145906" y="329414"/>
                  <a:pt x="144607" y="329414"/>
                </a:cubicBezTo>
                <a:cubicBezTo>
                  <a:pt x="143308" y="329414"/>
                  <a:pt x="142009" y="329414"/>
                  <a:pt x="140710" y="329414"/>
                </a:cubicBezTo>
                <a:cubicBezTo>
                  <a:pt x="140710" y="329414"/>
                  <a:pt x="140710" y="329414"/>
                  <a:pt x="103043" y="312707"/>
                </a:cubicBezTo>
                <a:cubicBezTo>
                  <a:pt x="103043" y="312707"/>
                  <a:pt x="103043" y="312707"/>
                  <a:pt x="65376" y="329414"/>
                </a:cubicBezTo>
                <a:cubicBezTo>
                  <a:pt x="64077" y="329414"/>
                  <a:pt x="62778" y="329414"/>
                  <a:pt x="61479" y="329414"/>
                </a:cubicBezTo>
                <a:cubicBezTo>
                  <a:pt x="60180" y="329414"/>
                  <a:pt x="57583" y="329414"/>
                  <a:pt x="56284" y="328129"/>
                </a:cubicBezTo>
                <a:cubicBezTo>
                  <a:pt x="53686" y="326844"/>
                  <a:pt x="52387" y="324274"/>
                  <a:pt x="52387" y="321703"/>
                </a:cubicBezTo>
                <a:cubicBezTo>
                  <a:pt x="52387" y="321703"/>
                  <a:pt x="52387" y="321703"/>
                  <a:pt x="52387" y="284435"/>
                </a:cubicBezTo>
                <a:cubicBezTo>
                  <a:pt x="52387" y="281865"/>
                  <a:pt x="53686" y="279294"/>
                  <a:pt x="56284" y="276724"/>
                </a:cubicBezTo>
                <a:close/>
                <a:moveTo>
                  <a:pt x="93027" y="180189"/>
                </a:moveTo>
                <a:cubicBezTo>
                  <a:pt x="93027" y="180189"/>
                  <a:pt x="93027" y="180189"/>
                  <a:pt x="113347" y="180189"/>
                </a:cubicBezTo>
                <a:cubicBezTo>
                  <a:pt x="118427" y="180189"/>
                  <a:pt x="122237" y="184044"/>
                  <a:pt x="122237" y="187900"/>
                </a:cubicBezTo>
                <a:cubicBezTo>
                  <a:pt x="122237" y="193040"/>
                  <a:pt x="118427" y="196896"/>
                  <a:pt x="113347" y="196896"/>
                </a:cubicBezTo>
                <a:cubicBezTo>
                  <a:pt x="113347" y="196896"/>
                  <a:pt x="113347" y="196896"/>
                  <a:pt x="110807" y="196896"/>
                </a:cubicBezTo>
                <a:cubicBezTo>
                  <a:pt x="110807" y="196896"/>
                  <a:pt x="110807" y="196896"/>
                  <a:pt x="110807" y="199466"/>
                </a:cubicBezTo>
                <a:cubicBezTo>
                  <a:pt x="110807" y="203322"/>
                  <a:pt x="106997" y="207177"/>
                  <a:pt x="103187" y="207177"/>
                </a:cubicBezTo>
                <a:cubicBezTo>
                  <a:pt x="98107" y="207177"/>
                  <a:pt x="94297" y="203322"/>
                  <a:pt x="94297" y="199466"/>
                </a:cubicBezTo>
                <a:cubicBezTo>
                  <a:pt x="94297" y="199466"/>
                  <a:pt x="94297" y="199466"/>
                  <a:pt x="94297" y="196896"/>
                </a:cubicBezTo>
                <a:cubicBezTo>
                  <a:pt x="94297" y="196896"/>
                  <a:pt x="94297" y="196896"/>
                  <a:pt x="93027" y="196896"/>
                </a:cubicBezTo>
                <a:cubicBezTo>
                  <a:pt x="87947" y="196896"/>
                  <a:pt x="84137" y="193040"/>
                  <a:pt x="84137" y="187900"/>
                </a:cubicBezTo>
                <a:cubicBezTo>
                  <a:pt x="84137" y="184044"/>
                  <a:pt x="87947" y="180189"/>
                  <a:pt x="93027" y="180189"/>
                </a:cubicBezTo>
                <a:close/>
                <a:moveTo>
                  <a:pt x="164123" y="169077"/>
                </a:moveTo>
                <a:cubicBezTo>
                  <a:pt x="165344" y="169077"/>
                  <a:pt x="167787" y="170298"/>
                  <a:pt x="169008" y="171519"/>
                </a:cubicBezTo>
                <a:cubicBezTo>
                  <a:pt x="171450" y="172740"/>
                  <a:pt x="171450" y="175183"/>
                  <a:pt x="171450" y="176404"/>
                </a:cubicBezTo>
                <a:cubicBezTo>
                  <a:pt x="171450" y="178846"/>
                  <a:pt x="171450" y="181289"/>
                  <a:pt x="169008" y="182510"/>
                </a:cubicBezTo>
                <a:cubicBezTo>
                  <a:pt x="167787" y="183731"/>
                  <a:pt x="166566" y="184952"/>
                  <a:pt x="164123" y="184952"/>
                </a:cubicBezTo>
                <a:cubicBezTo>
                  <a:pt x="161681" y="184952"/>
                  <a:pt x="159239" y="183731"/>
                  <a:pt x="158018" y="182510"/>
                </a:cubicBezTo>
                <a:cubicBezTo>
                  <a:pt x="156796" y="181289"/>
                  <a:pt x="155575" y="178846"/>
                  <a:pt x="155575" y="176404"/>
                </a:cubicBezTo>
                <a:cubicBezTo>
                  <a:pt x="155575" y="175183"/>
                  <a:pt x="156796" y="172740"/>
                  <a:pt x="158018" y="171519"/>
                </a:cubicBezTo>
                <a:cubicBezTo>
                  <a:pt x="159239" y="170298"/>
                  <a:pt x="161681" y="169077"/>
                  <a:pt x="164123" y="169077"/>
                </a:cubicBezTo>
                <a:close/>
                <a:moveTo>
                  <a:pt x="42069" y="169077"/>
                </a:moveTo>
                <a:cubicBezTo>
                  <a:pt x="44563" y="169077"/>
                  <a:pt x="45811" y="170298"/>
                  <a:pt x="48306" y="171519"/>
                </a:cubicBezTo>
                <a:cubicBezTo>
                  <a:pt x="49553" y="172740"/>
                  <a:pt x="50800" y="175183"/>
                  <a:pt x="50800" y="176404"/>
                </a:cubicBezTo>
                <a:cubicBezTo>
                  <a:pt x="50800" y="178846"/>
                  <a:pt x="49553" y="181289"/>
                  <a:pt x="48306" y="182510"/>
                </a:cubicBezTo>
                <a:cubicBezTo>
                  <a:pt x="45811" y="183731"/>
                  <a:pt x="44563" y="184952"/>
                  <a:pt x="42069" y="184952"/>
                </a:cubicBezTo>
                <a:cubicBezTo>
                  <a:pt x="39574" y="184952"/>
                  <a:pt x="37079" y="183731"/>
                  <a:pt x="35832" y="182510"/>
                </a:cubicBezTo>
                <a:cubicBezTo>
                  <a:pt x="34585" y="181289"/>
                  <a:pt x="33337" y="178846"/>
                  <a:pt x="33337" y="176404"/>
                </a:cubicBezTo>
                <a:cubicBezTo>
                  <a:pt x="33337" y="175183"/>
                  <a:pt x="34585" y="172740"/>
                  <a:pt x="35832" y="171519"/>
                </a:cubicBezTo>
                <a:cubicBezTo>
                  <a:pt x="37079" y="170298"/>
                  <a:pt x="39574" y="169077"/>
                  <a:pt x="42069" y="169077"/>
                </a:cubicBezTo>
                <a:close/>
                <a:moveTo>
                  <a:pt x="48401" y="17964"/>
                </a:moveTo>
                <a:cubicBezTo>
                  <a:pt x="45799" y="17964"/>
                  <a:pt x="44498" y="17964"/>
                  <a:pt x="41896" y="19251"/>
                </a:cubicBezTo>
                <a:cubicBezTo>
                  <a:pt x="36692" y="20539"/>
                  <a:pt x="32789" y="24400"/>
                  <a:pt x="31488" y="30836"/>
                </a:cubicBezTo>
                <a:cubicBezTo>
                  <a:pt x="28886" y="38559"/>
                  <a:pt x="28886" y="51430"/>
                  <a:pt x="34090" y="66876"/>
                </a:cubicBezTo>
                <a:cubicBezTo>
                  <a:pt x="37993" y="82322"/>
                  <a:pt x="44498" y="97768"/>
                  <a:pt x="52304" y="106778"/>
                </a:cubicBezTo>
                <a:cubicBezTo>
                  <a:pt x="54906" y="109353"/>
                  <a:pt x="54906" y="110640"/>
                  <a:pt x="54906" y="113214"/>
                </a:cubicBezTo>
                <a:cubicBezTo>
                  <a:pt x="54906" y="115789"/>
                  <a:pt x="53605" y="118363"/>
                  <a:pt x="51003" y="119650"/>
                </a:cubicBezTo>
                <a:cubicBezTo>
                  <a:pt x="28886" y="135096"/>
                  <a:pt x="15875" y="160839"/>
                  <a:pt x="15875" y="187870"/>
                </a:cubicBezTo>
                <a:cubicBezTo>
                  <a:pt x="15875" y="209751"/>
                  <a:pt x="24983" y="226484"/>
                  <a:pt x="40595" y="238069"/>
                </a:cubicBezTo>
                <a:cubicBezTo>
                  <a:pt x="56207" y="249653"/>
                  <a:pt x="77024" y="254802"/>
                  <a:pt x="103045" y="254802"/>
                </a:cubicBezTo>
                <a:cubicBezTo>
                  <a:pt x="127764" y="254802"/>
                  <a:pt x="149882" y="249653"/>
                  <a:pt x="165495" y="238069"/>
                </a:cubicBezTo>
                <a:cubicBezTo>
                  <a:pt x="181107" y="226484"/>
                  <a:pt x="188913" y="209751"/>
                  <a:pt x="188913" y="187870"/>
                </a:cubicBezTo>
                <a:cubicBezTo>
                  <a:pt x="188913" y="160839"/>
                  <a:pt x="177204" y="135096"/>
                  <a:pt x="153785" y="119650"/>
                </a:cubicBezTo>
                <a:cubicBezTo>
                  <a:pt x="152484" y="118363"/>
                  <a:pt x="151183" y="115789"/>
                  <a:pt x="151183" y="113214"/>
                </a:cubicBezTo>
                <a:cubicBezTo>
                  <a:pt x="151183" y="110640"/>
                  <a:pt x="151183" y="109353"/>
                  <a:pt x="152484" y="106778"/>
                </a:cubicBezTo>
                <a:cubicBezTo>
                  <a:pt x="160290" y="97768"/>
                  <a:pt x="168097" y="82322"/>
                  <a:pt x="172000" y="66876"/>
                </a:cubicBezTo>
                <a:cubicBezTo>
                  <a:pt x="175903" y="51430"/>
                  <a:pt x="177204" y="38559"/>
                  <a:pt x="174602" y="30836"/>
                </a:cubicBezTo>
                <a:cubicBezTo>
                  <a:pt x="172000" y="24400"/>
                  <a:pt x="169398" y="20539"/>
                  <a:pt x="162892" y="19251"/>
                </a:cubicBezTo>
                <a:cubicBezTo>
                  <a:pt x="158989" y="16677"/>
                  <a:pt x="155086" y="17964"/>
                  <a:pt x="151183" y="19251"/>
                </a:cubicBezTo>
                <a:cubicBezTo>
                  <a:pt x="145979" y="21826"/>
                  <a:pt x="139474" y="29549"/>
                  <a:pt x="132969" y="51430"/>
                </a:cubicBezTo>
                <a:cubicBezTo>
                  <a:pt x="129066" y="66876"/>
                  <a:pt x="126463" y="82322"/>
                  <a:pt x="127764" y="95194"/>
                </a:cubicBezTo>
                <a:cubicBezTo>
                  <a:pt x="127764" y="97768"/>
                  <a:pt x="126463" y="100343"/>
                  <a:pt x="125162" y="101630"/>
                </a:cubicBezTo>
                <a:cubicBezTo>
                  <a:pt x="122560" y="102917"/>
                  <a:pt x="119958" y="104204"/>
                  <a:pt x="117356" y="104204"/>
                </a:cubicBezTo>
                <a:cubicBezTo>
                  <a:pt x="108249" y="101630"/>
                  <a:pt x="97841" y="101630"/>
                  <a:pt x="87432" y="104204"/>
                </a:cubicBezTo>
                <a:cubicBezTo>
                  <a:pt x="84830" y="104204"/>
                  <a:pt x="82228" y="102917"/>
                  <a:pt x="80927" y="101630"/>
                </a:cubicBezTo>
                <a:cubicBezTo>
                  <a:pt x="78325" y="100343"/>
                  <a:pt x="77024" y="97768"/>
                  <a:pt x="78325" y="95194"/>
                </a:cubicBezTo>
                <a:cubicBezTo>
                  <a:pt x="78325" y="82322"/>
                  <a:pt x="77024" y="66876"/>
                  <a:pt x="73121" y="51430"/>
                </a:cubicBezTo>
                <a:cubicBezTo>
                  <a:pt x="66616" y="29549"/>
                  <a:pt x="58809" y="21826"/>
                  <a:pt x="53605" y="19251"/>
                </a:cubicBezTo>
                <a:cubicBezTo>
                  <a:pt x="52304" y="17964"/>
                  <a:pt x="49702" y="17964"/>
                  <a:pt x="48401" y="17964"/>
                </a:cubicBezTo>
                <a:close/>
                <a:moveTo>
                  <a:pt x="37406" y="1805"/>
                </a:moveTo>
                <a:cubicBezTo>
                  <a:pt x="46435" y="-786"/>
                  <a:pt x="55464" y="-786"/>
                  <a:pt x="63203" y="3100"/>
                </a:cubicBezTo>
                <a:cubicBezTo>
                  <a:pt x="74811" y="9578"/>
                  <a:pt x="83840" y="23828"/>
                  <a:pt x="90289" y="47146"/>
                </a:cubicBezTo>
                <a:cubicBezTo>
                  <a:pt x="92869" y="60101"/>
                  <a:pt x="95449" y="73055"/>
                  <a:pt x="95449" y="86010"/>
                </a:cubicBezTo>
                <a:cubicBezTo>
                  <a:pt x="100608" y="84715"/>
                  <a:pt x="105767" y="84715"/>
                  <a:pt x="110927" y="86010"/>
                </a:cubicBezTo>
                <a:cubicBezTo>
                  <a:pt x="110927" y="73055"/>
                  <a:pt x="112217" y="60101"/>
                  <a:pt x="116086" y="47146"/>
                </a:cubicBezTo>
                <a:cubicBezTo>
                  <a:pt x="122535" y="23828"/>
                  <a:pt x="131564" y="9578"/>
                  <a:pt x="143173" y="3100"/>
                </a:cubicBezTo>
                <a:cubicBezTo>
                  <a:pt x="150912" y="-786"/>
                  <a:pt x="159941" y="-786"/>
                  <a:pt x="167680" y="1805"/>
                </a:cubicBezTo>
                <a:cubicBezTo>
                  <a:pt x="179289" y="5691"/>
                  <a:pt x="187028" y="13464"/>
                  <a:pt x="190897" y="25123"/>
                </a:cubicBezTo>
                <a:cubicBezTo>
                  <a:pt x="193477" y="36782"/>
                  <a:pt x="193477" y="52328"/>
                  <a:pt x="188317" y="70464"/>
                </a:cubicBezTo>
                <a:cubicBezTo>
                  <a:pt x="184448" y="86010"/>
                  <a:pt x="177999" y="100260"/>
                  <a:pt x="170260" y="110624"/>
                </a:cubicBezTo>
                <a:cubicBezTo>
                  <a:pt x="180578" y="119692"/>
                  <a:pt x="188317" y="130056"/>
                  <a:pt x="194767" y="141715"/>
                </a:cubicBezTo>
                <a:cubicBezTo>
                  <a:pt x="202506" y="155965"/>
                  <a:pt x="206375" y="171510"/>
                  <a:pt x="206375" y="188351"/>
                </a:cubicBezTo>
                <a:cubicBezTo>
                  <a:pt x="206375" y="215556"/>
                  <a:pt x="194767" y="237579"/>
                  <a:pt x="174129" y="253125"/>
                </a:cubicBezTo>
                <a:cubicBezTo>
                  <a:pt x="156071" y="266079"/>
                  <a:pt x="131564" y="273852"/>
                  <a:pt x="103188" y="273852"/>
                </a:cubicBezTo>
                <a:cubicBezTo>
                  <a:pt x="73521" y="273852"/>
                  <a:pt x="49014" y="266079"/>
                  <a:pt x="30956" y="253125"/>
                </a:cubicBezTo>
                <a:cubicBezTo>
                  <a:pt x="10319" y="237579"/>
                  <a:pt x="0" y="215556"/>
                  <a:pt x="0" y="188351"/>
                </a:cubicBezTo>
                <a:cubicBezTo>
                  <a:pt x="0" y="171510"/>
                  <a:pt x="3869" y="155965"/>
                  <a:pt x="11608" y="141715"/>
                </a:cubicBezTo>
                <a:cubicBezTo>
                  <a:pt x="16768" y="130056"/>
                  <a:pt x="25797" y="119692"/>
                  <a:pt x="34826" y="110624"/>
                </a:cubicBezTo>
                <a:cubicBezTo>
                  <a:pt x="28377" y="100260"/>
                  <a:pt x="21928" y="86010"/>
                  <a:pt x="18058" y="70464"/>
                </a:cubicBezTo>
                <a:cubicBezTo>
                  <a:pt x="12898" y="52328"/>
                  <a:pt x="11608" y="36782"/>
                  <a:pt x="15478" y="25123"/>
                </a:cubicBezTo>
                <a:cubicBezTo>
                  <a:pt x="19348" y="13464"/>
                  <a:pt x="27087" y="5691"/>
                  <a:pt x="37406" y="1805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paint-palette_65838"/>
          <p:cNvSpPr>
            <a:spLocks noChangeAspect="1"/>
          </p:cNvSpPr>
          <p:nvPr/>
        </p:nvSpPr>
        <p:spPr bwMode="auto">
          <a:xfrm>
            <a:off x="7972541" y="1286378"/>
            <a:ext cx="1107824" cy="987642"/>
          </a:xfrm>
          <a:custGeom>
            <a:avLst/>
            <a:gdLst>
              <a:gd name="connsiteX0" fmla="*/ 86686 w 329426"/>
              <a:gd name="connsiteY0" fmla="*/ 192087 h 293688"/>
              <a:gd name="connsiteX1" fmla="*/ 59551 w 329426"/>
              <a:gd name="connsiteY1" fmla="*/ 220662 h 293688"/>
              <a:gd name="connsiteX2" fmla="*/ 86686 w 329426"/>
              <a:gd name="connsiteY2" fmla="*/ 249237 h 293688"/>
              <a:gd name="connsiteX3" fmla="*/ 115114 w 329426"/>
              <a:gd name="connsiteY3" fmla="*/ 220662 h 293688"/>
              <a:gd name="connsiteX4" fmla="*/ 100900 w 329426"/>
              <a:gd name="connsiteY4" fmla="*/ 195984 h 293688"/>
              <a:gd name="connsiteX5" fmla="*/ 86686 w 329426"/>
              <a:gd name="connsiteY5" fmla="*/ 192087 h 293688"/>
              <a:gd name="connsiteX6" fmla="*/ 172264 w 329426"/>
              <a:gd name="connsiteY6" fmla="*/ 171450 h 293688"/>
              <a:gd name="connsiteX7" fmla="*/ 143689 w 329426"/>
              <a:gd name="connsiteY7" fmla="*/ 200025 h 293688"/>
              <a:gd name="connsiteX8" fmla="*/ 148884 w 329426"/>
              <a:gd name="connsiteY8" fmla="*/ 214313 h 293688"/>
              <a:gd name="connsiteX9" fmla="*/ 172264 w 329426"/>
              <a:gd name="connsiteY9" fmla="*/ 228600 h 293688"/>
              <a:gd name="connsiteX10" fmla="*/ 200839 w 329426"/>
              <a:gd name="connsiteY10" fmla="*/ 200025 h 293688"/>
              <a:gd name="connsiteX11" fmla="*/ 199540 w 329426"/>
              <a:gd name="connsiteY11" fmla="*/ 194830 h 293688"/>
              <a:gd name="connsiteX12" fmla="*/ 172264 w 329426"/>
              <a:gd name="connsiteY12" fmla="*/ 171450 h 293688"/>
              <a:gd name="connsiteX13" fmla="*/ 235911 w 329426"/>
              <a:gd name="connsiteY13" fmla="*/ 127000 h 293688"/>
              <a:gd name="connsiteX14" fmla="*/ 208776 w 329426"/>
              <a:gd name="connsiteY14" fmla="*/ 155428 h 293688"/>
              <a:gd name="connsiteX15" fmla="*/ 222990 w 329426"/>
              <a:gd name="connsiteY15" fmla="*/ 179979 h 293688"/>
              <a:gd name="connsiteX16" fmla="*/ 235911 w 329426"/>
              <a:gd name="connsiteY16" fmla="*/ 182563 h 293688"/>
              <a:gd name="connsiteX17" fmla="*/ 264339 w 329426"/>
              <a:gd name="connsiteY17" fmla="*/ 155428 h 293688"/>
              <a:gd name="connsiteX18" fmla="*/ 257878 w 329426"/>
              <a:gd name="connsiteY18" fmla="*/ 137338 h 293688"/>
              <a:gd name="connsiteX19" fmla="*/ 235911 w 329426"/>
              <a:gd name="connsiteY19" fmla="*/ 127000 h 293688"/>
              <a:gd name="connsiteX20" fmla="*/ 219889 w 329426"/>
              <a:gd name="connsiteY20" fmla="*/ 42862 h 293688"/>
              <a:gd name="connsiteX21" fmla="*/ 212096 w 329426"/>
              <a:gd name="connsiteY21" fmla="*/ 44161 h 293688"/>
              <a:gd name="connsiteX22" fmla="*/ 191314 w 329426"/>
              <a:gd name="connsiteY22" fmla="*/ 71437 h 293688"/>
              <a:gd name="connsiteX23" fmla="*/ 191314 w 329426"/>
              <a:gd name="connsiteY23" fmla="*/ 75333 h 293688"/>
              <a:gd name="connsiteX24" fmla="*/ 219889 w 329426"/>
              <a:gd name="connsiteY24" fmla="*/ 100012 h 293688"/>
              <a:gd name="connsiteX25" fmla="*/ 235475 w 329426"/>
              <a:gd name="connsiteY25" fmla="*/ 94816 h 293688"/>
              <a:gd name="connsiteX26" fmla="*/ 248464 w 329426"/>
              <a:gd name="connsiteY26" fmla="*/ 71437 h 293688"/>
              <a:gd name="connsiteX27" fmla="*/ 244567 w 329426"/>
              <a:gd name="connsiteY27" fmla="*/ 58448 h 293688"/>
              <a:gd name="connsiteX28" fmla="*/ 219889 w 329426"/>
              <a:gd name="connsiteY28" fmla="*/ 42862 h 293688"/>
              <a:gd name="connsiteX29" fmla="*/ 137339 w 329426"/>
              <a:gd name="connsiteY29" fmla="*/ 39687 h 293688"/>
              <a:gd name="connsiteX30" fmla="*/ 108764 w 329426"/>
              <a:gd name="connsiteY30" fmla="*/ 66822 h 293688"/>
              <a:gd name="connsiteX31" fmla="*/ 119155 w 329426"/>
              <a:gd name="connsiteY31" fmla="*/ 88789 h 293688"/>
              <a:gd name="connsiteX32" fmla="*/ 137339 w 329426"/>
              <a:gd name="connsiteY32" fmla="*/ 95250 h 293688"/>
              <a:gd name="connsiteX33" fmla="*/ 164615 w 329426"/>
              <a:gd name="connsiteY33" fmla="*/ 71991 h 293688"/>
              <a:gd name="connsiteX34" fmla="*/ 165914 w 329426"/>
              <a:gd name="connsiteY34" fmla="*/ 66822 h 293688"/>
              <a:gd name="connsiteX35" fmla="*/ 137339 w 329426"/>
              <a:gd name="connsiteY35" fmla="*/ 39687 h 293688"/>
              <a:gd name="connsiteX36" fmla="*/ 154377 w 329426"/>
              <a:gd name="connsiteY36" fmla="*/ 0 h 293688"/>
              <a:gd name="connsiteX37" fmla="*/ 329426 w 329426"/>
              <a:gd name="connsiteY37" fmla="*/ 131250 h 293688"/>
              <a:gd name="connsiteX38" fmla="*/ 84357 w 329426"/>
              <a:gd name="connsiteY38" fmla="*/ 293688 h 293688"/>
              <a:gd name="connsiteX39" fmla="*/ 5261 w 329426"/>
              <a:gd name="connsiteY39" fmla="*/ 261201 h 293688"/>
              <a:gd name="connsiteX40" fmla="*/ 31194 w 329426"/>
              <a:gd name="connsiteY40" fmla="*/ 172834 h 293688"/>
              <a:gd name="connsiteX41" fmla="*/ 58424 w 329426"/>
              <a:gd name="connsiteY41" fmla="*/ 126052 h 293688"/>
              <a:gd name="connsiteX42" fmla="*/ 46754 w 329426"/>
              <a:gd name="connsiteY42" fmla="*/ 102661 h 293688"/>
              <a:gd name="connsiteX43" fmla="*/ 33787 w 329426"/>
              <a:gd name="connsiteY43" fmla="*/ 45482 h 293688"/>
              <a:gd name="connsiteX44" fmla="*/ 73984 w 329426"/>
              <a:gd name="connsiteY44" fmla="*/ 12995 h 293688"/>
              <a:gd name="connsiteX45" fmla="*/ 154377 w 329426"/>
              <a:gd name="connsiteY45" fmla="*/ 0 h 29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9426" h="293688">
                <a:moveTo>
                  <a:pt x="86686" y="192087"/>
                </a:moveTo>
                <a:cubicBezTo>
                  <a:pt x="71180" y="192087"/>
                  <a:pt x="59551" y="205076"/>
                  <a:pt x="59551" y="220662"/>
                </a:cubicBezTo>
                <a:cubicBezTo>
                  <a:pt x="59551" y="236249"/>
                  <a:pt x="71180" y="249237"/>
                  <a:pt x="86686" y="249237"/>
                </a:cubicBezTo>
                <a:cubicBezTo>
                  <a:pt x="102192" y="249237"/>
                  <a:pt x="115114" y="236249"/>
                  <a:pt x="115114" y="220662"/>
                </a:cubicBezTo>
                <a:cubicBezTo>
                  <a:pt x="115114" y="210271"/>
                  <a:pt x="108653" y="201179"/>
                  <a:pt x="100900" y="195984"/>
                </a:cubicBezTo>
                <a:cubicBezTo>
                  <a:pt x="97024" y="193386"/>
                  <a:pt x="91855" y="192087"/>
                  <a:pt x="86686" y="192087"/>
                </a:cubicBezTo>
                <a:close/>
                <a:moveTo>
                  <a:pt x="172264" y="171450"/>
                </a:moveTo>
                <a:cubicBezTo>
                  <a:pt x="156678" y="171450"/>
                  <a:pt x="143689" y="184439"/>
                  <a:pt x="143689" y="200025"/>
                </a:cubicBezTo>
                <a:cubicBezTo>
                  <a:pt x="143689" y="205221"/>
                  <a:pt x="146287" y="210416"/>
                  <a:pt x="148884" y="214313"/>
                </a:cubicBezTo>
                <a:cubicBezTo>
                  <a:pt x="154080" y="223405"/>
                  <a:pt x="161873" y="228600"/>
                  <a:pt x="172264" y="228600"/>
                </a:cubicBezTo>
                <a:cubicBezTo>
                  <a:pt x="187850" y="228600"/>
                  <a:pt x="200839" y="215612"/>
                  <a:pt x="200839" y="200025"/>
                </a:cubicBezTo>
                <a:cubicBezTo>
                  <a:pt x="200839" y="198726"/>
                  <a:pt x="200839" y="196129"/>
                  <a:pt x="199540" y="194830"/>
                </a:cubicBezTo>
                <a:cubicBezTo>
                  <a:pt x="198241" y="181841"/>
                  <a:pt x="186551" y="171450"/>
                  <a:pt x="172264" y="171450"/>
                </a:cubicBezTo>
                <a:close/>
                <a:moveTo>
                  <a:pt x="235911" y="127000"/>
                </a:moveTo>
                <a:cubicBezTo>
                  <a:pt x="220406" y="127000"/>
                  <a:pt x="208776" y="139922"/>
                  <a:pt x="208776" y="155428"/>
                </a:cubicBezTo>
                <a:cubicBezTo>
                  <a:pt x="208776" y="165765"/>
                  <a:pt x="213945" y="174810"/>
                  <a:pt x="222990" y="179979"/>
                </a:cubicBezTo>
                <a:cubicBezTo>
                  <a:pt x="226866" y="181271"/>
                  <a:pt x="232035" y="182563"/>
                  <a:pt x="235911" y="182563"/>
                </a:cubicBezTo>
                <a:cubicBezTo>
                  <a:pt x="251417" y="182563"/>
                  <a:pt x="264339" y="170934"/>
                  <a:pt x="264339" y="155428"/>
                </a:cubicBezTo>
                <a:cubicBezTo>
                  <a:pt x="264339" y="148967"/>
                  <a:pt x="261755" y="142506"/>
                  <a:pt x="257878" y="137338"/>
                </a:cubicBezTo>
                <a:cubicBezTo>
                  <a:pt x="252710" y="130877"/>
                  <a:pt x="244957" y="127000"/>
                  <a:pt x="235911" y="127000"/>
                </a:cubicBezTo>
                <a:close/>
                <a:moveTo>
                  <a:pt x="219889" y="42862"/>
                </a:moveTo>
                <a:cubicBezTo>
                  <a:pt x="217291" y="42862"/>
                  <a:pt x="214694" y="44161"/>
                  <a:pt x="212096" y="44161"/>
                </a:cubicBezTo>
                <a:cubicBezTo>
                  <a:pt x="200406" y="48057"/>
                  <a:pt x="191314" y="58448"/>
                  <a:pt x="191314" y="71437"/>
                </a:cubicBezTo>
                <a:cubicBezTo>
                  <a:pt x="191314" y="72736"/>
                  <a:pt x="191314" y="74034"/>
                  <a:pt x="191314" y="75333"/>
                </a:cubicBezTo>
                <a:cubicBezTo>
                  <a:pt x="193912" y="88322"/>
                  <a:pt x="205601" y="100012"/>
                  <a:pt x="219889" y="100012"/>
                </a:cubicBezTo>
                <a:cubicBezTo>
                  <a:pt x="225085" y="100012"/>
                  <a:pt x="231579" y="97414"/>
                  <a:pt x="235475" y="94816"/>
                </a:cubicBezTo>
                <a:cubicBezTo>
                  <a:pt x="243269" y="89621"/>
                  <a:pt x="248464" y="80529"/>
                  <a:pt x="248464" y="71437"/>
                </a:cubicBezTo>
                <a:cubicBezTo>
                  <a:pt x="248464" y="66241"/>
                  <a:pt x="247165" y="62345"/>
                  <a:pt x="244567" y="58448"/>
                </a:cubicBezTo>
                <a:cubicBezTo>
                  <a:pt x="240671" y="49356"/>
                  <a:pt x="230280" y="42862"/>
                  <a:pt x="219889" y="42862"/>
                </a:cubicBezTo>
                <a:close/>
                <a:moveTo>
                  <a:pt x="137339" y="39687"/>
                </a:moveTo>
                <a:cubicBezTo>
                  <a:pt x="121753" y="39687"/>
                  <a:pt x="108764" y="51316"/>
                  <a:pt x="108764" y="66822"/>
                </a:cubicBezTo>
                <a:cubicBezTo>
                  <a:pt x="108764" y="75867"/>
                  <a:pt x="112661" y="83620"/>
                  <a:pt x="119155" y="88789"/>
                </a:cubicBezTo>
                <a:cubicBezTo>
                  <a:pt x="124350" y="92665"/>
                  <a:pt x="130845" y="95250"/>
                  <a:pt x="137339" y="95250"/>
                </a:cubicBezTo>
                <a:cubicBezTo>
                  <a:pt x="151626" y="95250"/>
                  <a:pt x="163316" y="84912"/>
                  <a:pt x="164615" y="71991"/>
                </a:cubicBezTo>
                <a:cubicBezTo>
                  <a:pt x="165914" y="69406"/>
                  <a:pt x="165914" y="68114"/>
                  <a:pt x="165914" y="66822"/>
                </a:cubicBezTo>
                <a:cubicBezTo>
                  <a:pt x="165914" y="51316"/>
                  <a:pt x="152925" y="39687"/>
                  <a:pt x="137339" y="39687"/>
                </a:cubicBezTo>
                <a:close/>
                <a:moveTo>
                  <a:pt x="154377" y="0"/>
                </a:moveTo>
                <a:cubicBezTo>
                  <a:pt x="262000" y="0"/>
                  <a:pt x="329426" y="67574"/>
                  <a:pt x="329426" y="131250"/>
                </a:cubicBezTo>
                <a:cubicBezTo>
                  <a:pt x="329426" y="215718"/>
                  <a:pt x="212727" y="293688"/>
                  <a:pt x="84357" y="293688"/>
                </a:cubicBezTo>
                <a:cubicBezTo>
                  <a:pt x="55831" y="293688"/>
                  <a:pt x="19524" y="289790"/>
                  <a:pt x="5261" y="261201"/>
                </a:cubicBezTo>
                <a:cubicBezTo>
                  <a:pt x="-10299" y="230013"/>
                  <a:pt x="11744" y="200124"/>
                  <a:pt x="31194" y="172834"/>
                </a:cubicBezTo>
                <a:cubicBezTo>
                  <a:pt x="41567" y="158540"/>
                  <a:pt x="58424" y="136448"/>
                  <a:pt x="58424" y="126052"/>
                </a:cubicBezTo>
                <a:cubicBezTo>
                  <a:pt x="58424" y="119554"/>
                  <a:pt x="51941" y="110458"/>
                  <a:pt x="46754" y="102661"/>
                </a:cubicBezTo>
                <a:cubicBezTo>
                  <a:pt x="37677" y="88366"/>
                  <a:pt x="26007" y="68873"/>
                  <a:pt x="33787" y="45482"/>
                </a:cubicBezTo>
                <a:cubicBezTo>
                  <a:pt x="42864" y="22091"/>
                  <a:pt x="66204" y="15594"/>
                  <a:pt x="73984" y="12995"/>
                </a:cubicBezTo>
                <a:cubicBezTo>
                  <a:pt x="101214" y="3898"/>
                  <a:pt x="128444" y="0"/>
                  <a:pt x="154377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paint-palette_65838"/>
          <p:cNvSpPr>
            <a:spLocks noChangeAspect="1"/>
          </p:cNvSpPr>
          <p:nvPr/>
        </p:nvSpPr>
        <p:spPr bwMode="auto">
          <a:xfrm rot="5571146">
            <a:off x="1016628" y="4237146"/>
            <a:ext cx="851402" cy="759038"/>
          </a:xfrm>
          <a:custGeom>
            <a:avLst/>
            <a:gdLst>
              <a:gd name="connsiteX0" fmla="*/ 86686 w 329426"/>
              <a:gd name="connsiteY0" fmla="*/ 192087 h 293688"/>
              <a:gd name="connsiteX1" fmla="*/ 59551 w 329426"/>
              <a:gd name="connsiteY1" fmla="*/ 220662 h 293688"/>
              <a:gd name="connsiteX2" fmla="*/ 86686 w 329426"/>
              <a:gd name="connsiteY2" fmla="*/ 249237 h 293688"/>
              <a:gd name="connsiteX3" fmla="*/ 115114 w 329426"/>
              <a:gd name="connsiteY3" fmla="*/ 220662 h 293688"/>
              <a:gd name="connsiteX4" fmla="*/ 100900 w 329426"/>
              <a:gd name="connsiteY4" fmla="*/ 195984 h 293688"/>
              <a:gd name="connsiteX5" fmla="*/ 86686 w 329426"/>
              <a:gd name="connsiteY5" fmla="*/ 192087 h 293688"/>
              <a:gd name="connsiteX6" fmla="*/ 172264 w 329426"/>
              <a:gd name="connsiteY6" fmla="*/ 171450 h 293688"/>
              <a:gd name="connsiteX7" fmla="*/ 143689 w 329426"/>
              <a:gd name="connsiteY7" fmla="*/ 200025 h 293688"/>
              <a:gd name="connsiteX8" fmla="*/ 148884 w 329426"/>
              <a:gd name="connsiteY8" fmla="*/ 214313 h 293688"/>
              <a:gd name="connsiteX9" fmla="*/ 172264 w 329426"/>
              <a:gd name="connsiteY9" fmla="*/ 228600 h 293688"/>
              <a:gd name="connsiteX10" fmla="*/ 200839 w 329426"/>
              <a:gd name="connsiteY10" fmla="*/ 200025 h 293688"/>
              <a:gd name="connsiteX11" fmla="*/ 199540 w 329426"/>
              <a:gd name="connsiteY11" fmla="*/ 194830 h 293688"/>
              <a:gd name="connsiteX12" fmla="*/ 172264 w 329426"/>
              <a:gd name="connsiteY12" fmla="*/ 171450 h 293688"/>
              <a:gd name="connsiteX13" fmla="*/ 235911 w 329426"/>
              <a:gd name="connsiteY13" fmla="*/ 127000 h 293688"/>
              <a:gd name="connsiteX14" fmla="*/ 208776 w 329426"/>
              <a:gd name="connsiteY14" fmla="*/ 155428 h 293688"/>
              <a:gd name="connsiteX15" fmla="*/ 222990 w 329426"/>
              <a:gd name="connsiteY15" fmla="*/ 179979 h 293688"/>
              <a:gd name="connsiteX16" fmla="*/ 235911 w 329426"/>
              <a:gd name="connsiteY16" fmla="*/ 182563 h 293688"/>
              <a:gd name="connsiteX17" fmla="*/ 264339 w 329426"/>
              <a:gd name="connsiteY17" fmla="*/ 155428 h 293688"/>
              <a:gd name="connsiteX18" fmla="*/ 257878 w 329426"/>
              <a:gd name="connsiteY18" fmla="*/ 137338 h 293688"/>
              <a:gd name="connsiteX19" fmla="*/ 235911 w 329426"/>
              <a:gd name="connsiteY19" fmla="*/ 127000 h 293688"/>
              <a:gd name="connsiteX20" fmla="*/ 219889 w 329426"/>
              <a:gd name="connsiteY20" fmla="*/ 42862 h 293688"/>
              <a:gd name="connsiteX21" fmla="*/ 212096 w 329426"/>
              <a:gd name="connsiteY21" fmla="*/ 44161 h 293688"/>
              <a:gd name="connsiteX22" fmla="*/ 191314 w 329426"/>
              <a:gd name="connsiteY22" fmla="*/ 71437 h 293688"/>
              <a:gd name="connsiteX23" fmla="*/ 191314 w 329426"/>
              <a:gd name="connsiteY23" fmla="*/ 75333 h 293688"/>
              <a:gd name="connsiteX24" fmla="*/ 219889 w 329426"/>
              <a:gd name="connsiteY24" fmla="*/ 100012 h 293688"/>
              <a:gd name="connsiteX25" fmla="*/ 235475 w 329426"/>
              <a:gd name="connsiteY25" fmla="*/ 94816 h 293688"/>
              <a:gd name="connsiteX26" fmla="*/ 248464 w 329426"/>
              <a:gd name="connsiteY26" fmla="*/ 71437 h 293688"/>
              <a:gd name="connsiteX27" fmla="*/ 244567 w 329426"/>
              <a:gd name="connsiteY27" fmla="*/ 58448 h 293688"/>
              <a:gd name="connsiteX28" fmla="*/ 219889 w 329426"/>
              <a:gd name="connsiteY28" fmla="*/ 42862 h 293688"/>
              <a:gd name="connsiteX29" fmla="*/ 137339 w 329426"/>
              <a:gd name="connsiteY29" fmla="*/ 39687 h 293688"/>
              <a:gd name="connsiteX30" fmla="*/ 108764 w 329426"/>
              <a:gd name="connsiteY30" fmla="*/ 66822 h 293688"/>
              <a:gd name="connsiteX31" fmla="*/ 119155 w 329426"/>
              <a:gd name="connsiteY31" fmla="*/ 88789 h 293688"/>
              <a:gd name="connsiteX32" fmla="*/ 137339 w 329426"/>
              <a:gd name="connsiteY32" fmla="*/ 95250 h 293688"/>
              <a:gd name="connsiteX33" fmla="*/ 164615 w 329426"/>
              <a:gd name="connsiteY33" fmla="*/ 71991 h 293688"/>
              <a:gd name="connsiteX34" fmla="*/ 165914 w 329426"/>
              <a:gd name="connsiteY34" fmla="*/ 66822 h 293688"/>
              <a:gd name="connsiteX35" fmla="*/ 137339 w 329426"/>
              <a:gd name="connsiteY35" fmla="*/ 39687 h 293688"/>
              <a:gd name="connsiteX36" fmla="*/ 154377 w 329426"/>
              <a:gd name="connsiteY36" fmla="*/ 0 h 293688"/>
              <a:gd name="connsiteX37" fmla="*/ 329426 w 329426"/>
              <a:gd name="connsiteY37" fmla="*/ 131250 h 293688"/>
              <a:gd name="connsiteX38" fmla="*/ 84357 w 329426"/>
              <a:gd name="connsiteY38" fmla="*/ 293688 h 293688"/>
              <a:gd name="connsiteX39" fmla="*/ 5261 w 329426"/>
              <a:gd name="connsiteY39" fmla="*/ 261201 h 293688"/>
              <a:gd name="connsiteX40" fmla="*/ 31194 w 329426"/>
              <a:gd name="connsiteY40" fmla="*/ 172834 h 293688"/>
              <a:gd name="connsiteX41" fmla="*/ 58424 w 329426"/>
              <a:gd name="connsiteY41" fmla="*/ 126052 h 293688"/>
              <a:gd name="connsiteX42" fmla="*/ 46754 w 329426"/>
              <a:gd name="connsiteY42" fmla="*/ 102661 h 293688"/>
              <a:gd name="connsiteX43" fmla="*/ 33787 w 329426"/>
              <a:gd name="connsiteY43" fmla="*/ 45482 h 293688"/>
              <a:gd name="connsiteX44" fmla="*/ 73984 w 329426"/>
              <a:gd name="connsiteY44" fmla="*/ 12995 h 293688"/>
              <a:gd name="connsiteX45" fmla="*/ 154377 w 329426"/>
              <a:gd name="connsiteY45" fmla="*/ 0 h 29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9426" h="293688">
                <a:moveTo>
                  <a:pt x="86686" y="192087"/>
                </a:moveTo>
                <a:cubicBezTo>
                  <a:pt x="71180" y="192087"/>
                  <a:pt x="59551" y="205076"/>
                  <a:pt x="59551" y="220662"/>
                </a:cubicBezTo>
                <a:cubicBezTo>
                  <a:pt x="59551" y="236249"/>
                  <a:pt x="71180" y="249237"/>
                  <a:pt x="86686" y="249237"/>
                </a:cubicBezTo>
                <a:cubicBezTo>
                  <a:pt x="102192" y="249237"/>
                  <a:pt x="115114" y="236249"/>
                  <a:pt x="115114" y="220662"/>
                </a:cubicBezTo>
                <a:cubicBezTo>
                  <a:pt x="115114" y="210271"/>
                  <a:pt x="108653" y="201179"/>
                  <a:pt x="100900" y="195984"/>
                </a:cubicBezTo>
                <a:cubicBezTo>
                  <a:pt x="97024" y="193386"/>
                  <a:pt x="91855" y="192087"/>
                  <a:pt x="86686" y="192087"/>
                </a:cubicBezTo>
                <a:close/>
                <a:moveTo>
                  <a:pt x="172264" y="171450"/>
                </a:moveTo>
                <a:cubicBezTo>
                  <a:pt x="156678" y="171450"/>
                  <a:pt x="143689" y="184439"/>
                  <a:pt x="143689" y="200025"/>
                </a:cubicBezTo>
                <a:cubicBezTo>
                  <a:pt x="143689" y="205221"/>
                  <a:pt x="146287" y="210416"/>
                  <a:pt x="148884" y="214313"/>
                </a:cubicBezTo>
                <a:cubicBezTo>
                  <a:pt x="154080" y="223405"/>
                  <a:pt x="161873" y="228600"/>
                  <a:pt x="172264" y="228600"/>
                </a:cubicBezTo>
                <a:cubicBezTo>
                  <a:pt x="187850" y="228600"/>
                  <a:pt x="200839" y="215612"/>
                  <a:pt x="200839" y="200025"/>
                </a:cubicBezTo>
                <a:cubicBezTo>
                  <a:pt x="200839" y="198726"/>
                  <a:pt x="200839" y="196129"/>
                  <a:pt x="199540" y="194830"/>
                </a:cubicBezTo>
                <a:cubicBezTo>
                  <a:pt x="198241" y="181841"/>
                  <a:pt x="186551" y="171450"/>
                  <a:pt x="172264" y="171450"/>
                </a:cubicBezTo>
                <a:close/>
                <a:moveTo>
                  <a:pt x="235911" y="127000"/>
                </a:moveTo>
                <a:cubicBezTo>
                  <a:pt x="220406" y="127000"/>
                  <a:pt x="208776" y="139922"/>
                  <a:pt x="208776" y="155428"/>
                </a:cubicBezTo>
                <a:cubicBezTo>
                  <a:pt x="208776" y="165765"/>
                  <a:pt x="213945" y="174810"/>
                  <a:pt x="222990" y="179979"/>
                </a:cubicBezTo>
                <a:cubicBezTo>
                  <a:pt x="226866" y="181271"/>
                  <a:pt x="232035" y="182563"/>
                  <a:pt x="235911" y="182563"/>
                </a:cubicBezTo>
                <a:cubicBezTo>
                  <a:pt x="251417" y="182563"/>
                  <a:pt x="264339" y="170934"/>
                  <a:pt x="264339" y="155428"/>
                </a:cubicBezTo>
                <a:cubicBezTo>
                  <a:pt x="264339" y="148967"/>
                  <a:pt x="261755" y="142506"/>
                  <a:pt x="257878" y="137338"/>
                </a:cubicBezTo>
                <a:cubicBezTo>
                  <a:pt x="252710" y="130877"/>
                  <a:pt x="244957" y="127000"/>
                  <a:pt x="235911" y="127000"/>
                </a:cubicBezTo>
                <a:close/>
                <a:moveTo>
                  <a:pt x="219889" y="42862"/>
                </a:moveTo>
                <a:cubicBezTo>
                  <a:pt x="217291" y="42862"/>
                  <a:pt x="214694" y="44161"/>
                  <a:pt x="212096" y="44161"/>
                </a:cubicBezTo>
                <a:cubicBezTo>
                  <a:pt x="200406" y="48057"/>
                  <a:pt x="191314" y="58448"/>
                  <a:pt x="191314" y="71437"/>
                </a:cubicBezTo>
                <a:cubicBezTo>
                  <a:pt x="191314" y="72736"/>
                  <a:pt x="191314" y="74034"/>
                  <a:pt x="191314" y="75333"/>
                </a:cubicBezTo>
                <a:cubicBezTo>
                  <a:pt x="193912" y="88322"/>
                  <a:pt x="205601" y="100012"/>
                  <a:pt x="219889" y="100012"/>
                </a:cubicBezTo>
                <a:cubicBezTo>
                  <a:pt x="225085" y="100012"/>
                  <a:pt x="231579" y="97414"/>
                  <a:pt x="235475" y="94816"/>
                </a:cubicBezTo>
                <a:cubicBezTo>
                  <a:pt x="243269" y="89621"/>
                  <a:pt x="248464" y="80529"/>
                  <a:pt x="248464" y="71437"/>
                </a:cubicBezTo>
                <a:cubicBezTo>
                  <a:pt x="248464" y="66241"/>
                  <a:pt x="247165" y="62345"/>
                  <a:pt x="244567" y="58448"/>
                </a:cubicBezTo>
                <a:cubicBezTo>
                  <a:pt x="240671" y="49356"/>
                  <a:pt x="230280" y="42862"/>
                  <a:pt x="219889" y="42862"/>
                </a:cubicBezTo>
                <a:close/>
                <a:moveTo>
                  <a:pt x="137339" y="39687"/>
                </a:moveTo>
                <a:cubicBezTo>
                  <a:pt x="121753" y="39687"/>
                  <a:pt x="108764" y="51316"/>
                  <a:pt x="108764" y="66822"/>
                </a:cubicBezTo>
                <a:cubicBezTo>
                  <a:pt x="108764" y="75867"/>
                  <a:pt x="112661" y="83620"/>
                  <a:pt x="119155" y="88789"/>
                </a:cubicBezTo>
                <a:cubicBezTo>
                  <a:pt x="124350" y="92665"/>
                  <a:pt x="130845" y="95250"/>
                  <a:pt x="137339" y="95250"/>
                </a:cubicBezTo>
                <a:cubicBezTo>
                  <a:pt x="151626" y="95250"/>
                  <a:pt x="163316" y="84912"/>
                  <a:pt x="164615" y="71991"/>
                </a:cubicBezTo>
                <a:cubicBezTo>
                  <a:pt x="165914" y="69406"/>
                  <a:pt x="165914" y="68114"/>
                  <a:pt x="165914" y="66822"/>
                </a:cubicBezTo>
                <a:cubicBezTo>
                  <a:pt x="165914" y="51316"/>
                  <a:pt x="152925" y="39687"/>
                  <a:pt x="137339" y="39687"/>
                </a:cubicBezTo>
                <a:close/>
                <a:moveTo>
                  <a:pt x="154377" y="0"/>
                </a:moveTo>
                <a:cubicBezTo>
                  <a:pt x="262000" y="0"/>
                  <a:pt x="329426" y="67574"/>
                  <a:pt x="329426" y="131250"/>
                </a:cubicBezTo>
                <a:cubicBezTo>
                  <a:pt x="329426" y="215718"/>
                  <a:pt x="212727" y="293688"/>
                  <a:pt x="84357" y="293688"/>
                </a:cubicBezTo>
                <a:cubicBezTo>
                  <a:pt x="55831" y="293688"/>
                  <a:pt x="19524" y="289790"/>
                  <a:pt x="5261" y="261201"/>
                </a:cubicBezTo>
                <a:cubicBezTo>
                  <a:pt x="-10299" y="230013"/>
                  <a:pt x="11744" y="200124"/>
                  <a:pt x="31194" y="172834"/>
                </a:cubicBezTo>
                <a:cubicBezTo>
                  <a:pt x="41567" y="158540"/>
                  <a:pt x="58424" y="136448"/>
                  <a:pt x="58424" y="126052"/>
                </a:cubicBezTo>
                <a:cubicBezTo>
                  <a:pt x="58424" y="119554"/>
                  <a:pt x="51941" y="110458"/>
                  <a:pt x="46754" y="102661"/>
                </a:cubicBezTo>
                <a:cubicBezTo>
                  <a:pt x="37677" y="88366"/>
                  <a:pt x="26007" y="68873"/>
                  <a:pt x="33787" y="45482"/>
                </a:cubicBezTo>
                <a:cubicBezTo>
                  <a:pt x="42864" y="22091"/>
                  <a:pt x="66204" y="15594"/>
                  <a:pt x="73984" y="12995"/>
                </a:cubicBezTo>
                <a:cubicBezTo>
                  <a:pt x="101214" y="3898"/>
                  <a:pt x="128444" y="0"/>
                  <a:pt x="154377" y="0"/>
                </a:cubicBezTo>
                <a:close/>
              </a:path>
            </a:pathLst>
          </a:custGeom>
          <a:gradFill>
            <a:gsLst>
              <a:gs pos="11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</a:gradFill>
          <a:ln w="2222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66700" dist="762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199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000">
        <p:random/>
      </p:transition>
    </mc:Choice>
    <mc:Fallback xmlns="">
      <p:transition spd="slow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06182049"/>
  <p:tag name="MH_LIBRARY" val="GRAPHIC"/>
  <p:tag name="MH_ORDER" val="Rectangle 200"/>
</p:tagLst>
</file>

<file path=ppt/theme/theme1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82</Words>
  <Application>Microsoft Macintosh PowerPoint</Application>
  <PresentationFormat>A4 纸张(210x297 毫米)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等线</vt:lpstr>
      <vt:lpstr>等线 Light</vt:lpstr>
      <vt:lpstr>方正静蕾简体</vt:lpstr>
      <vt:lpstr>落落补 汤圆</vt:lpstr>
      <vt:lpstr>迷你简娃娃篆</vt:lpstr>
      <vt:lpstr>时尚中黑简体</vt:lpstr>
      <vt:lpstr>宋体</vt:lpstr>
      <vt:lpstr>Adobe Naskh Medium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相册</dc:title>
  <dc:creator>第一PPT模板网-WWW.1PPT.COM</dc:creator>
  <cp:keywords>第一PPT模板网-WWW.1PPT.COM</cp:keywords>
  <dc:description>www.1ppt.com</dc:description>
  <cp:lastModifiedBy>Microsoft Office 用户</cp:lastModifiedBy>
  <cp:revision>32</cp:revision>
  <dcterms:created xsi:type="dcterms:W3CDTF">2017-05-06T09:34:55Z</dcterms:created>
  <dcterms:modified xsi:type="dcterms:W3CDTF">2018-11-20T05:46:05Z</dcterms:modified>
</cp:coreProperties>
</file>