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9"/>
  </p:notesMasterIdLst>
  <p:handoutMasterIdLst>
    <p:handoutMasterId r:id="rId10"/>
  </p:handoutMasterIdLst>
  <p:sldIdLst>
    <p:sldId id="257" r:id="rId4"/>
    <p:sldId id="265" r:id="rId5"/>
    <p:sldId id="278" r:id="rId6"/>
    <p:sldId id="272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15" autoAdjust="0"/>
    <p:restoredTop sz="99799" autoAdjust="0"/>
  </p:normalViewPr>
  <p:slideViewPr>
    <p:cSldViewPr snapToGrid="0">
      <p:cViewPr>
        <p:scale>
          <a:sx n="66" d="100"/>
          <a:sy n="66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DAA13E9-5D10-47F7-8550-91F910F0CF2C}" type="datetimeFigureOut">
              <a:rPr lang="en-US" altLang="zh-CN"/>
              <a:pPr/>
              <a:t>12/5/2013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0091424-9344-4759-87C1-0824E13582D3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60118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27784FB-7C12-4F47-8415-22FD6BE9301B}" type="datetimeFigureOut">
              <a:rPr/>
              <a:pPr/>
              <a:t>2012/11/7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B59A281-F89D-46EC-8ED7-7525F0564EEF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3394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/>
              <a:pPr/>
              <a:t>2012/11/7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/>
              <a:pPr/>
              <a:t>2012/11/7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/>
              <a:pPr/>
              <a:t>2012/11/7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4" name="线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线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线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线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框架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9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/>
              <a:pPr/>
              <a:t>2012/11/7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框架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9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4311" y="274639"/>
            <a:ext cx="1371957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/>
              <a:pPr/>
              <a:t>2012/11/7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/>
              <a:pPr/>
              <a:t>2012/11/7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/>
              <a:pPr/>
              <a:t>2012/11/7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/>
              <a:pPr/>
              <a:t>2012/11/7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/>
              <a:pPr/>
              <a:t>2012/11/7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/>
              <a:pPr/>
              <a:t>2012/11/7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/>
              <a:pPr/>
              <a:t>2012/11/7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dur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810" y="2061030"/>
            <a:ext cx="9146382" cy="252548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Coron</a:t>
            </a:r>
            <a:r>
              <a:rPr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Open Source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</a:t>
            </a:r>
            <a:r>
              <a:rPr lang="en-US" altLang="zh-CN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DIY </a:t>
            </a:r>
            <a:r>
              <a:rPr lang="en-US" altLang="zh-CN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Baidu</a:t>
            </a:r>
            <a:r>
              <a:rPr lang="en-US" altLang="zh-CN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Cloud ROM with </a:t>
            </a:r>
            <a:r>
              <a:rPr lang="en-US" altLang="zh-CN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Smali</a:t>
            </a:r>
            <a:endParaRPr lang="zh-CN" alt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https://github.com/baidurom/manifest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Features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Porting </a:t>
            </a:r>
            <a:r>
              <a:rPr lang="en-US" altLang="zh-CN" dirty="0" err="1" smtClean="0">
                <a:solidFill>
                  <a:schemeClr val="bg1"/>
                </a:solidFill>
              </a:rPr>
              <a:t>Baidu</a:t>
            </a:r>
            <a:r>
              <a:rPr lang="en-US" altLang="zh-CN" dirty="0" smtClean="0">
                <a:solidFill>
                  <a:schemeClr val="bg1"/>
                </a:solidFill>
              </a:rPr>
              <a:t> Cloud ROM on </a:t>
            </a:r>
            <a:r>
              <a:rPr lang="en-US" altLang="zh-CN" b="1" dirty="0" smtClean="0">
                <a:solidFill>
                  <a:schemeClr val="bg1"/>
                </a:solidFill>
              </a:rPr>
              <a:t>all Android 4.X</a:t>
            </a:r>
            <a:r>
              <a:rPr lang="en-US" altLang="zh-CN" dirty="0" smtClean="0">
                <a:solidFill>
                  <a:schemeClr val="bg1"/>
                </a:solidFill>
              </a:rPr>
              <a:t> devices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Patching modifications into OEM </a:t>
            </a:r>
            <a:r>
              <a:rPr lang="en-US" altLang="zh-CN" b="1" dirty="0" smtClean="0">
                <a:solidFill>
                  <a:schemeClr val="bg1"/>
                </a:solidFill>
              </a:rPr>
              <a:t>without conflict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Automatically </a:t>
            </a:r>
            <a:r>
              <a:rPr lang="en-US" altLang="zh-CN" b="1" dirty="0" smtClean="0">
                <a:solidFill>
                  <a:schemeClr val="bg1"/>
                </a:solidFill>
              </a:rPr>
              <a:t>upgrade</a:t>
            </a:r>
            <a:r>
              <a:rPr lang="en-US" altLang="zh-CN" dirty="0" smtClean="0">
                <a:solidFill>
                  <a:schemeClr val="bg1"/>
                </a:solidFill>
              </a:rPr>
              <a:t> ROM to the latest version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Rich utilities for </a:t>
            </a:r>
            <a:r>
              <a:rPr lang="en-US" altLang="en-US" b="1" dirty="0" smtClean="0">
                <a:solidFill>
                  <a:schemeClr val="bg1"/>
                </a:solidFill>
              </a:rPr>
              <a:t>self-customization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Structure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348" y="1814285"/>
            <a:ext cx="9521368" cy="45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HowTo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38514" y="1654660"/>
            <a:ext cx="2772456" cy="2844800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Key Steps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 Download the open source project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Initialize development  environment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Patch </a:t>
            </a:r>
            <a:r>
              <a:rPr lang="en-US" altLang="zh-CN" dirty="0" err="1" smtClean="0">
                <a:solidFill>
                  <a:schemeClr val="bg1"/>
                </a:solidFill>
              </a:rPr>
              <a:t>smali</a:t>
            </a:r>
            <a:r>
              <a:rPr lang="en-US" altLang="zh-CN" dirty="0" smtClean="0">
                <a:solidFill>
                  <a:schemeClr val="bg1"/>
                </a:solidFill>
              </a:rPr>
              <a:t> code and bug fix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 Upgrade ROM to the latest version</a:t>
            </a:r>
          </a:p>
        </p:txBody>
      </p:sp>
    </p:spTree>
    <p:extLst>
      <p:ext uri="{BB962C8B-B14F-4D97-AF65-F5344CB8AC3E}">
        <p14:creationId xmlns=""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Thanks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https://github.com/baidurom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We hope some day you will join us.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88871 (1)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E8EB45-01FF-47CB-A3EE-F21C822073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TS102888871 (1)</Template>
  <TotalTime>0</TotalTime>
  <Words>78</Words>
  <Application>Microsoft Office PowerPoint</Application>
  <PresentationFormat>自定义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TS102888871 (1)</vt:lpstr>
      <vt:lpstr>Chalkboard_16x9</vt:lpstr>
      <vt:lpstr>Coron Open Source          --DIY Baidu Cloud ROM with Smali</vt:lpstr>
      <vt:lpstr>Features</vt:lpstr>
      <vt:lpstr>Structure</vt:lpstr>
      <vt:lpstr>HowTo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2013-09-11T08:18:47Z</dcterms:created>
  <dcterms:modified xsi:type="dcterms:W3CDTF">2013-12-05T04:09:07Z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TC028888719991</vt:lpwstr>
  </property>
</Properties>
</file>