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0DB8A-DBDF-E353-47F1-50D63BE9B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6597F2-33DC-382B-57CA-1B311F8D9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B9123-A20F-6F0E-D20F-743729EF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60466-A305-7189-F812-3DEB3769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B3C8E-2321-FF3D-E45E-6D2A8376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5AD99-5F3F-4EBB-E878-DF97C092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1A34D-4A36-7183-9A51-C96D4866B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94FC2-33A3-CD0A-1239-E66C3E35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7A94F-E91F-CF3A-6E6F-87C45CC7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06B64-4480-567C-80A2-4B6A51E4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8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704197-D046-41A0-6F7A-FEF9B5A98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A516F1-1D2E-C9B7-E430-66E6F0AEE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8633F-449A-B42D-2654-8A96DD4B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24C73-6E7C-E6C0-0EA1-58371D7D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975DB-0354-548D-D1DA-438ADDC1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BDB3-7630-9E25-3135-2040FB3C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525AE-CC1B-A20D-A029-0045852A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5E709-D361-2E8E-7BB5-7669907F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E68A7-F4EA-3157-1DC6-31936880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FF46C-FBAB-3F50-668B-106A97A0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42E4F-B95F-A997-B2A5-220720BF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A1460-BDB0-F063-A6DC-F8A82C75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2A139-F4BF-7D9D-9050-166A833A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BD030-0516-9AC0-BC28-253412FB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F35AA-9604-4FDB-9B43-165EC831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5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099E2-6379-0161-31D2-E1151248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F0769-4106-BEBB-662F-0585D9B2C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4BF73F-21D9-C6D2-EA66-EE1E31A45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7AB0D-7F83-2FC5-4D2B-4FFCDACA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51A4D-5BC6-7D41-1F93-321CC01F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332D3-ED40-99D4-9266-8AC1960C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B42EF-CC8D-8402-30DE-7B75755F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A0537-DA82-82A3-CFCE-E80F6E7E5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BBF6B-2F68-0847-AA0D-80C30B2CE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56A246-A910-7666-4A7B-76EB40041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0959A6-D3C4-A2AF-CD2E-26B1706EC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2475F1-76BD-90D8-987B-493FF25A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148155-2D1D-3576-D030-2DAD4F6A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CD84C-DB0D-84F9-45CA-BFDB8CB5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0FBE1-4E33-2ABE-30EB-5365C80C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1AA829-568C-4382-BDEB-6F4BE6EF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7B2C83-7CCA-4CF9-487E-DBBFACF4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25A6B0-D510-2B9E-181E-2357F7CA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11F897-A627-90F8-494C-803372FB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4C9FC2-B034-92B2-6E84-F9A8DC98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0BD68-CB57-6872-1627-3B4B2EBA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4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506B-784B-34ED-3A9B-B19F7A68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0EA60-A509-0F22-4B8D-9BF69450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5B40F-56C9-8F7B-55EF-4373436C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62981-FC1D-AADB-96E9-AE639966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6DAE10-B202-9846-0E39-B40BA28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979D3-A2F9-EDC5-1E0E-3ECDDB83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7C531-8647-A230-64DD-3038EB60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1AE19A-CB4F-5458-F3AB-00CC2A527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7559E6-E35B-B268-FF84-28EE6A42C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BFE3A-EF91-E4F9-0CF2-FE0F35F9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18A5B-5703-6997-5C11-D304D403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608EE-40F3-8E1B-7807-C0AECE5A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E1015-E0E4-4E6A-2B34-87E41AFC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64DFC-FDE2-4CEA-3DCB-EA474EAC2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38231-0572-4FA8-4F8A-F7F0FBD71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D3A66-ACF0-834B-B4D8-2D0A2CCA1222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360B7-454F-FBF2-67EF-11CD5931A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921D4-BA21-152A-498B-71719A923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4737D-DD21-D34C-BC32-31FAEC72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形状, 箭头&#10;&#10;描述已自动生成">
            <a:extLst>
              <a:ext uri="{FF2B5EF4-FFF2-40B4-BE49-F238E27FC236}">
                <a16:creationId xmlns:a16="http://schemas.microsoft.com/office/drawing/2014/main" id="{CD5A7578-8DE3-1446-1DF1-0E8BBD8F8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1" t="13202" r="38000" b="30188"/>
          <a:stretch/>
        </p:blipFill>
        <p:spPr>
          <a:xfrm>
            <a:off x="5448280" y="3429000"/>
            <a:ext cx="1524000" cy="1775792"/>
          </a:xfrm>
          <a:prstGeom prst="rect">
            <a:avLst/>
          </a:prstGeom>
        </p:spPr>
      </p:pic>
      <p:pic>
        <p:nvPicPr>
          <p:cNvPr id="11" name="图片 10" descr="图片包含 图标&#10;&#10;描述已自动生成">
            <a:extLst>
              <a:ext uri="{FF2B5EF4-FFF2-40B4-BE49-F238E27FC236}">
                <a16:creationId xmlns:a16="http://schemas.microsoft.com/office/drawing/2014/main" id="{B5511F0A-052D-9341-BA4A-9D054BC58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86" r="32639" b="10368"/>
          <a:stretch/>
        </p:blipFill>
        <p:spPr>
          <a:xfrm>
            <a:off x="4209202" y="2368826"/>
            <a:ext cx="1524000" cy="1775792"/>
          </a:xfrm>
          <a:prstGeom prst="rect">
            <a:avLst/>
          </a:prstGeom>
        </p:spPr>
      </p:pic>
      <p:pic>
        <p:nvPicPr>
          <p:cNvPr id="15" name="图片 14" descr="箭头&#10;&#10;低可信度描述已自动生成">
            <a:extLst>
              <a:ext uri="{FF2B5EF4-FFF2-40B4-BE49-F238E27FC236}">
                <a16:creationId xmlns:a16="http://schemas.microsoft.com/office/drawing/2014/main" id="{1F8FC45B-6E78-B3DB-FDB4-C4EBD9B00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46" t="10073" r="30402" b="16573"/>
          <a:stretch/>
        </p:blipFill>
        <p:spPr>
          <a:xfrm>
            <a:off x="5733202" y="1547191"/>
            <a:ext cx="1656522" cy="18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2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Luo, Linzhen</dc:creator>
  <cp:lastModifiedBy>Luo, Linzhen</cp:lastModifiedBy>
  <cp:revision>1</cp:revision>
  <dcterms:created xsi:type="dcterms:W3CDTF">2024-06-29T21:06:11Z</dcterms:created>
  <dcterms:modified xsi:type="dcterms:W3CDTF">2024-07-04T05:39:46Z</dcterms:modified>
</cp:coreProperties>
</file>