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A28F-4B50-479E-83E5-9AECBEA3474D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65F6-64EC-4182-9B26-7074F5D7B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43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A28F-4B50-479E-83E5-9AECBEA3474D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65F6-64EC-4182-9B26-7074F5D7B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81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A28F-4B50-479E-83E5-9AECBEA3474D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65F6-64EC-4182-9B26-7074F5D7B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95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A28F-4B50-479E-83E5-9AECBEA3474D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65F6-64EC-4182-9B26-7074F5D7B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67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A28F-4B50-479E-83E5-9AECBEA3474D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65F6-64EC-4182-9B26-7074F5D7B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42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A28F-4B50-479E-83E5-9AECBEA3474D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65F6-64EC-4182-9B26-7074F5D7B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65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A28F-4B50-479E-83E5-9AECBEA3474D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65F6-64EC-4182-9B26-7074F5D7B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82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A28F-4B50-479E-83E5-9AECBEA3474D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65F6-64EC-4182-9B26-7074F5D7B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19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A28F-4B50-479E-83E5-9AECBEA3474D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65F6-64EC-4182-9B26-7074F5D7B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37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A28F-4B50-479E-83E5-9AECBEA3474D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65F6-64EC-4182-9B26-7074F5D7B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22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A28F-4B50-479E-83E5-9AECBEA3474D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65F6-64EC-4182-9B26-7074F5D7B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62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6A28F-4B50-479E-83E5-9AECBEA3474D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C65F6-64EC-4182-9B26-7074F5D7B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50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9" y="1393399"/>
            <a:ext cx="12091021" cy="530887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6618" y="406400"/>
            <a:ext cx="277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CallFunctionMap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97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636" y="397164"/>
            <a:ext cx="29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UnitView</a:t>
            </a:r>
            <a:r>
              <a:rPr lang="en-US" altLang="zh-CN" dirty="0" smtClean="0"/>
              <a:t> I/O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773055" y="1671782"/>
            <a:ext cx="1182255" cy="461665"/>
            <a:chOff x="3773055" y="1671782"/>
            <a:chExt cx="1182255" cy="461665"/>
          </a:xfrm>
        </p:grpSpPr>
        <p:sp>
          <p:nvSpPr>
            <p:cNvPr id="7" name="右箭头 6"/>
            <p:cNvSpPr/>
            <p:nvPr/>
          </p:nvSpPr>
          <p:spPr>
            <a:xfrm>
              <a:off x="3773055" y="1948781"/>
              <a:ext cx="1182255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886201" y="1671782"/>
              <a:ext cx="886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Out</a:t>
              </a:r>
              <a:endParaRPr lang="zh-CN" altLang="en-US" dirty="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068456" y="1579449"/>
            <a:ext cx="670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1.Enabled/Disabled -&gt; Dashboard -&gt; </a:t>
            </a:r>
            <a:r>
              <a:rPr lang="en-US" altLang="zh-CN" dirty="0" err="1" smtClean="0"/>
              <a:t>TestCoreManager</a:t>
            </a:r>
            <a:endParaRPr lang="en-US" altLang="zh-CN" dirty="0" smtClean="0"/>
          </a:p>
          <a:p>
            <a:r>
              <a:rPr lang="en-US" altLang="zh-CN" dirty="0" smtClean="0"/>
              <a:t>2.Click </a:t>
            </a:r>
            <a:r>
              <a:rPr lang="en-US" altLang="zh-CN" dirty="0" err="1" smtClean="0"/>
              <a:t>DetailBtn</a:t>
            </a:r>
            <a:r>
              <a:rPr lang="en-US" altLang="zh-CN" dirty="0" smtClean="0"/>
              <a:t> -&gt; Dashboard -&gt; Container -&gt; show detail view</a:t>
            </a:r>
          </a:p>
          <a:p>
            <a:r>
              <a:rPr lang="en-US" altLang="zh-CN" dirty="0" smtClean="0"/>
              <a:t>3.Click </a:t>
            </a:r>
            <a:r>
              <a:rPr lang="en-US" altLang="zh-CN" dirty="0" err="1" smtClean="0"/>
              <a:t>SettingBtn</a:t>
            </a:r>
            <a:r>
              <a:rPr lang="en-US" altLang="zh-CN" dirty="0" smtClean="0"/>
              <a:t> -&gt; Dashboard -&gt; Container -&gt; show set view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895927" y="1644073"/>
            <a:ext cx="2567709" cy="3140363"/>
            <a:chOff x="895927" y="1644073"/>
            <a:chExt cx="2567709" cy="3140363"/>
          </a:xfrm>
        </p:grpSpPr>
        <p:sp>
          <p:nvSpPr>
            <p:cNvPr id="3" name="矩形 2"/>
            <p:cNvSpPr/>
            <p:nvPr/>
          </p:nvSpPr>
          <p:spPr>
            <a:xfrm>
              <a:off x="895927" y="1644073"/>
              <a:ext cx="2567709" cy="31403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108364" y="1791855"/>
              <a:ext cx="120072" cy="129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205346" y="1671843"/>
              <a:ext cx="997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Unit-1</a:t>
              </a:r>
              <a:endParaRPr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293091" y="2041114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SN1234567890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955637" y="4304147"/>
              <a:ext cx="360218" cy="3509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901374" y="4285797"/>
              <a:ext cx="50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set</a:t>
              </a:r>
              <a:endParaRPr lang="zh-CN" alt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773055" y="3020477"/>
            <a:ext cx="1182255" cy="489342"/>
            <a:chOff x="3773055" y="4101131"/>
            <a:chExt cx="1182255" cy="489342"/>
          </a:xfrm>
        </p:grpSpPr>
        <p:sp>
          <p:nvSpPr>
            <p:cNvPr id="13" name="右箭头 12"/>
            <p:cNvSpPr/>
            <p:nvPr/>
          </p:nvSpPr>
          <p:spPr>
            <a:xfrm rot="10800000">
              <a:off x="3773055" y="4387273"/>
              <a:ext cx="1182255" cy="203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028210" y="4101131"/>
              <a:ext cx="602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In</a:t>
              </a:r>
              <a:endParaRPr lang="zh-CN" altLang="en-US" dirty="0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5209309" y="3020476"/>
            <a:ext cx="664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1.TestMode changed &lt;- Dashboard (select test mode)</a:t>
            </a:r>
          </a:p>
          <a:p>
            <a:r>
              <a:rPr lang="en-US" altLang="zh-CN" dirty="0" smtClean="0"/>
              <a:t>2.Testing/Finished &lt;- </a:t>
            </a:r>
            <a:r>
              <a:rPr lang="en-US" altLang="zh-CN" dirty="0" err="1" smtClean="0"/>
              <a:t>TestCoreManager</a:t>
            </a:r>
            <a:r>
              <a:rPr lang="en-US" altLang="zh-CN" dirty="0" smtClean="0"/>
              <a:t>(event)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29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636" y="397164"/>
            <a:ext cx="29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TestCoreManager</a:t>
            </a:r>
            <a:r>
              <a:rPr lang="en-US" altLang="zh-CN" dirty="0" smtClean="0"/>
              <a:t> I/O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97479" y="1634744"/>
            <a:ext cx="3131127" cy="1745672"/>
            <a:chOff x="812800" y="2355273"/>
            <a:chExt cx="3131127" cy="1745672"/>
          </a:xfrm>
        </p:grpSpPr>
        <p:sp>
          <p:nvSpPr>
            <p:cNvPr id="3" name="椭圆 2"/>
            <p:cNvSpPr/>
            <p:nvPr/>
          </p:nvSpPr>
          <p:spPr>
            <a:xfrm>
              <a:off x="812800" y="2355273"/>
              <a:ext cx="3131127" cy="174567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376218" y="3043443"/>
              <a:ext cx="2475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Test Core Manager</a:t>
              </a:r>
              <a:endParaRPr lang="zh-CN" alt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308765" y="1542473"/>
            <a:ext cx="1182255" cy="461665"/>
            <a:chOff x="3773055" y="1671782"/>
            <a:chExt cx="1182255" cy="461665"/>
          </a:xfrm>
        </p:grpSpPr>
        <p:sp>
          <p:nvSpPr>
            <p:cNvPr id="7" name="右箭头 6"/>
            <p:cNvSpPr/>
            <p:nvPr/>
          </p:nvSpPr>
          <p:spPr>
            <a:xfrm>
              <a:off x="3773055" y="1948781"/>
              <a:ext cx="1182255" cy="1846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886201" y="1671782"/>
              <a:ext cx="886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Out</a:t>
              </a:r>
              <a:endParaRPr lang="zh-CN" altLang="en-US" dirty="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698836" y="1588639"/>
            <a:ext cx="5421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1.Test Start -&gt; Dashboard/</a:t>
            </a:r>
            <a:r>
              <a:rPr lang="en-US" altLang="zh-CN" dirty="0" err="1" smtClean="0"/>
              <a:t>UnitView</a:t>
            </a:r>
            <a:endParaRPr lang="en-US" altLang="zh-CN" dirty="0" smtClean="0"/>
          </a:p>
          <a:p>
            <a:r>
              <a:rPr lang="en-US" altLang="zh-CN" dirty="0" smtClean="0"/>
              <a:t>2.Unit Finished -&gt; </a:t>
            </a:r>
            <a:r>
              <a:rPr lang="en-US" altLang="zh-CN" dirty="0" err="1" smtClean="0"/>
              <a:t>UnitView</a:t>
            </a:r>
            <a:endParaRPr lang="en-US" altLang="zh-CN" dirty="0" smtClean="0"/>
          </a:p>
          <a:p>
            <a:r>
              <a:rPr lang="en-US" altLang="zh-CN" dirty="0" smtClean="0"/>
              <a:t>3.All Finished -&gt;Dashboard/</a:t>
            </a:r>
            <a:r>
              <a:rPr lang="en-US" altLang="zh-CN" dirty="0" err="1" smtClean="0"/>
              <a:t>UnitView</a:t>
            </a:r>
            <a:endParaRPr lang="en-US" altLang="zh-CN" dirty="0" smtClean="0"/>
          </a:p>
        </p:txBody>
      </p:sp>
      <p:grpSp>
        <p:nvGrpSpPr>
          <p:cNvPr id="10" name="组合 9"/>
          <p:cNvGrpSpPr/>
          <p:nvPr/>
        </p:nvGrpSpPr>
        <p:grpSpPr>
          <a:xfrm>
            <a:off x="4274128" y="2992674"/>
            <a:ext cx="1182255" cy="489342"/>
            <a:chOff x="3773055" y="4101131"/>
            <a:chExt cx="1182255" cy="489342"/>
          </a:xfrm>
        </p:grpSpPr>
        <p:sp>
          <p:nvSpPr>
            <p:cNvPr id="11" name="右箭头 10"/>
            <p:cNvSpPr/>
            <p:nvPr/>
          </p:nvSpPr>
          <p:spPr>
            <a:xfrm rot="10800000">
              <a:off x="3773055" y="4387273"/>
              <a:ext cx="1182255" cy="203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028210" y="4101131"/>
              <a:ext cx="602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In</a:t>
              </a:r>
              <a:endParaRPr lang="zh-CN" altLang="en-US" dirty="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5809673" y="3177340"/>
            <a:ext cx="5818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1.Start Test &lt;- Dashboard </a:t>
            </a:r>
          </a:p>
          <a:p>
            <a:r>
              <a:rPr lang="en-US" altLang="zh-CN" dirty="0" smtClean="0"/>
              <a:t>2.Sequencer Finished &lt;- Test Sequencer</a:t>
            </a:r>
          </a:p>
          <a:p>
            <a:r>
              <a:rPr lang="en-US" altLang="zh-CN" dirty="0" smtClean="0"/>
              <a:t>3.UnitCallStationTaskEvent &lt;- Test Engine</a:t>
            </a:r>
          </a:p>
        </p:txBody>
      </p:sp>
    </p:spTree>
    <p:extLst>
      <p:ext uri="{BB962C8B-B14F-4D97-AF65-F5344CB8AC3E}">
        <p14:creationId xmlns:p14="http://schemas.microsoft.com/office/powerpoint/2010/main" val="302346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189018" y="2519252"/>
            <a:ext cx="2503054" cy="1801090"/>
            <a:chOff x="1265382" y="2161248"/>
            <a:chExt cx="2503054" cy="180109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1265382" y="2161248"/>
              <a:ext cx="2503054" cy="180109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893454" y="2914134"/>
              <a:ext cx="150552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Container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848917" y="581800"/>
            <a:ext cx="2008909" cy="1413225"/>
            <a:chOff x="1237673" y="2198255"/>
            <a:chExt cx="2503054" cy="1801090"/>
          </a:xfrm>
        </p:grpSpPr>
        <p:sp>
          <p:nvSpPr>
            <p:cNvPr id="6" name="矩形 5"/>
            <p:cNvSpPr/>
            <p:nvPr/>
          </p:nvSpPr>
          <p:spPr>
            <a:xfrm>
              <a:off x="1237673" y="2198255"/>
              <a:ext cx="2503054" cy="18010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680744" y="2914134"/>
              <a:ext cx="1718239" cy="470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Dashboard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044872" y="2295238"/>
            <a:ext cx="2087419" cy="1454727"/>
            <a:chOff x="1237673" y="2198255"/>
            <a:chExt cx="2503054" cy="180109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1237673" y="2198255"/>
              <a:ext cx="2503054" cy="180109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513762" y="2901765"/>
              <a:ext cx="1950874" cy="45726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Setting View</a:t>
              </a:r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848014" y="4100951"/>
            <a:ext cx="2092038" cy="1459342"/>
            <a:chOff x="1237673" y="2198255"/>
            <a:chExt cx="2503054" cy="1801090"/>
          </a:xfrm>
          <a:solidFill>
            <a:srgbClr val="CCCCFF"/>
          </a:solidFill>
        </p:grpSpPr>
        <p:sp>
          <p:nvSpPr>
            <p:cNvPr id="12" name="矩形 11"/>
            <p:cNvSpPr/>
            <p:nvPr/>
          </p:nvSpPr>
          <p:spPr>
            <a:xfrm>
              <a:off x="1237673" y="2198255"/>
              <a:ext cx="2503054" cy="180109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721340" y="2870889"/>
              <a:ext cx="1945813" cy="45582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Detail View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137890" y="5084622"/>
            <a:ext cx="2179783" cy="1417778"/>
            <a:chOff x="1237673" y="2198255"/>
            <a:chExt cx="2503054" cy="1801090"/>
          </a:xfrm>
          <a:solidFill>
            <a:srgbClr val="FF9999"/>
          </a:solidFill>
        </p:grpSpPr>
        <p:sp>
          <p:nvSpPr>
            <p:cNvPr id="15" name="矩形 14"/>
            <p:cNvSpPr/>
            <p:nvPr/>
          </p:nvSpPr>
          <p:spPr>
            <a:xfrm>
              <a:off x="1237673" y="2198255"/>
              <a:ext cx="2503054" cy="180109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585407" y="2802529"/>
              <a:ext cx="2105891" cy="4691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FatalError</a:t>
              </a:r>
              <a:r>
                <a:rPr lang="en-US" altLang="zh-CN" dirty="0" smtClean="0"/>
                <a:t> View</a:t>
              </a:r>
              <a:endParaRPr lang="zh-CN" alt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883891" y="240206"/>
            <a:ext cx="2064328" cy="1394692"/>
            <a:chOff x="1372066" y="2257971"/>
            <a:chExt cx="2503054" cy="180109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8" name="矩形 17"/>
            <p:cNvSpPr/>
            <p:nvPr/>
          </p:nvSpPr>
          <p:spPr>
            <a:xfrm>
              <a:off x="1372066" y="2257971"/>
              <a:ext cx="2503054" cy="180109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893454" y="2914134"/>
              <a:ext cx="150552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Load View</a:t>
              </a:r>
              <a:endParaRPr lang="zh-CN" altLang="en-US" dirty="0"/>
            </a:p>
          </p:txBody>
        </p:sp>
      </p:grpSp>
      <p:sp>
        <p:nvSpPr>
          <p:cNvPr id="20" name="右箭头 19"/>
          <p:cNvSpPr/>
          <p:nvPr/>
        </p:nvSpPr>
        <p:spPr>
          <a:xfrm rot="19295307">
            <a:off x="3685308" y="1987019"/>
            <a:ext cx="905164" cy="18011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19832400" flipV="1">
            <a:off x="4735405" y="2357496"/>
            <a:ext cx="2038479" cy="21046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21035626" flipV="1">
            <a:off x="4934366" y="3120175"/>
            <a:ext cx="2789470" cy="22523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rot="1010489" flipV="1">
            <a:off x="4802211" y="4215108"/>
            <a:ext cx="2038479" cy="21046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 rot="2905261">
            <a:off x="3249837" y="4719024"/>
            <a:ext cx="905164" cy="18011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15636" y="397164"/>
            <a:ext cx="29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Container &amp; Sub 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07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488154" y="2428831"/>
            <a:ext cx="2825228" cy="1912260"/>
            <a:chOff x="1237673" y="2198255"/>
            <a:chExt cx="2503054" cy="1801090"/>
          </a:xfrm>
        </p:grpSpPr>
        <p:sp>
          <p:nvSpPr>
            <p:cNvPr id="6" name="矩形 5"/>
            <p:cNvSpPr/>
            <p:nvPr/>
          </p:nvSpPr>
          <p:spPr>
            <a:xfrm>
              <a:off x="1237673" y="2198255"/>
              <a:ext cx="2503054" cy="18010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883240" y="2860869"/>
              <a:ext cx="1718239" cy="470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Dashboard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636070" y="766496"/>
            <a:ext cx="2087419" cy="1454727"/>
            <a:chOff x="1237673" y="2198255"/>
            <a:chExt cx="2503054" cy="180109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1237673" y="2198255"/>
              <a:ext cx="2503054" cy="180109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513762" y="2901765"/>
              <a:ext cx="1950874" cy="45726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Scan SN Form</a:t>
              </a:r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141105" y="2172752"/>
            <a:ext cx="2092038" cy="1459342"/>
            <a:chOff x="1237673" y="2198255"/>
            <a:chExt cx="2503054" cy="1801090"/>
          </a:xfrm>
          <a:solidFill>
            <a:srgbClr val="CCCCFF"/>
          </a:solidFill>
        </p:grpSpPr>
        <p:sp>
          <p:nvSpPr>
            <p:cNvPr id="12" name="矩形 11"/>
            <p:cNvSpPr/>
            <p:nvPr/>
          </p:nvSpPr>
          <p:spPr>
            <a:xfrm>
              <a:off x="1237673" y="2198255"/>
              <a:ext cx="2503054" cy="180109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87758" y="2870889"/>
              <a:ext cx="2279395" cy="45582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Password Form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349215" y="4244358"/>
            <a:ext cx="2179783" cy="1417778"/>
            <a:chOff x="1237673" y="2198255"/>
            <a:chExt cx="2503054" cy="1801090"/>
          </a:xfrm>
          <a:solidFill>
            <a:srgbClr val="FF9999"/>
          </a:solidFill>
        </p:grpSpPr>
        <p:sp>
          <p:nvSpPr>
            <p:cNvPr id="15" name="矩形 14"/>
            <p:cNvSpPr/>
            <p:nvPr/>
          </p:nvSpPr>
          <p:spPr>
            <a:xfrm>
              <a:off x="1237673" y="2198255"/>
              <a:ext cx="2503054" cy="180109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403061" y="2802529"/>
              <a:ext cx="2288237" cy="4691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Other dialog form</a:t>
              </a:r>
              <a:endParaRPr lang="zh-CN" altLang="en-US" dirty="0"/>
            </a:p>
          </p:txBody>
        </p:sp>
      </p:grpSp>
      <p:sp>
        <p:nvSpPr>
          <p:cNvPr id="20" name="右箭头 19"/>
          <p:cNvSpPr/>
          <p:nvPr/>
        </p:nvSpPr>
        <p:spPr>
          <a:xfrm rot="19295307">
            <a:off x="4571998" y="2230912"/>
            <a:ext cx="905164" cy="18011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21035626" flipV="1">
            <a:off x="4934366" y="3120175"/>
            <a:ext cx="2789470" cy="22523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rot="1010489" flipV="1">
            <a:off x="4802211" y="4215108"/>
            <a:ext cx="2038479" cy="21046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15636" y="397164"/>
            <a:ext cx="29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Dashboard &amp; Dialogs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86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104</Words>
  <Application>Microsoft Office PowerPoint</Application>
  <PresentationFormat>宽屏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Weidong</dc:creator>
  <cp:lastModifiedBy>Weidong</cp:lastModifiedBy>
  <cp:revision>5</cp:revision>
  <dcterms:created xsi:type="dcterms:W3CDTF">2020-06-23T02:57:42Z</dcterms:created>
  <dcterms:modified xsi:type="dcterms:W3CDTF">2020-06-23T05:09:41Z</dcterms:modified>
</cp:coreProperties>
</file>