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79" r:id="rId3"/>
    <p:sldId id="273" r:id="rId4"/>
    <p:sldId id="274" r:id="rId5"/>
    <p:sldId id="259" r:id="rId6"/>
    <p:sldId id="275" r:id="rId7"/>
    <p:sldId id="293" r:id="rId8"/>
    <p:sldId id="292" r:id="rId9"/>
    <p:sldId id="276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8" r:id="rId19"/>
    <p:sldId id="287" r:id="rId20"/>
    <p:sldId id="286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99" autoAdjust="0"/>
  </p:normalViewPr>
  <p:slideViewPr>
    <p:cSldViewPr>
      <p:cViewPr>
        <p:scale>
          <a:sx n="75" d="100"/>
          <a:sy n="75" d="100"/>
        </p:scale>
        <p:origin x="-101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1C14A-676B-45F4-A490-0DA83213FEF7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4F5AA-B70D-40E5-AAEE-E2100D125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testin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72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命令行手动编译打包详解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en-US" altLang="zh-CN" dirty="0" smtClean="0">
                <a:hlinkClick r:id="rId3"/>
              </a:rPr>
              <a:t>http://developer.android.com/tools/testing/</a:t>
            </a:r>
            <a:r>
              <a:rPr lang="en-US" altLang="zh-CN" dirty="0" smtClean="0"/>
              <a:t>testing_otheride.html#RunTestsDevice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smtClean="0"/>
              <a:t>命令行手动编译打包详解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命令行手动编译打包详解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因为它在很大程度上借鉴了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注解（</a:t>
            </a:r>
            <a:r>
              <a:rPr lang="en-US" altLang="zh-CN" dirty="0" smtClean="0"/>
              <a:t>JDK5.0</a:t>
            </a:r>
            <a:r>
              <a:rPr lang="zh-CN" altLang="en-US" dirty="0" smtClean="0"/>
              <a:t>引入的）来定义的测试</a:t>
            </a:r>
            <a:endParaRPr lang="en-US" altLang="zh-CN" dirty="0" smtClean="0"/>
          </a:p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的标识的方法关心寻找注解。因此，方法名并不限于任何模式或格式。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0268" y="1340768"/>
            <a:ext cx="9154268" cy="16735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4051" y="3592145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罗路遥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2016.1.11</a:t>
            </a:r>
          </a:p>
        </p:txBody>
      </p:sp>
    </p:spTree>
    <p:extLst>
      <p:ext uri="{BB962C8B-B14F-4D97-AF65-F5344CB8AC3E}">
        <p14:creationId xmlns:p14="http://schemas.microsoft.com/office/powerpoint/2010/main" val="16743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2.2 </a:t>
            </a:r>
            <a:r>
              <a:rPr lang="en-US" altLang="zh-CN" sz="3200" dirty="0" err="1" smtClean="0"/>
              <a:t>TestNG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9580"/>
            <a:ext cx="61150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68" y="3351932"/>
            <a:ext cx="5038378" cy="33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4847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7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2.3 </a:t>
            </a:r>
            <a:r>
              <a:rPr lang="en-US" altLang="zh-CN" sz="3200" dirty="0" err="1" smtClean="0"/>
              <a:t>TestNG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460" y="1024285"/>
            <a:ext cx="85723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代码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400" b="1" dirty="0"/>
              <a:t>import </a:t>
            </a:r>
            <a:r>
              <a:rPr lang="en-US" altLang="zh-CN" sz="1400" b="1" dirty="0" err="1"/>
              <a:t>org.testng.Assert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import </a:t>
            </a:r>
            <a:r>
              <a:rPr lang="en-US" altLang="zh-CN" sz="1400" b="1" dirty="0" err="1"/>
              <a:t>org.testng.annotations.Test</a:t>
            </a:r>
            <a:r>
              <a:rPr lang="en-US" altLang="zh-CN" sz="1400" b="1" dirty="0"/>
              <a:t>;</a:t>
            </a:r>
          </a:p>
          <a:p>
            <a:endParaRPr lang="zh-CN" altLang="en-US" sz="1400" dirty="0"/>
          </a:p>
          <a:p>
            <a:r>
              <a:rPr lang="en-US" altLang="zh-CN" sz="1400" b="1" dirty="0"/>
              <a:t>public class </a:t>
            </a:r>
            <a:r>
              <a:rPr lang="en-US" altLang="zh-CN" sz="1400" b="1" dirty="0" err="1"/>
              <a:t>TestEmployeeDetails</a:t>
            </a:r>
            <a:r>
              <a:rPr lang="en-US" altLang="zh-CN" sz="1400" b="1" dirty="0"/>
              <a:t> {</a:t>
            </a:r>
          </a:p>
          <a:p>
            <a:r>
              <a:rPr lang="en-US" altLang="zh-CN" sz="1400" dirty="0" err="1"/>
              <a:t>EmpBusinessLogic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empBusinessLogic</a:t>
            </a:r>
            <a:r>
              <a:rPr lang="en-US" altLang="zh-CN" sz="1400" dirty="0"/>
              <a:t>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EmpBusinessLogic</a:t>
            </a:r>
            <a:r>
              <a:rPr lang="en-US" altLang="zh-CN" sz="1400" b="1" dirty="0"/>
              <a:t>();</a:t>
            </a:r>
          </a:p>
          <a:p>
            <a:r>
              <a:rPr lang="en-US" altLang="zh-CN" sz="1400" dirty="0" err="1"/>
              <a:t>EmployeeDetails</a:t>
            </a:r>
            <a:r>
              <a:rPr lang="en-US" altLang="zh-CN" sz="1400" dirty="0"/>
              <a:t> employee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EmployeeDetails</a:t>
            </a:r>
            <a:r>
              <a:rPr lang="en-US" altLang="zh-CN" sz="1400" b="1" dirty="0"/>
              <a:t>();</a:t>
            </a:r>
          </a:p>
          <a:p>
            <a:endParaRPr lang="zh-CN" altLang="en-US" sz="1400" dirty="0"/>
          </a:p>
          <a:p>
            <a:r>
              <a:rPr lang="en-US" altLang="zh-CN" sz="1400" dirty="0"/>
              <a:t>@Test</a:t>
            </a:r>
          </a:p>
          <a:p>
            <a:r>
              <a:rPr lang="en-US" altLang="zh-CN" sz="1400" b="1" dirty="0"/>
              <a:t>public void </a:t>
            </a:r>
            <a:r>
              <a:rPr lang="en-US" altLang="zh-CN" sz="1400" b="1" dirty="0" err="1"/>
              <a:t>testCalculateAppriasal</a:t>
            </a:r>
            <a:r>
              <a:rPr lang="en-US" altLang="zh-CN" sz="1400" b="1" dirty="0"/>
              <a:t>() {</a:t>
            </a:r>
          </a:p>
          <a:p>
            <a:r>
              <a:rPr lang="en-US" altLang="zh-CN" sz="1400" dirty="0" err="1"/>
              <a:t>employee.setName</a:t>
            </a:r>
            <a:r>
              <a:rPr lang="en-US" altLang="zh-CN" sz="1400" dirty="0"/>
              <a:t>("Rajeev");</a:t>
            </a:r>
          </a:p>
          <a:p>
            <a:r>
              <a:rPr lang="en-US" altLang="zh-CN" sz="1400" dirty="0" err="1"/>
              <a:t>employee.setAge</a:t>
            </a:r>
            <a:r>
              <a:rPr lang="en-US" altLang="zh-CN" sz="1400" dirty="0"/>
              <a:t>(25);</a:t>
            </a:r>
          </a:p>
          <a:p>
            <a:r>
              <a:rPr lang="en-US" altLang="zh-CN" sz="1400" dirty="0" err="1"/>
              <a:t>employee.setMonthlySalary</a:t>
            </a:r>
            <a:r>
              <a:rPr lang="en-US" altLang="zh-CN" sz="1400" dirty="0"/>
              <a:t>(8000);</a:t>
            </a:r>
          </a:p>
          <a:p>
            <a:r>
              <a:rPr lang="en-US" altLang="zh-CN" sz="1400" b="1" dirty="0"/>
              <a:t>double appraisal = </a:t>
            </a:r>
            <a:r>
              <a:rPr lang="en-US" altLang="zh-CN" sz="1400" b="1" dirty="0" err="1"/>
              <a:t>empBusinessLogic</a:t>
            </a:r>
            <a:endParaRPr lang="en-US" altLang="zh-CN" sz="1400" b="1" dirty="0"/>
          </a:p>
          <a:p>
            <a:r>
              <a:rPr lang="en-US" altLang="zh-CN" sz="1400" dirty="0"/>
              <a:t>.</a:t>
            </a:r>
            <a:r>
              <a:rPr lang="en-US" altLang="zh-CN" sz="1400" dirty="0" err="1"/>
              <a:t>calculateAppraisal</a:t>
            </a:r>
            <a:r>
              <a:rPr lang="en-US" altLang="zh-CN" sz="1400" dirty="0"/>
              <a:t>(employee);</a:t>
            </a:r>
          </a:p>
          <a:p>
            <a:r>
              <a:rPr lang="en-US" altLang="zh-CN" sz="1400" dirty="0" err="1"/>
              <a:t>Assert.</a:t>
            </a:r>
            <a:r>
              <a:rPr lang="en-US" altLang="zh-CN" sz="1400" i="1" dirty="0" err="1"/>
              <a:t>assertEquals</a:t>
            </a:r>
            <a:r>
              <a:rPr lang="en-US" altLang="zh-CN" sz="1400" i="1" dirty="0"/>
              <a:t>(500, appraisal, 0.0, "500");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smtClean="0"/>
              <a:t>@</a:t>
            </a:r>
            <a:r>
              <a:rPr lang="en-US" altLang="zh-CN" sz="1400" dirty="0"/>
              <a:t>Test</a:t>
            </a:r>
          </a:p>
          <a:p>
            <a:r>
              <a:rPr lang="en-US" altLang="zh-CN" sz="1400" b="1" dirty="0"/>
              <a:t>public void </a:t>
            </a:r>
            <a:r>
              <a:rPr lang="en-US" altLang="zh-CN" sz="1400" b="1" dirty="0" err="1"/>
              <a:t>testCalculateYearlySalary</a:t>
            </a:r>
            <a:r>
              <a:rPr lang="en-US" altLang="zh-CN" sz="1400" b="1" dirty="0"/>
              <a:t>() {</a:t>
            </a:r>
          </a:p>
          <a:p>
            <a:r>
              <a:rPr lang="en-US" altLang="zh-CN" sz="1400" dirty="0" err="1"/>
              <a:t>employee.setName</a:t>
            </a:r>
            <a:r>
              <a:rPr lang="en-US" altLang="zh-CN" sz="1400" dirty="0"/>
              <a:t>("Rajeev");</a:t>
            </a:r>
          </a:p>
          <a:p>
            <a:r>
              <a:rPr lang="en-US" altLang="zh-CN" sz="1400" dirty="0" err="1"/>
              <a:t>employee.setAge</a:t>
            </a:r>
            <a:r>
              <a:rPr lang="en-US" altLang="zh-CN" sz="1400" dirty="0"/>
              <a:t>(25);</a:t>
            </a:r>
          </a:p>
          <a:p>
            <a:r>
              <a:rPr lang="en-US" altLang="zh-CN" sz="1400" dirty="0" err="1"/>
              <a:t>employee.setMonthlySalary</a:t>
            </a:r>
            <a:r>
              <a:rPr lang="en-US" altLang="zh-CN" sz="1400" dirty="0"/>
              <a:t>(8000);</a:t>
            </a:r>
          </a:p>
          <a:p>
            <a:r>
              <a:rPr lang="en-US" altLang="zh-CN" sz="1400" b="1" dirty="0"/>
              <a:t>double salary = </a:t>
            </a:r>
            <a:r>
              <a:rPr lang="en-US" altLang="zh-CN" sz="1400" b="1" dirty="0" err="1"/>
              <a:t>empBusinessLogic</a:t>
            </a:r>
            <a:endParaRPr lang="en-US" altLang="zh-CN" sz="1400" b="1" dirty="0"/>
          </a:p>
          <a:p>
            <a:r>
              <a:rPr lang="en-US" altLang="zh-CN" sz="1400" dirty="0"/>
              <a:t>.</a:t>
            </a:r>
            <a:r>
              <a:rPr lang="en-US" altLang="zh-CN" sz="1400" dirty="0" err="1"/>
              <a:t>calculateYearlySalary</a:t>
            </a:r>
            <a:r>
              <a:rPr lang="en-US" altLang="zh-CN" sz="1400" dirty="0"/>
              <a:t>(employee);</a:t>
            </a:r>
          </a:p>
          <a:p>
            <a:r>
              <a:rPr lang="en-US" altLang="zh-CN" sz="1400" dirty="0" err="1"/>
              <a:t>Assert.</a:t>
            </a:r>
            <a:r>
              <a:rPr lang="en-US" altLang="zh-CN" sz="1400" i="1" dirty="0" err="1"/>
              <a:t>assertEquals</a:t>
            </a:r>
            <a:r>
              <a:rPr lang="en-US" altLang="zh-CN" sz="1400" i="1" dirty="0"/>
              <a:t>(96000, salary, 0.0, "8000");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18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3.1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483668"/>
            <a:ext cx="56371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/*</a:t>
            </a:r>
            <a:endParaRPr lang="en-US" altLang="zh-CN" dirty="0"/>
          </a:p>
          <a:p>
            <a:r>
              <a:rPr lang="zh-CN" altLang="en-US" dirty="0"/>
              <a:t> * 对截屏进行测试</a:t>
            </a:r>
          </a:p>
          <a:p>
            <a:r>
              <a:rPr lang="zh-CN" altLang="en-US" dirty="0"/>
              <a:t> * 注意：被测</a:t>
            </a:r>
            <a:r>
              <a:rPr lang="en-US" altLang="zh-CN" u="sng" dirty="0"/>
              <a:t>app</a:t>
            </a:r>
            <a:r>
              <a:rPr lang="zh-CN" altLang="en-US" u="sng" dirty="0"/>
              <a:t>需要</a:t>
            </a:r>
          </a:p>
          <a:p>
            <a:r>
              <a:rPr lang="en-US" altLang="zh-CN" dirty="0"/>
              <a:t> * </a:t>
            </a:r>
            <a:r>
              <a:rPr lang="en-US" altLang="zh-CN" dirty="0" err="1"/>
              <a:t>android.permission.WRITE_EXTERNAL_STORAGE</a:t>
            </a:r>
            <a:r>
              <a:rPr lang="zh-CN" altLang="en-US" dirty="0"/>
              <a:t>的权限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test01() {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 err="1"/>
              <a:t>solo.takeScreenshot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3.2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74367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对屏幕做寻找操作</a:t>
            </a:r>
          </a:p>
          <a:p>
            <a:r>
              <a:rPr lang="zh-CN" altLang="en-US" dirty="0"/>
              <a:t> * 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test02(){</a:t>
            </a:r>
          </a:p>
          <a:p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btn_f,ed_f,tv_f,tb_f</a:t>
            </a:r>
            <a:r>
              <a:rPr lang="en-US" altLang="zh-CN" b="1" dirty="0"/>
              <a:t>;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(3000);</a:t>
            </a:r>
          </a:p>
          <a:p>
            <a:r>
              <a:rPr lang="en-US" altLang="zh-CN" dirty="0" err="1"/>
              <a:t>btn_f</a:t>
            </a:r>
            <a:r>
              <a:rPr lang="en-US" altLang="zh-CN" dirty="0"/>
              <a:t> = </a:t>
            </a:r>
            <a:r>
              <a:rPr lang="en-US" altLang="zh-CN" dirty="0" err="1"/>
              <a:t>solo.searchButton</a:t>
            </a:r>
            <a:r>
              <a:rPr lang="en-US" altLang="zh-CN" dirty="0"/>
              <a:t>("Button", </a:t>
            </a:r>
            <a:r>
              <a:rPr lang="en-US" altLang="zh-CN" b="1" dirty="0"/>
              <a:t>true );//</a:t>
            </a:r>
            <a:r>
              <a:rPr lang="zh-CN" altLang="en-US" b="1" dirty="0"/>
              <a:t>搜索</a:t>
            </a:r>
            <a:r>
              <a:rPr lang="en-US" altLang="zh-CN" b="1" dirty="0"/>
              <a:t>Button</a:t>
            </a:r>
            <a:r>
              <a:rPr lang="zh-CN" altLang="en-US" b="1" dirty="0"/>
              <a:t>的</a:t>
            </a:r>
            <a:r>
              <a:rPr lang="en-US" altLang="zh-CN" b="1" dirty="0"/>
              <a:t>text</a:t>
            </a:r>
            <a:r>
              <a:rPr lang="zh-CN" altLang="en-US" b="1" dirty="0"/>
              <a:t>内容</a:t>
            </a:r>
          </a:p>
          <a:p>
            <a:r>
              <a:rPr lang="en-US" altLang="zh-CN" dirty="0" err="1"/>
              <a:t>tv_f</a:t>
            </a:r>
            <a:r>
              <a:rPr lang="en-US" altLang="zh-CN" dirty="0"/>
              <a:t> = </a:t>
            </a:r>
            <a:r>
              <a:rPr lang="en-US" altLang="zh-CN" dirty="0" err="1"/>
              <a:t>solo.searchText</a:t>
            </a:r>
            <a:r>
              <a:rPr lang="en-US" altLang="zh-CN" dirty="0"/>
              <a:t>("Text");//</a:t>
            </a:r>
            <a:r>
              <a:rPr lang="zh-CN" altLang="en-US" dirty="0"/>
              <a:t>搜索</a:t>
            </a:r>
            <a:r>
              <a:rPr lang="en-US" altLang="zh-CN" dirty="0"/>
              <a:t>text</a:t>
            </a:r>
            <a:r>
              <a:rPr lang="zh-CN" altLang="en-US" dirty="0"/>
              <a:t>的内容</a:t>
            </a:r>
          </a:p>
          <a:p>
            <a:r>
              <a:rPr lang="en-US" altLang="zh-CN" dirty="0" err="1"/>
              <a:t>ed_f</a:t>
            </a:r>
            <a:r>
              <a:rPr lang="en-US" altLang="zh-CN" dirty="0"/>
              <a:t> = </a:t>
            </a:r>
            <a:r>
              <a:rPr lang="en-US" altLang="zh-CN" dirty="0" err="1"/>
              <a:t>solo.searchEditText</a:t>
            </a:r>
            <a:r>
              <a:rPr lang="en-US" altLang="zh-CN" dirty="0"/>
              <a:t>("</a:t>
            </a:r>
            <a:r>
              <a:rPr lang="en-US" altLang="zh-CN" dirty="0" err="1"/>
              <a:t>EditText</a:t>
            </a:r>
            <a:r>
              <a:rPr lang="en-US" altLang="zh-CN" dirty="0"/>
              <a:t>");//</a:t>
            </a:r>
            <a:r>
              <a:rPr lang="zh-CN" altLang="en-US" dirty="0"/>
              <a:t>搜素</a:t>
            </a:r>
            <a:r>
              <a:rPr lang="en-US" altLang="zh-CN" dirty="0" err="1"/>
              <a:t>EditText</a:t>
            </a:r>
            <a:r>
              <a:rPr lang="zh-CN" altLang="en-US" dirty="0"/>
              <a:t>的内容</a:t>
            </a:r>
          </a:p>
          <a:p>
            <a:r>
              <a:rPr lang="en-US" altLang="zh-CN" dirty="0" err="1"/>
              <a:t>tb_f</a:t>
            </a:r>
            <a:r>
              <a:rPr lang="en-US" altLang="zh-CN" dirty="0"/>
              <a:t> = </a:t>
            </a:r>
            <a:r>
              <a:rPr lang="en-US" altLang="zh-CN" dirty="0" err="1"/>
              <a:t>solo.searchToggleButton</a:t>
            </a:r>
            <a:r>
              <a:rPr lang="en-US" altLang="zh-CN" dirty="0"/>
              <a:t>("</a:t>
            </a:r>
            <a:r>
              <a:rPr lang="zh-CN" altLang="en-US" dirty="0"/>
              <a:t>关闭</a:t>
            </a:r>
            <a:r>
              <a:rPr lang="en-US" altLang="zh-CN" dirty="0"/>
              <a:t>");//</a:t>
            </a:r>
            <a:r>
              <a:rPr lang="zh-CN" altLang="en-US" dirty="0"/>
              <a:t>查看</a:t>
            </a:r>
            <a:r>
              <a:rPr lang="en-US" altLang="zh-CN" dirty="0" err="1"/>
              <a:t>ToggleButton</a:t>
            </a:r>
            <a:r>
              <a:rPr lang="zh-CN" altLang="en-US" dirty="0"/>
              <a:t>显示的是什么？</a:t>
            </a:r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btn_f</a:t>
            </a:r>
            <a:r>
              <a:rPr lang="en-US" altLang="zh-CN" i="1" dirty="0"/>
              <a:t>+" "+</a:t>
            </a:r>
            <a:r>
              <a:rPr lang="en-US" altLang="zh-CN" i="1" dirty="0" err="1"/>
              <a:t>tv_f</a:t>
            </a:r>
            <a:r>
              <a:rPr lang="en-US" altLang="zh-CN" i="1" dirty="0"/>
              <a:t>+" "+</a:t>
            </a:r>
            <a:r>
              <a:rPr lang="en-US" altLang="zh-CN" i="1" dirty="0" err="1"/>
              <a:t>ed_f</a:t>
            </a:r>
            <a:r>
              <a:rPr lang="en-US" altLang="zh-CN" i="1" dirty="0"/>
              <a:t>+" "+</a:t>
            </a:r>
            <a:r>
              <a:rPr lang="en-US" altLang="zh-CN" i="1" dirty="0" err="1"/>
              <a:t>tb_f</a:t>
            </a:r>
            <a:r>
              <a:rPr lang="en-US" altLang="zh-CN" i="1" dirty="0"/>
              <a:t>+"");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2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3.3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30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长按屏幕</a:t>
            </a:r>
          </a:p>
          <a:p>
            <a:r>
              <a:rPr lang="zh-CN" altLang="en-US" dirty="0"/>
              <a:t> * 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test03(){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 err="1" smtClean="0"/>
              <a:t>solo.clickLongOnText</a:t>
            </a:r>
            <a:r>
              <a:rPr lang="en-US" altLang="zh-CN" dirty="0"/>
              <a:t>("15");</a:t>
            </a:r>
          </a:p>
          <a:p>
            <a:r>
              <a:rPr lang="en-US" altLang="zh-CN" dirty="0" err="1"/>
              <a:t>solo.clickLongOnText</a:t>
            </a:r>
            <a:r>
              <a:rPr lang="en-US" altLang="zh-CN" dirty="0"/>
              <a:t>("19");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8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3.4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63635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等待一个匹配指定名称的</a:t>
            </a:r>
            <a:r>
              <a:rPr lang="en-US" altLang="zh-CN" dirty="0"/>
              <a:t>Activity</a:t>
            </a:r>
            <a:r>
              <a:rPr lang="zh-CN" altLang="en-US" dirty="0"/>
              <a:t>，默认超时时间</a:t>
            </a:r>
            <a:r>
              <a:rPr lang="en-US" altLang="zh-CN" dirty="0"/>
              <a:t>30</a:t>
            </a:r>
            <a:r>
              <a:rPr lang="zh-CN" altLang="en-US" dirty="0"/>
              <a:t>秒。</a:t>
            </a:r>
          </a:p>
          <a:p>
            <a:r>
              <a:rPr lang="en-US" altLang="zh-CN" dirty="0"/>
              <a:t> * true </a:t>
            </a:r>
            <a:r>
              <a:rPr lang="zh-CN" altLang="en-US" dirty="0"/>
              <a:t>假如指定的</a:t>
            </a:r>
            <a:r>
              <a:rPr lang="en-US" altLang="zh-CN" dirty="0"/>
              <a:t>Activity</a:t>
            </a:r>
            <a:r>
              <a:rPr lang="zh-CN" altLang="en-US" dirty="0"/>
              <a:t>在超时前出现</a:t>
            </a:r>
          </a:p>
          <a:p>
            <a:r>
              <a:rPr lang="zh-CN" altLang="en-US" dirty="0"/>
              <a:t> * 反之则，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test04(){</a:t>
            </a:r>
          </a:p>
          <a:p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timeOut</a:t>
            </a:r>
            <a:r>
              <a:rPr lang="en-US" altLang="zh-CN" b="1" dirty="0"/>
              <a:t>;</a:t>
            </a:r>
          </a:p>
          <a:p>
            <a:r>
              <a:rPr lang="en-US" altLang="zh-CN" dirty="0" err="1"/>
              <a:t>timeOut</a:t>
            </a:r>
            <a:r>
              <a:rPr lang="en-US" altLang="zh-CN" dirty="0"/>
              <a:t>=</a:t>
            </a:r>
            <a:r>
              <a:rPr lang="en-US" altLang="zh-CN" dirty="0" err="1"/>
              <a:t>solo.waitForActivity</a:t>
            </a:r>
            <a:r>
              <a:rPr lang="en-US" altLang="zh-CN" dirty="0"/>
              <a:t>(</a:t>
            </a:r>
            <a:r>
              <a:rPr lang="en-US" altLang="zh-CN" dirty="0" err="1"/>
              <a:t>solo.getCurrentActivity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timeOut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9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3.5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39626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等待</a:t>
            </a:r>
            <a:r>
              <a:rPr lang="en-US" altLang="zh-CN" dirty="0"/>
              <a:t>toast</a:t>
            </a:r>
            <a:r>
              <a:rPr lang="zh-CN" altLang="en-US" dirty="0"/>
              <a:t>出现 </a:t>
            </a:r>
          </a:p>
          <a:p>
            <a:r>
              <a:rPr lang="zh-CN" altLang="en-US" dirty="0"/>
              <a:t> * 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test05(){</a:t>
            </a:r>
          </a:p>
          <a:p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toast_text</a:t>
            </a:r>
            <a:r>
              <a:rPr lang="en-US" altLang="zh-CN" b="1" dirty="0"/>
              <a:t> ;</a:t>
            </a:r>
          </a:p>
          <a:p>
            <a:r>
              <a:rPr lang="en-US" altLang="zh-CN" dirty="0" err="1"/>
              <a:t>solo.clickLongOnText</a:t>
            </a:r>
            <a:r>
              <a:rPr lang="en-US" altLang="zh-CN" dirty="0"/>
              <a:t>("19");</a:t>
            </a:r>
          </a:p>
          <a:p>
            <a:r>
              <a:rPr lang="en-US" altLang="zh-CN" dirty="0" err="1"/>
              <a:t>toast_text</a:t>
            </a:r>
            <a:r>
              <a:rPr lang="en-US" altLang="zh-CN" dirty="0"/>
              <a:t> = </a:t>
            </a:r>
            <a:r>
              <a:rPr lang="en-US" altLang="zh-CN" dirty="0" err="1"/>
              <a:t>solo.waitForText</a:t>
            </a:r>
            <a:r>
              <a:rPr lang="en-US" altLang="zh-CN" dirty="0"/>
              <a:t>("</a:t>
            </a:r>
            <a:r>
              <a:rPr lang="zh-CN" altLang="en-US" dirty="0"/>
              <a:t>你按了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toast_text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2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3.6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0732" y="1224449"/>
            <a:ext cx="557992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等待</a:t>
            </a:r>
            <a:r>
              <a:rPr lang="en-US" altLang="zh-CN" dirty="0"/>
              <a:t>view</a:t>
            </a:r>
            <a:r>
              <a:rPr lang="zh-CN" altLang="en-US" dirty="0"/>
              <a:t>消失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test06(){</a:t>
            </a:r>
          </a:p>
          <a:p>
            <a:r>
              <a:rPr lang="en-US" altLang="zh-CN" b="1" dirty="0"/>
              <a:t>final </a:t>
            </a:r>
            <a:r>
              <a:rPr lang="en-US" altLang="zh-CN" b="1" dirty="0" err="1"/>
              <a:t>TextView</a:t>
            </a:r>
            <a:r>
              <a:rPr lang="en-US" altLang="zh-CN" b="1" dirty="0"/>
              <a:t> </a:t>
            </a:r>
            <a:r>
              <a:rPr lang="en-US" altLang="zh-CN" b="1" dirty="0" err="1"/>
              <a:t>textField</a:t>
            </a:r>
            <a:r>
              <a:rPr lang="en-US" altLang="zh-CN" b="1" dirty="0"/>
              <a:t> = </a:t>
            </a:r>
            <a:r>
              <a:rPr lang="en-US" altLang="zh-CN" b="1" dirty="0" err="1"/>
              <a:t>solo.getText</a:t>
            </a:r>
            <a:r>
              <a:rPr lang="en-US" altLang="zh-CN" b="1" dirty="0"/>
              <a:t>("</a:t>
            </a:r>
            <a:r>
              <a:rPr lang="en-US" altLang="zh-CN" b="1" dirty="0" err="1"/>
              <a:t>TextView</a:t>
            </a:r>
            <a:r>
              <a:rPr lang="en-US" altLang="zh-CN" b="1" dirty="0"/>
              <a:t>", true);</a:t>
            </a:r>
          </a:p>
          <a:p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f_wait</a:t>
            </a:r>
            <a:r>
              <a:rPr lang="en-US" altLang="zh-CN" b="1" dirty="0"/>
              <a:t>;</a:t>
            </a:r>
          </a:p>
          <a:p>
            <a:r>
              <a:rPr lang="en-US" altLang="zh-CN" dirty="0" err="1"/>
              <a:t>f_wait</a:t>
            </a:r>
            <a:r>
              <a:rPr lang="en-US" altLang="zh-CN" dirty="0"/>
              <a:t> =  </a:t>
            </a:r>
            <a:r>
              <a:rPr lang="en-US" altLang="zh-CN" dirty="0" err="1"/>
              <a:t>solo.waitForCondition</a:t>
            </a:r>
            <a:r>
              <a:rPr lang="en-US" altLang="zh-CN" dirty="0"/>
              <a:t>(</a:t>
            </a:r>
            <a:r>
              <a:rPr lang="en-US" altLang="zh-CN" b="1" dirty="0"/>
              <a:t>new Condition() {</a:t>
            </a:r>
          </a:p>
          <a:p>
            <a:r>
              <a:rPr lang="en-US" altLang="zh-CN" dirty="0"/>
              <a:t>@Override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isSatisfied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textField.getVisibility</a:t>
            </a:r>
            <a:r>
              <a:rPr lang="en-US" altLang="zh-CN" b="1" dirty="0"/>
              <a:t>() == </a:t>
            </a:r>
            <a:r>
              <a:rPr lang="en-US" altLang="zh-CN" b="1" dirty="0" err="1"/>
              <a:t>View.</a:t>
            </a:r>
            <a:r>
              <a:rPr lang="en-US" altLang="zh-CN" b="1" i="1" dirty="0" err="1"/>
              <a:t>INVISIBLE</a:t>
            </a:r>
            <a:r>
              <a:rPr lang="en-US" altLang="zh-CN" b="1" i="1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}, 1000);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f_wait</a:t>
            </a:r>
            <a:r>
              <a:rPr lang="en-US" altLang="zh-CN" i="1" dirty="0"/>
              <a:t>); </a:t>
            </a:r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其他的</a:t>
            </a:r>
            <a:r>
              <a:rPr lang="en-US" altLang="zh-CN" dirty="0"/>
              <a:t>wait</a:t>
            </a:r>
            <a:r>
              <a:rPr lang="zh-CN" altLang="en-US" dirty="0"/>
              <a:t>的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solo.waitForFragmentByTag</a:t>
            </a:r>
            <a:r>
              <a:rPr lang="en-US" altLang="zh-CN" dirty="0"/>
              <a:t>("</a:t>
            </a:r>
            <a:r>
              <a:rPr lang="en-US" altLang="zh-CN" dirty="0" err="1"/>
              <a:t>MyTag</a:t>
            </a:r>
            <a:r>
              <a:rPr lang="en-US" altLang="zh-CN" dirty="0"/>
              <a:t>");</a:t>
            </a:r>
          </a:p>
          <a:p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3.7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5727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public void test07(){</a:t>
            </a:r>
          </a:p>
          <a:p>
            <a:endParaRPr lang="zh-CN" altLang="en-US" dirty="0"/>
          </a:p>
          <a:p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textV</a:t>
            </a:r>
            <a:r>
              <a:rPr lang="en-US" altLang="zh-CN" dirty="0"/>
              <a:t> = </a:t>
            </a:r>
            <a:r>
              <a:rPr lang="en-US" altLang="zh-CN" dirty="0" err="1"/>
              <a:t>solo.getText</a:t>
            </a:r>
            <a:r>
              <a:rPr lang="en-US" altLang="zh-CN" dirty="0"/>
              <a:t>("</a:t>
            </a:r>
            <a:r>
              <a:rPr lang="en-US" altLang="zh-CN" dirty="0" err="1"/>
              <a:t>TextView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// if </a:t>
            </a:r>
            <a:r>
              <a:rPr lang="en-US" altLang="zh-CN" dirty="0" err="1"/>
              <a:t>textV</a:t>
            </a:r>
            <a:r>
              <a:rPr lang="en-US" altLang="zh-CN" dirty="0"/>
              <a:t> is not null than may be we do not need next line.</a:t>
            </a:r>
          </a:p>
          <a:p>
            <a:r>
              <a:rPr lang="en-US" altLang="zh-CN" i="1" dirty="0" err="1"/>
              <a:t>assertEquals</a:t>
            </a:r>
            <a:r>
              <a:rPr lang="en-US" altLang="zh-CN" i="1" dirty="0"/>
              <a:t>("</a:t>
            </a:r>
            <a:r>
              <a:rPr lang="en-US" altLang="zh-CN" i="1" dirty="0" err="1"/>
              <a:t>TextView</a:t>
            </a:r>
            <a:r>
              <a:rPr lang="en-US" altLang="zh-CN" i="1" dirty="0"/>
              <a:t>", </a:t>
            </a:r>
            <a:r>
              <a:rPr lang="en-US" altLang="zh-CN" i="1" dirty="0" err="1"/>
              <a:t>textV.getText</a:t>
            </a:r>
            <a:r>
              <a:rPr lang="en-US" altLang="zh-CN" i="1" dirty="0"/>
              <a:t>().</a:t>
            </a:r>
            <a:r>
              <a:rPr lang="en-US" altLang="zh-CN" i="1" dirty="0" err="1"/>
              <a:t>toString</a:t>
            </a:r>
            <a:r>
              <a:rPr lang="en-US" altLang="zh-CN" i="1" dirty="0"/>
              <a:t>());</a:t>
            </a:r>
          </a:p>
          <a:p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3.8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5066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隐藏输入键盘</a:t>
            </a:r>
          </a:p>
          <a:p>
            <a:r>
              <a:rPr lang="zh-CN" altLang="en-US" dirty="0"/>
              <a:t> * 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test08(){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 err="1"/>
              <a:t>solo.hideSoftKeyboard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0 </a:t>
            </a:r>
            <a:r>
              <a:rPr lang="en-US" altLang="zh-CN" sz="3200" b="1" dirty="0" err="1" smtClean="0">
                <a:ea typeface="宋体" charset="-122"/>
              </a:rPr>
              <a:t>ListView</a:t>
            </a:r>
            <a:endParaRPr lang="en-US" altLang="zh-CN" sz="3200" b="1" dirty="0" smtClean="0">
              <a:ea typeface="宋体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47" y="1225847"/>
            <a:ext cx="2952327" cy="513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HuangChao\AppData\Roaming\Tencent\Users\380239363\QQ\WinTemp\RichOle\~ZKZ$)UP8TQU1RMW6{8}IH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9" y="3284984"/>
            <a:ext cx="2232249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2" y="1225847"/>
            <a:ext cx="3168352" cy="517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HuangChao\AppData\Roaming\Tencent\Users\380239363\QQ\WinTemp\RichOle\{BUHOY$`@]MEHF6P]OH{GA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84984"/>
            <a:ext cx="2376263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477379"/>
            <a:ext cx="27742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solo.clickOnText</a:t>
            </a:r>
            <a:r>
              <a:rPr lang="en-US" altLang="zh-CN" dirty="0"/>
              <a:t>("</a:t>
            </a:r>
            <a:r>
              <a:rPr lang="zh-CN" altLang="en-US" dirty="0"/>
              <a:t>测试</a:t>
            </a:r>
            <a:r>
              <a:rPr lang="en-US" altLang="zh-CN" dirty="0"/>
              <a:t>3");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 err="1"/>
              <a:t>solo.takeScreenshot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solo.goBack</a:t>
            </a:r>
            <a:r>
              <a:rPr lang="en-US" altLang="zh-CN" dirty="0"/>
              <a:t>();</a:t>
            </a:r>
          </a:p>
          <a:p>
            <a:r>
              <a:rPr lang="en-US" altLang="zh-CN" dirty="0" err="1" smtClean="0"/>
              <a:t>solo.clickOnText</a:t>
            </a:r>
            <a:r>
              <a:rPr lang="en-US" altLang="zh-CN" dirty="0"/>
              <a:t>("</a:t>
            </a:r>
            <a:r>
              <a:rPr lang="zh-CN" altLang="en-US" dirty="0"/>
              <a:t>测试</a:t>
            </a:r>
            <a:r>
              <a:rPr lang="en-US" altLang="zh-CN" dirty="0"/>
              <a:t>19");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 err="1"/>
              <a:t>solo.takeScreenshot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3.9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0991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返回 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test09(){</a:t>
            </a:r>
          </a:p>
          <a:p>
            <a:r>
              <a:rPr lang="en-US" altLang="zh-CN" dirty="0" err="1"/>
              <a:t>solo.goBack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3.10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32335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</a:t>
            </a:r>
          </a:p>
          <a:p>
            <a:r>
              <a:rPr lang="zh-CN" altLang="en-US" dirty="0"/>
              <a:t> * 断言</a:t>
            </a:r>
            <a:r>
              <a:rPr lang="en-US" altLang="zh-CN" dirty="0"/>
              <a:t>,</a:t>
            </a:r>
            <a:r>
              <a:rPr lang="zh-CN" altLang="en-US" dirty="0"/>
              <a:t>系统可用内存是否过低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test10(){</a:t>
            </a:r>
          </a:p>
          <a:p>
            <a:r>
              <a:rPr lang="en-US" altLang="zh-CN" dirty="0" err="1"/>
              <a:t>solo.assertMemoryNotLow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5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3.11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0991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 清理</a:t>
            </a:r>
            <a:r>
              <a:rPr lang="en-US" altLang="zh-CN" dirty="0"/>
              <a:t>log file </a:t>
            </a:r>
          </a:p>
          <a:p>
            <a:r>
              <a:rPr lang="zh-CN" altLang="en-US" dirty="0"/>
              <a:t> *  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test11(){</a:t>
            </a:r>
          </a:p>
          <a:p>
            <a:r>
              <a:rPr lang="en-US" altLang="zh-CN" dirty="0" err="1"/>
              <a:t>solo.clearLog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5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3.12  </a:t>
            </a:r>
            <a:r>
              <a:rPr lang="en-US" altLang="zh-CN" sz="3200" dirty="0" err="1" smtClean="0"/>
              <a:t>Robotium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46945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 * </a:t>
            </a:r>
          </a:p>
          <a:p>
            <a:r>
              <a:rPr lang="zh-CN" altLang="en-US" dirty="0"/>
              <a:t> * 清除</a:t>
            </a:r>
            <a:r>
              <a:rPr lang="en-US" altLang="zh-CN" u="sng" dirty="0" err="1"/>
              <a:t>edittext</a:t>
            </a:r>
            <a:r>
              <a:rPr lang="zh-CN" altLang="en-US" u="sng" dirty="0"/>
              <a:t>的内容</a:t>
            </a:r>
          </a:p>
          <a:p>
            <a:r>
              <a:rPr lang="zh-CN" altLang="en-US" dirty="0"/>
              <a:t> * 增加</a:t>
            </a:r>
            <a:r>
              <a:rPr lang="en-US" altLang="zh-CN" u="sng" dirty="0" err="1"/>
              <a:t>edittext</a:t>
            </a:r>
            <a:r>
              <a:rPr lang="zh-CN" altLang="en-US" u="sng" dirty="0"/>
              <a:t>的内容</a:t>
            </a:r>
          </a:p>
          <a:p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r>
              <a:rPr lang="en-US" altLang="zh-CN" b="1" dirty="0"/>
              <a:t>public void test12(){</a:t>
            </a:r>
          </a:p>
          <a:p>
            <a:r>
              <a:rPr lang="en-US" altLang="zh-CN" dirty="0" err="1"/>
              <a:t>EditText</a:t>
            </a:r>
            <a:r>
              <a:rPr lang="en-US" altLang="zh-CN" dirty="0"/>
              <a:t> et = </a:t>
            </a:r>
            <a:r>
              <a:rPr lang="en-US" altLang="zh-CN" dirty="0" err="1"/>
              <a:t>solo.getEditText</a:t>
            </a:r>
            <a:r>
              <a:rPr lang="en-US" altLang="zh-CN" dirty="0"/>
              <a:t>("</a:t>
            </a:r>
            <a:r>
              <a:rPr lang="en-US" altLang="zh-CN" dirty="0" err="1"/>
              <a:t>EditText</a:t>
            </a:r>
            <a:r>
              <a:rPr lang="en-US" altLang="zh-CN" dirty="0"/>
              <a:t>", </a:t>
            </a:r>
            <a:r>
              <a:rPr lang="en-US" altLang="zh-CN" b="1" dirty="0"/>
              <a:t>true);</a:t>
            </a:r>
          </a:p>
          <a:p>
            <a:r>
              <a:rPr lang="en-US" altLang="zh-CN" dirty="0" err="1"/>
              <a:t>EditText</a:t>
            </a:r>
            <a:r>
              <a:rPr lang="en-US" altLang="zh-CN" dirty="0"/>
              <a:t> et1 = </a:t>
            </a:r>
            <a:r>
              <a:rPr lang="en-US" altLang="zh-CN" dirty="0" err="1"/>
              <a:t>solo.getEditText</a:t>
            </a:r>
            <a:r>
              <a:rPr lang="en-US" altLang="zh-CN" dirty="0"/>
              <a:t>(0);//</a:t>
            </a:r>
            <a:r>
              <a:rPr lang="zh-CN" altLang="en-US" dirty="0"/>
              <a:t>参数是</a:t>
            </a:r>
            <a:r>
              <a:rPr lang="en-US" altLang="zh-CN" dirty="0"/>
              <a:t>index</a:t>
            </a:r>
          </a:p>
          <a:p>
            <a:r>
              <a:rPr lang="en-US" altLang="zh-CN" dirty="0" err="1"/>
              <a:t>solo.clearEditText</a:t>
            </a:r>
            <a:r>
              <a:rPr lang="en-US" altLang="zh-CN" dirty="0"/>
              <a:t>(et);</a:t>
            </a:r>
          </a:p>
          <a:p>
            <a:r>
              <a:rPr lang="en-US" altLang="zh-CN" dirty="0" err="1"/>
              <a:t>solo.enterText</a:t>
            </a:r>
            <a:r>
              <a:rPr lang="en-US" altLang="zh-CN" dirty="0"/>
              <a:t>(et1, "</a:t>
            </a:r>
            <a:r>
              <a:rPr lang="zh-CN" altLang="en-US" dirty="0"/>
              <a:t>填上新的值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solo.enterText</a:t>
            </a:r>
            <a:r>
              <a:rPr lang="en-US" altLang="zh-CN" dirty="0"/>
              <a:t>(et1, et1.getText() + "*2");</a:t>
            </a:r>
          </a:p>
          <a:p>
            <a:endParaRPr lang="zh-CN" altLang="en-US" dirty="0"/>
          </a:p>
          <a:p>
            <a:r>
              <a:rPr lang="en-US" altLang="zh-CN" dirty="0" err="1"/>
              <a:t>solo.sleep</a:t>
            </a:r>
            <a:r>
              <a:rPr lang="en-US" altLang="zh-CN" dirty="0"/>
              <a:t>(1000);</a:t>
            </a:r>
          </a:p>
          <a:p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5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1.1 </a:t>
            </a:r>
            <a:r>
              <a:rPr lang="zh-CN" altLang="en-US" sz="3200" b="1" dirty="0" smtClean="0">
                <a:ea typeface="宋体" charset="-122"/>
              </a:rPr>
              <a:t>命令行操作测试</a:t>
            </a:r>
            <a:r>
              <a:rPr lang="en-US" altLang="zh-CN" sz="3200" b="1" dirty="0" smtClean="0">
                <a:ea typeface="宋体" charset="-122"/>
              </a:rPr>
              <a:t>—</a:t>
            </a:r>
            <a:r>
              <a:rPr lang="zh-CN" altLang="en-US" sz="3200" b="1" dirty="0" smtClean="0">
                <a:ea typeface="宋体" charset="-122"/>
              </a:rPr>
              <a:t>重签名</a:t>
            </a:r>
            <a:endParaRPr lang="en-US" altLang="zh-CN" sz="3200" b="1" dirty="0" smtClean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24744"/>
            <a:ext cx="8974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使用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keytool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生成专用密钥（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Private Key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）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文件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/>
              <a:t>   &gt;</a:t>
            </a:r>
            <a:r>
              <a:rPr lang="en-US" altLang="zh-CN" dirty="0" err="1"/>
              <a:t>keytool</a:t>
            </a:r>
            <a:r>
              <a:rPr lang="en-US" altLang="zh-CN" dirty="0"/>
              <a:t> -</a:t>
            </a:r>
            <a:r>
              <a:rPr lang="en-US" altLang="zh-CN" dirty="0" err="1"/>
              <a:t>genkey</a:t>
            </a:r>
            <a:r>
              <a:rPr lang="en-US" altLang="zh-CN" dirty="0"/>
              <a:t> -v -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smtClean="0">
                <a:solidFill>
                  <a:srgbClr val="FF0000"/>
                </a:solidFill>
              </a:rPr>
              <a:t>android-</a:t>
            </a:r>
            <a:r>
              <a:rPr lang="en-US" altLang="zh-CN" dirty="0" err="1" smtClean="0">
                <a:solidFill>
                  <a:srgbClr val="FF0000"/>
                </a:solidFill>
              </a:rPr>
              <a:t>luo.keystore</a:t>
            </a:r>
            <a:r>
              <a:rPr lang="en-US" altLang="zh-CN" dirty="0"/>
              <a:t>  -alias </a:t>
            </a:r>
            <a:r>
              <a:rPr lang="en-US" altLang="zh-CN" dirty="0" err="1" smtClean="0"/>
              <a:t>androidluo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-</a:t>
            </a:r>
            <a:r>
              <a:rPr lang="en-US" altLang="zh-CN" dirty="0" err="1"/>
              <a:t>keyalg</a:t>
            </a:r>
            <a:r>
              <a:rPr lang="en-US" altLang="zh-CN" dirty="0"/>
              <a:t> RSA -validity </a:t>
            </a:r>
            <a:r>
              <a:rPr lang="en-US" altLang="zh-CN" dirty="0" smtClean="0"/>
              <a:t>3000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使用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jarsigner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根据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keytool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生成的专用密钥对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apk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文件进行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签名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对应用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apk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和测试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apk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smtClean="0"/>
              <a:t>   &gt;</a:t>
            </a:r>
            <a:r>
              <a:rPr lang="en-US" altLang="zh-CN" dirty="0" err="1" smtClean="0"/>
              <a:t>jarsigner</a:t>
            </a:r>
            <a:r>
              <a:rPr lang="en-US" altLang="zh-CN" dirty="0"/>
              <a:t> -verbose -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smtClean="0">
                <a:solidFill>
                  <a:srgbClr val="FF0000"/>
                </a:solidFill>
              </a:rPr>
              <a:t>android-</a:t>
            </a:r>
            <a:r>
              <a:rPr lang="en-US" altLang="zh-CN" dirty="0" err="1" smtClean="0">
                <a:solidFill>
                  <a:srgbClr val="FF0000"/>
                </a:solidFill>
              </a:rPr>
              <a:t>luo.keystore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  </a:t>
            </a:r>
            <a:r>
              <a:rPr lang="en-US" altLang="zh-CN" dirty="0" err="1" smtClean="0">
                <a:solidFill>
                  <a:srgbClr val="00B050"/>
                </a:solidFill>
              </a:rPr>
              <a:t>TestAllRobotium.apk</a:t>
            </a:r>
            <a:r>
              <a:rPr lang="en-US" altLang="zh-CN" dirty="0"/>
              <a:t> </a:t>
            </a:r>
            <a:r>
              <a:rPr lang="en-US" altLang="zh-CN" dirty="0" err="1" smtClean="0"/>
              <a:t>androidluo</a:t>
            </a:r>
            <a:r>
              <a:rPr lang="en-US" altLang="zh-CN" dirty="0"/>
              <a:t>   </a:t>
            </a:r>
            <a:endParaRPr lang="en-US" altLang="zh-CN" dirty="0" smtClean="0"/>
          </a:p>
        </p:txBody>
      </p:sp>
      <p:pic>
        <p:nvPicPr>
          <p:cNvPr id="2050" name="Picture 2" descr="E:\luoluyao\QE\1.11\pic\TJ9@R7SQ27{ZHIRJI{W3TX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153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uangChao\AppData\Roaming\Tencent\Users\380239363\QQ\WinTemp\RichOle\3K]IWYBPXGDN@007G})UPT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00623"/>
            <a:ext cx="61341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1.2 </a:t>
            </a:r>
            <a:r>
              <a:rPr lang="zh-CN" altLang="en-US" sz="3200" b="1" dirty="0" smtClean="0">
                <a:ea typeface="宋体" charset="-122"/>
              </a:rPr>
              <a:t>命令行操作测试</a:t>
            </a:r>
            <a:r>
              <a:rPr lang="en-US" altLang="zh-CN" sz="3200" b="1" dirty="0" smtClean="0">
                <a:ea typeface="宋体" charset="-122"/>
              </a:rPr>
              <a:t>—</a:t>
            </a:r>
            <a:r>
              <a:rPr lang="zh-CN" altLang="en-US" sz="3200" b="1" dirty="0" smtClean="0">
                <a:ea typeface="宋体" charset="-122"/>
              </a:rPr>
              <a:t>安装</a:t>
            </a:r>
            <a:endParaRPr lang="en-US" altLang="zh-CN" sz="3200" b="1" dirty="0" smtClean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24744"/>
            <a:ext cx="5412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安装应用程序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最好在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sdk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/platform-tools/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下运行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/>
              <a:t>  &gt;</a:t>
            </a:r>
            <a:r>
              <a:rPr lang="en-US" altLang="zh-CN" dirty="0" err="1"/>
              <a:t>adb</a:t>
            </a:r>
            <a:r>
              <a:rPr lang="en-US" altLang="zh-CN" dirty="0"/>
              <a:t> install E:\</a:t>
            </a:r>
            <a:r>
              <a:rPr lang="en-US" altLang="zh-CN" dirty="0" smtClean="0"/>
              <a:t>luoluyao\QE\1.11\TestAllRobotium.apk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安装测试程序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 smtClean="0"/>
              <a:t>  &gt;</a:t>
            </a:r>
            <a:r>
              <a:rPr lang="en-US" altLang="zh-CN" dirty="0"/>
              <a:t> </a:t>
            </a:r>
            <a:r>
              <a:rPr lang="en-US" altLang="zh-CN" dirty="0" err="1"/>
              <a:t>adb</a:t>
            </a:r>
            <a:r>
              <a:rPr lang="en-US" altLang="zh-CN" dirty="0"/>
              <a:t> install E:\</a:t>
            </a:r>
            <a:r>
              <a:rPr lang="en-US" altLang="zh-CN" dirty="0" smtClean="0"/>
              <a:t>luoluyao\QE\1.11\AllRobotiumTest.apk</a:t>
            </a:r>
            <a:endParaRPr lang="zh-CN" altLang="en-US" dirty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1245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61436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4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1.3 </a:t>
            </a:r>
            <a:r>
              <a:rPr lang="zh-CN" altLang="en-US" sz="3200" b="1" dirty="0" smtClean="0">
                <a:ea typeface="宋体" charset="-122"/>
              </a:rPr>
              <a:t>命令行操作测试</a:t>
            </a:r>
            <a:r>
              <a:rPr lang="en-US" altLang="zh-CN" sz="3200" b="1" dirty="0" smtClean="0">
                <a:ea typeface="宋体" charset="-122"/>
              </a:rPr>
              <a:t>—</a:t>
            </a:r>
            <a:r>
              <a:rPr lang="zh-CN" altLang="en-US" sz="3200" b="1" dirty="0" smtClean="0">
                <a:ea typeface="宋体" charset="-122"/>
              </a:rPr>
              <a:t>所有用例</a:t>
            </a:r>
            <a:endParaRPr lang="en-US" altLang="zh-CN" sz="3200" b="1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6051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启动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测试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程序</a:t>
            </a:r>
            <a:endParaRPr lang="en-US" altLang="zh-CN" dirty="0" smtClean="0"/>
          </a:p>
          <a:p>
            <a:r>
              <a:rPr lang="en-US" altLang="zh-CN" dirty="0" smtClean="0"/>
              <a:t>&gt;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/>
              <a:t>am instrument -w </a:t>
            </a:r>
            <a:r>
              <a:rPr lang="en-US" altLang="zh-CN" dirty="0" err="1" smtClean="0">
                <a:solidFill>
                  <a:srgbClr val="00B050"/>
                </a:solidFill>
              </a:rPr>
              <a:t>com.example</a:t>
            </a:r>
            <a:r>
              <a:rPr lang="en-US" altLang="zh-CN" dirty="0" smtClean="0">
                <a:solidFill>
                  <a:srgbClr val="00B050"/>
                </a:solidFill>
              </a:rPr>
              <a:t>.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</a:t>
            </a:r>
            <a:r>
              <a:rPr lang="en-US" altLang="zh-CN" dirty="0" err="1" smtClean="0">
                <a:solidFill>
                  <a:srgbClr val="00B050"/>
                </a:solidFill>
              </a:rPr>
              <a:t>testallrobotium.test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android.test.InstrumentationTestRunner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4507"/>
            <a:ext cx="6076950" cy="436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1" y="2294507"/>
            <a:ext cx="6162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4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1.4 </a:t>
            </a:r>
            <a:r>
              <a:rPr lang="zh-CN" altLang="en-US" sz="3200" b="1" dirty="0" smtClean="0">
                <a:ea typeface="宋体" charset="-122"/>
              </a:rPr>
              <a:t>命令行操作测试</a:t>
            </a:r>
            <a:r>
              <a:rPr lang="en-US" altLang="zh-CN" sz="3200" b="1" dirty="0" smtClean="0">
                <a:ea typeface="宋体" charset="-122"/>
              </a:rPr>
              <a:t>—</a:t>
            </a:r>
            <a:r>
              <a:rPr lang="zh-CN" altLang="en-US" sz="3200" b="1" dirty="0" smtClean="0">
                <a:ea typeface="宋体" charset="-122"/>
              </a:rPr>
              <a:t>部分用例</a:t>
            </a:r>
            <a:endParaRPr lang="en-US" altLang="zh-CN" sz="3200" b="1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运行单个测试类或某个</a:t>
            </a: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</a:rPr>
              <a:t>TestSuit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 smtClean="0"/>
              <a:t>&gt;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/>
              <a:t>am instrument </a:t>
            </a:r>
            <a:r>
              <a:rPr lang="en-US" altLang="zh-CN" dirty="0">
                <a:solidFill>
                  <a:srgbClr val="FF0000"/>
                </a:solidFill>
              </a:rPr>
              <a:t>-e class </a:t>
            </a:r>
            <a:r>
              <a:rPr lang="en-US" altLang="zh-CN" dirty="0" err="1">
                <a:solidFill>
                  <a:srgbClr val="FF0000"/>
                </a:solidFill>
              </a:rPr>
              <a:t>com.example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en-US" altLang="zh-CN" dirty="0" err="1" smtClean="0">
                <a:solidFill>
                  <a:srgbClr val="FF0000"/>
                </a:solidFill>
              </a:rPr>
              <a:t>Testallrobotium</a:t>
            </a:r>
            <a:r>
              <a:rPr lang="en-US" altLang="zh-CN" dirty="0" smtClean="0">
                <a:solidFill>
                  <a:srgbClr val="FF0000"/>
                </a:solidFill>
              </a:rPr>
              <a:t> .</a:t>
            </a:r>
            <a:r>
              <a:rPr lang="en-US" altLang="zh-CN" dirty="0" err="1" smtClean="0">
                <a:solidFill>
                  <a:srgbClr val="FF0000"/>
                </a:solidFill>
              </a:rPr>
              <a:t>test.TestStart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 smtClean="0"/>
              <a:t>-w </a:t>
            </a:r>
            <a:r>
              <a:rPr lang="en-US" altLang="zh-CN" dirty="0" err="1" smtClean="0"/>
              <a:t>com.example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testallrobotium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android.test.InstrumentationTestRunner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某个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测试类里面的某个测试方法</a:t>
            </a:r>
          </a:p>
          <a:p>
            <a:r>
              <a:rPr lang="en-US" altLang="zh-CN" dirty="0" smtClean="0"/>
              <a:t>&gt;</a:t>
            </a:r>
            <a:r>
              <a:rPr lang="en-US" altLang="zh-CN" dirty="0" err="1"/>
              <a:t>adb</a:t>
            </a:r>
            <a:r>
              <a:rPr lang="en-US" altLang="zh-CN" dirty="0"/>
              <a:t> shell am instrument -e class </a:t>
            </a:r>
            <a:r>
              <a:rPr lang="en-US" altLang="zh-CN" dirty="0" err="1"/>
              <a:t>com.example</a:t>
            </a:r>
            <a:r>
              <a:rPr lang="en-US" altLang="zh-CN" dirty="0"/>
              <a:t>. </a:t>
            </a:r>
            <a:r>
              <a:rPr lang="en-US" altLang="zh-CN" dirty="0" err="1"/>
              <a:t>Testallrobotium</a:t>
            </a:r>
            <a:r>
              <a:rPr lang="en-US" altLang="zh-CN" dirty="0"/>
              <a:t> .</a:t>
            </a:r>
            <a:r>
              <a:rPr lang="en-US" altLang="zh-CN" dirty="0" smtClean="0"/>
              <a:t>test.TestStart</a:t>
            </a:r>
            <a:r>
              <a:rPr lang="en-US" altLang="zh-CN" dirty="0" smtClean="0">
                <a:solidFill>
                  <a:srgbClr val="FF0000"/>
                </a:solidFill>
              </a:rPr>
              <a:t>#test01</a:t>
            </a:r>
          </a:p>
          <a:p>
            <a:r>
              <a:rPr lang="en-US" altLang="zh-CN" dirty="0" smtClean="0"/>
              <a:t>   </a:t>
            </a:r>
            <a:r>
              <a:rPr lang="en-US" altLang="zh-CN" dirty="0"/>
              <a:t>-w </a:t>
            </a:r>
            <a:r>
              <a:rPr lang="en-US" altLang="zh-CN" dirty="0" err="1"/>
              <a:t>com.example</a:t>
            </a:r>
            <a:r>
              <a:rPr lang="en-US" altLang="zh-CN" dirty="0"/>
              <a:t>. </a:t>
            </a:r>
            <a:r>
              <a:rPr lang="en-US" altLang="zh-CN" dirty="0" err="1"/>
              <a:t>testallrobotium</a:t>
            </a:r>
            <a:r>
              <a:rPr lang="en-US" altLang="zh-CN" dirty="0"/>
              <a:t>/</a:t>
            </a:r>
            <a:r>
              <a:rPr lang="en-US" altLang="zh-CN" dirty="0" err="1"/>
              <a:t>android.test.InstrumentationTestRunner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1245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2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1.0.1 </a:t>
            </a:r>
            <a:r>
              <a:rPr lang="zh-CN" altLang="en-US" sz="3200" b="1" dirty="0" smtClean="0">
                <a:ea typeface="宋体" charset="-122"/>
              </a:rPr>
              <a:t>命令行操作测试</a:t>
            </a:r>
            <a:r>
              <a:rPr lang="en-US" altLang="zh-CN" sz="3200" b="1" dirty="0" smtClean="0">
                <a:ea typeface="宋体" charset="-122"/>
              </a:rPr>
              <a:t>—</a:t>
            </a:r>
            <a:r>
              <a:rPr lang="zh-CN" altLang="en-US" sz="3200" b="1" dirty="0" smtClean="0">
                <a:ea typeface="宋体" charset="-122"/>
              </a:rPr>
              <a:t>生成测试工程</a:t>
            </a:r>
            <a:endParaRPr lang="en-US" altLang="zh-CN" sz="3200" b="1" dirty="0" smtClean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24744"/>
            <a:ext cx="8974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&gt;android create test-project  -m &lt;</a:t>
            </a:r>
            <a:r>
              <a:rPr lang="zh-CN" altLang="en-US" dirty="0"/>
              <a:t>被测试的</a:t>
            </a:r>
            <a:r>
              <a:rPr lang="en-US" altLang="zh-CN" dirty="0"/>
              <a:t>project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path&gt; -n &lt;</a:t>
            </a:r>
            <a:r>
              <a:rPr lang="zh-CN" altLang="en-US" dirty="0" smtClean="0"/>
              <a:t>被测试工程名</a:t>
            </a:r>
            <a:r>
              <a:rPr lang="en-US" altLang="zh-CN" dirty="0" smtClean="0"/>
              <a:t>&gt; -p &lt;</a:t>
            </a:r>
            <a:r>
              <a:rPr lang="zh-CN" altLang="en-US" dirty="0" smtClean="0"/>
              <a:t>测试的工程路径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替换和新增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 descr="E:\luoluyao\QE\1.11\cmd\cmd\%7RT@Z})]2[MAUW84YG6TQ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19702"/>
            <a:ext cx="61817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1.0.2 </a:t>
            </a:r>
            <a:r>
              <a:rPr lang="zh-CN" altLang="en-US" sz="3200" b="1" dirty="0" smtClean="0">
                <a:ea typeface="宋体" charset="-122"/>
              </a:rPr>
              <a:t>命令行操作测试</a:t>
            </a:r>
            <a:r>
              <a:rPr lang="en-US" altLang="zh-CN" sz="3200" b="1" dirty="0" smtClean="0">
                <a:ea typeface="宋体" charset="-122"/>
              </a:rPr>
              <a:t>—</a:t>
            </a:r>
            <a:r>
              <a:rPr lang="zh-CN" altLang="en-US" sz="3200" b="1" dirty="0" smtClean="0">
                <a:ea typeface="宋体" charset="-122"/>
              </a:rPr>
              <a:t>编译</a:t>
            </a:r>
            <a:r>
              <a:rPr lang="zh-CN" altLang="en-US" sz="3200" b="1" dirty="0" smtClean="0">
                <a:ea typeface="宋体" charset="-122"/>
              </a:rPr>
              <a:t>打包 </a:t>
            </a:r>
            <a:endParaRPr lang="en-US" altLang="zh-CN" sz="3200" b="1" dirty="0" smtClean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24744"/>
            <a:ext cx="8974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</a:p>
          <a:p>
            <a:r>
              <a:rPr lang="en-US" altLang="zh-CN" dirty="0" smtClean="0"/>
              <a:t>    1</a:t>
            </a:r>
            <a:r>
              <a:rPr lang="en-US" altLang="zh-CN" dirty="0"/>
              <a:t>.</a:t>
            </a:r>
            <a:r>
              <a:rPr lang="zh-CN" altLang="en-US" dirty="0"/>
              <a:t>用</a:t>
            </a:r>
            <a:r>
              <a:rPr lang="en-US" altLang="zh-CN" dirty="0" err="1"/>
              <a:t>aapt</a:t>
            </a:r>
            <a:r>
              <a:rPr lang="zh-CN" altLang="en-US" dirty="0"/>
              <a:t>命令生成</a:t>
            </a:r>
            <a:r>
              <a:rPr lang="en-US" altLang="zh-CN" dirty="0"/>
              <a:t>R.java</a:t>
            </a:r>
            <a:r>
              <a:rPr lang="zh-CN" altLang="en-US" dirty="0"/>
              <a:t>文件</a:t>
            </a:r>
          </a:p>
          <a:p>
            <a:r>
              <a:rPr lang="en-US" altLang="zh-CN" dirty="0" smtClean="0"/>
              <a:t>    2</a:t>
            </a:r>
            <a:r>
              <a:rPr lang="en-US" altLang="zh-CN" dirty="0"/>
              <a:t>.</a:t>
            </a:r>
            <a:r>
              <a:rPr lang="zh-CN" altLang="en-US" dirty="0"/>
              <a:t>用</a:t>
            </a:r>
            <a:r>
              <a:rPr lang="en-US" altLang="zh-CN" dirty="0" err="1"/>
              <a:t>aidl</a:t>
            </a:r>
            <a:r>
              <a:rPr lang="zh-CN" altLang="en-US" dirty="0"/>
              <a:t>命令生成相应</a:t>
            </a:r>
            <a:r>
              <a:rPr lang="en-US" altLang="zh-CN" dirty="0"/>
              <a:t>java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r>
              <a:rPr lang="en-US" altLang="zh-CN" dirty="0" smtClean="0"/>
              <a:t>    3</a:t>
            </a:r>
            <a:r>
              <a:rPr lang="en-US" altLang="zh-CN" dirty="0"/>
              <a:t>.</a:t>
            </a:r>
            <a:r>
              <a:rPr lang="zh-CN" altLang="en-US" dirty="0"/>
              <a:t>用</a:t>
            </a:r>
            <a:r>
              <a:rPr lang="en-US" altLang="zh-CN" dirty="0" err="1"/>
              <a:t>javac</a:t>
            </a:r>
            <a:r>
              <a:rPr lang="zh-CN" altLang="en-US" dirty="0"/>
              <a:t>命令编译</a:t>
            </a:r>
            <a:r>
              <a:rPr lang="en-US" altLang="zh-CN" dirty="0"/>
              <a:t>java</a:t>
            </a:r>
            <a:r>
              <a:rPr lang="zh-CN" altLang="en-US" dirty="0"/>
              <a:t>源文件生成</a:t>
            </a:r>
            <a:r>
              <a:rPr lang="en-US" altLang="zh-CN" dirty="0"/>
              <a:t>class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r>
              <a:rPr lang="en-US" altLang="zh-CN" dirty="0" smtClean="0"/>
              <a:t>    4</a:t>
            </a:r>
            <a:r>
              <a:rPr lang="en-US" altLang="zh-CN" dirty="0"/>
              <a:t>.</a:t>
            </a:r>
            <a:r>
              <a:rPr lang="zh-CN" altLang="en-US" dirty="0"/>
              <a:t>用</a:t>
            </a:r>
            <a:r>
              <a:rPr lang="en-US" altLang="zh-CN" dirty="0"/>
              <a:t>dx.bat</a:t>
            </a:r>
            <a:r>
              <a:rPr lang="zh-CN" altLang="en-US" dirty="0"/>
              <a:t>将</a:t>
            </a:r>
            <a:r>
              <a:rPr lang="en-US" altLang="zh-CN" dirty="0"/>
              <a:t>class</a:t>
            </a:r>
            <a:r>
              <a:rPr lang="zh-CN" altLang="en-US" dirty="0"/>
              <a:t>文件转换成</a:t>
            </a:r>
            <a:r>
              <a:rPr lang="en-US" altLang="zh-CN" dirty="0" err="1"/>
              <a:t>classes.dex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r>
              <a:rPr lang="en-US" altLang="zh-CN" dirty="0" smtClean="0"/>
              <a:t>    5</a:t>
            </a:r>
            <a:r>
              <a:rPr lang="en-US" altLang="zh-CN" dirty="0"/>
              <a:t>.</a:t>
            </a:r>
            <a:r>
              <a:rPr lang="zh-CN" altLang="en-US" dirty="0"/>
              <a:t>用</a:t>
            </a:r>
            <a:r>
              <a:rPr lang="en-US" altLang="zh-CN" dirty="0" err="1"/>
              <a:t>aapt</a:t>
            </a:r>
            <a:r>
              <a:rPr lang="zh-CN" altLang="en-US" dirty="0"/>
              <a:t>命令生成资源包文件</a:t>
            </a:r>
            <a:r>
              <a:rPr lang="en-US" altLang="zh-CN" dirty="0" err="1"/>
              <a:t>resources.ap</a:t>
            </a:r>
            <a:r>
              <a:rPr lang="en-US" altLang="zh-CN" dirty="0" smtClean="0"/>
              <a:t>_</a:t>
            </a:r>
            <a:endParaRPr lang="en-US" altLang="zh-CN" dirty="0"/>
          </a:p>
          <a:p>
            <a:r>
              <a:rPr lang="en-US" altLang="zh-CN" dirty="0" smtClean="0"/>
              <a:t>    6</a:t>
            </a:r>
            <a:r>
              <a:rPr lang="en-US" altLang="zh-CN" dirty="0"/>
              <a:t>.</a:t>
            </a:r>
            <a:r>
              <a:rPr lang="zh-CN" altLang="en-US" dirty="0"/>
              <a:t>用</a:t>
            </a:r>
            <a:r>
              <a:rPr lang="en-US" altLang="zh-CN" dirty="0"/>
              <a:t>apkbuilder.bat</a:t>
            </a:r>
            <a:r>
              <a:rPr lang="zh-CN" altLang="en-US" dirty="0"/>
              <a:t>打包资源和</a:t>
            </a:r>
            <a:r>
              <a:rPr lang="en-US" altLang="zh-CN" dirty="0" err="1"/>
              <a:t>classes.dex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生成</a:t>
            </a:r>
            <a:r>
              <a:rPr lang="en-US" altLang="zh-CN" dirty="0" err="1" smtClean="0"/>
              <a:t>unsigned.apk</a:t>
            </a:r>
            <a:endParaRPr lang="en-US" altLang="zh-CN" dirty="0"/>
          </a:p>
          <a:p>
            <a:r>
              <a:rPr lang="en-US" altLang="zh-CN" dirty="0" smtClean="0"/>
              <a:t>    7</a:t>
            </a:r>
            <a:r>
              <a:rPr lang="en-US" altLang="zh-CN" dirty="0"/>
              <a:t>.</a:t>
            </a:r>
            <a:r>
              <a:rPr lang="zh-CN" altLang="en-US" dirty="0"/>
              <a:t>用</a:t>
            </a:r>
            <a:r>
              <a:rPr lang="en-US" altLang="zh-CN" dirty="0" err="1"/>
              <a:t>jarsinger</a:t>
            </a:r>
            <a:r>
              <a:rPr lang="zh-CN" altLang="en-US" dirty="0"/>
              <a:t>命令对</a:t>
            </a:r>
            <a:r>
              <a:rPr lang="en-US" altLang="zh-CN" dirty="0" err="1"/>
              <a:t>apk</a:t>
            </a:r>
            <a:r>
              <a:rPr lang="zh-CN" altLang="en-US" dirty="0"/>
              <a:t>认证</a:t>
            </a:r>
            <a:r>
              <a:rPr lang="en-US" altLang="zh-CN" dirty="0"/>
              <a:t>,</a:t>
            </a:r>
            <a:r>
              <a:rPr lang="zh-CN" altLang="en-US" dirty="0"/>
              <a:t>生成</a:t>
            </a:r>
            <a:r>
              <a:rPr lang="en-US" altLang="zh-CN" dirty="0" err="1"/>
              <a:t>signed.apk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50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2.1 </a:t>
            </a:r>
            <a:r>
              <a:rPr lang="en-US" altLang="zh-CN" sz="3200" dirty="0" err="1" smtClean="0"/>
              <a:t>TestNG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78632" y="1268760"/>
            <a:ext cx="80698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TestNG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TestNG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中的一个测试框架， 类似于</a:t>
            </a:r>
            <a:r>
              <a:rPr lang="en-US" altLang="zh-CN" dirty="0" err="1"/>
              <a:t>JUnit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NUnit</a:t>
            </a:r>
            <a:r>
              <a:rPr lang="en-US" altLang="zh-CN" dirty="0"/>
              <a:t>,   </a:t>
            </a:r>
            <a:r>
              <a:rPr lang="zh-CN" altLang="en-US" dirty="0"/>
              <a:t>功能都差不多， 只是功能更加强大，使用也更方便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JUnit</a:t>
            </a:r>
            <a:r>
              <a:rPr lang="zh-CN" altLang="en-US" dirty="0"/>
              <a:t>缺点</a:t>
            </a:r>
            <a:endParaRPr lang="en-US" altLang="zh-CN" dirty="0"/>
          </a:p>
          <a:p>
            <a:r>
              <a:rPr lang="zh-CN" altLang="en-US" dirty="0"/>
              <a:t>不能依赖测试</a:t>
            </a:r>
            <a:endParaRPr lang="en-US" altLang="zh-CN" dirty="0"/>
          </a:p>
          <a:p>
            <a:r>
              <a:rPr lang="zh-CN" altLang="en-US" dirty="0"/>
              <a:t>侵入性（强制扩展类，并以某种方式命名方法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不灵活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/>
              <a:t>TestNG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注解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例如，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BeforeSuite</a:t>
            </a:r>
            <a:r>
              <a:rPr lang="en-US" altLang="zh-CN" b="1" dirty="0" smtClean="0"/>
              <a:t>,</a:t>
            </a:r>
            <a:r>
              <a:rPr lang="en-US" altLang="zh-CN" b="1" dirty="0"/>
              <a:t> @</a:t>
            </a:r>
            <a:r>
              <a:rPr lang="en-US" altLang="zh-CN" b="1" dirty="0" smtClean="0"/>
              <a:t>Test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依赖测试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例如，</a:t>
            </a:r>
            <a:r>
              <a:rPr lang="en-US" altLang="zh-CN" dirty="0" smtClean="0"/>
              <a:t>@</a:t>
            </a:r>
            <a:r>
              <a:rPr lang="en-US" altLang="zh-CN" dirty="0"/>
              <a:t>Test(</a:t>
            </a:r>
            <a:r>
              <a:rPr lang="en-US" altLang="zh-CN" dirty="0" err="1"/>
              <a:t>dependsOnMethods</a:t>
            </a:r>
            <a:r>
              <a:rPr lang="en-US" altLang="zh-CN" dirty="0"/>
              <a:t> = { "</a:t>
            </a:r>
            <a:r>
              <a:rPr lang="en-US" altLang="zh-CN" dirty="0" err="1"/>
              <a:t>initEnvironmentTest</a:t>
            </a:r>
            <a:r>
              <a:rPr lang="en-US" altLang="zh-CN" dirty="0"/>
              <a:t>" </a:t>
            </a:r>
            <a:r>
              <a:rPr lang="en-US" altLang="zh-CN" dirty="0" smtClean="0"/>
              <a:t>})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en-US" altLang="zh-CN" dirty="0"/>
              <a:t>public void </a:t>
            </a:r>
            <a:r>
              <a:rPr lang="en-US" altLang="zh-CN" dirty="0" err="1"/>
              <a:t>testSalutationMessage</a:t>
            </a:r>
            <a:r>
              <a:rPr lang="en-US" altLang="zh-CN" dirty="0"/>
              <a:t>()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c.Support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for parameters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zh-CN" dirty="0" smtClean="0"/>
              <a:t>       &lt;</a:t>
            </a:r>
            <a:r>
              <a:rPr lang="en-US" altLang="zh-CN" dirty="0"/>
              <a:t>parameter name="</a:t>
            </a:r>
            <a:r>
              <a:rPr lang="en-US" altLang="zh-CN" dirty="0" err="1"/>
              <a:t>myName</a:t>
            </a:r>
            <a:r>
              <a:rPr lang="en-US" altLang="zh-CN" dirty="0"/>
              <a:t>" value="</a:t>
            </a:r>
            <a:r>
              <a:rPr lang="en-US" altLang="zh-CN" dirty="0" err="1"/>
              <a:t>manisha</a:t>
            </a:r>
            <a:r>
              <a:rPr lang="en-US" altLang="zh-CN" dirty="0"/>
              <a:t>"/&gt;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d.Supported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by a variety of tools and plug-ins (Eclipse, IDEA, Maven, etc...).</a:t>
            </a:r>
          </a:p>
          <a:p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e.Default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JDK functions for runtime and logging (no dependencies).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8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986</Words>
  <Application>Microsoft Office PowerPoint</Application>
  <PresentationFormat>全屏显示(4:3)</PresentationFormat>
  <Paragraphs>302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</dc:creator>
  <cp:lastModifiedBy>Luoly</cp:lastModifiedBy>
  <cp:revision>407</cp:revision>
  <dcterms:created xsi:type="dcterms:W3CDTF">2015-12-25T11:24:05Z</dcterms:created>
  <dcterms:modified xsi:type="dcterms:W3CDTF">2016-01-11T03:06:11Z</dcterms:modified>
</cp:coreProperties>
</file>