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59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99" autoAdjust="0"/>
  </p:normalViewPr>
  <p:slideViewPr>
    <p:cSldViewPr>
      <p:cViewPr>
        <p:scale>
          <a:sx n="75" d="100"/>
          <a:sy n="75" d="100"/>
        </p:scale>
        <p:origin x="-1008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1C14A-676B-45F4-A490-0DA83213FEF7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4F5AA-B70D-40E5-AAEE-E2100D125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1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472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基本思想：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脚本注入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基本思想：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脚本注入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基本思想：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脚本注入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基本思想：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脚本注入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4F5AA-B70D-40E5-AAEE-E2100D1256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0268" y="1340768"/>
            <a:ext cx="9154268" cy="16735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2561" y="3592145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罗路遥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2016.1.4</a:t>
            </a:r>
          </a:p>
        </p:txBody>
      </p:sp>
    </p:spTree>
    <p:extLst>
      <p:ext uri="{BB962C8B-B14F-4D97-AF65-F5344CB8AC3E}">
        <p14:creationId xmlns:p14="http://schemas.microsoft.com/office/powerpoint/2010/main" val="167438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2.4 </a:t>
            </a:r>
            <a:r>
              <a:rPr lang="en-US" altLang="zh-CN" sz="3200" b="1" dirty="0" err="1" smtClean="0"/>
              <a:t>Robotium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Webview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7" y="1025525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5.</a:t>
            </a:r>
          </a:p>
          <a:p>
            <a:endParaRPr lang="en-US" altLang="zh-CN" i="1" dirty="0"/>
          </a:p>
          <a:p>
            <a:r>
              <a:rPr lang="en-US" altLang="zh-CN" i="1" dirty="0" smtClean="0"/>
              <a:t>//</a:t>
            </a:r>
            <a:r>
              <a:rPr lang="en-US" altLang="zh-CN" dirty="0"/>
              <a:t>http://www.zju.edu.cn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自动滑动</a:t>
            </a:r>
            <a:endParaRPr lang="en-US" altLang="zh-CN" dirty="0" smtClean="0"/>
          </a:p>
          <a:p>
            <a:endParaRPr lang="en-US" altLang="zh-CN" i="1" dirty="0" smtClean="0"/>
          </a:p>
          <a:p>
            <a:r>
              <a:rPr lang="en-US" altLang="zh-CN" b="1" dirty="0"/>
              <a:t>public void testcase001() throws Exception 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solo.sleep</a:t>
            </a:r>
            <a:r>
              <a:rPr lang="en-US" altLang="zh-CN" dirty="0"/>
              <a:t>(2000);       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solo.clickOnWebElement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/>
              <a:t>textContent</a:t>
            </a:r>
            <a:r>
              <a:rPr lang="en-US" altLang="zh-CN" i="1" dirty="0"/>
              <a:t>("</a:t>
            </a:r>
            <a:r>
              <a:rPr lang="zh-CN" altLang="en-US" i="1" dirty="0"/>
              <a:t>图书馆</a:t>
            </a:r>
            <a:r>
              <a:rPr lang="en-US" altLang="zh-CN" i="1" dirty="0"/>
              <a:t>"));     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solo.sleep</a:t>
            </a:r>
            <a:r>
              <a:rPr lang="en-US" altLang="zh-CN" dirty="0"/>
              <a:t>(2000);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solo.clickOnWebElement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/>
              <a:t>textContent</a:t>
            </a:r>
            <a:r>
              <a:rPr lang="en-US" altLang="zh-CN" i="1" dirty="0"/>
              <a:t>("</a:t>
            </a:r>
            <a:r>
              <a:rPr lang="zh-CN" altLang="en-US" i="1" dirty="0"/>
              <a:t>我的图书馆</a:t>
            </a:r>
            <a:r>
              <a:rPr lang="en-US" altLang="zh-CN" i="1" dirty="0"/>
              <a:t>"));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solo.sleep</a:t>
            </a:r>
            <a:r>
              <a:rPr lang="en-US" altLang="zh-CN" dirty="0"/>
              <a:t>(2000);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/>
              <a:t>}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423032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3.1 </a:t>
            </a:r>
            <a:r>
              <a:rPr lang="en-US" altLang="zh-CN" sz="3200" b="1" dirty="0" err="1" smtClean="0">
                <a:ea typeface="宋体" charset="-122"/>
              </a:rPr>
              <a:t>Connectbot</a:t>
            </a:r>
            <a:endParaRPr lang="en-US" altLang="zh-CN" sz="3200" b="1" dirty="0" smtClean="0">
              <a:ea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239143"/>
            <a:ext cx="495988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 smtClean="0"/>
              <a:t>1.</a:t>
            </a:r>
            <a:r>
              <a:rPr lang="zh-CN" altLang="en-US" b="1" dirty="0" smtClean="0"/>
              <a:t>一个简单、强大、开源的</a:t>
            </a:r>
            <a:r>
              <a:rPr lang="en-US" altLang="zh-CN" b="1" dirty="0" smtClean="0"/>
              <a:t>SSH</a:t>
            </a:r>
            <a:r>
              <a:rPr lang="zh-CN" altLang="en-US" b="1" dirty="0" smtClean="0"/>
              <a:t>客户端</a:t>
            </a:r>
            <a:endParaRPr lang="en-US" altLang="zh-CN" b="1" dirty="0" smtClean="0"/>
          </a:p>
          <a:p>
            <a:endParaRPr lang="en-US" altLang="zh-CN" b="1" i="1" dirty="0"/>
          </a:p>
          <a:p>
            <a:r>
              <a:rPr lang="en-US" altLang="zh-CN" b="1" i="1" dirty="0" smtClean="0"/>
              <a:t> 2.Google Play</a:t>
            </a:r>
            <a:r>
              <a:rPr lang="zh-CN" altLang="en-US" b="1" i="1" dirty="0" smtClean="0"/>
              <a:t> </a:t>
            </a:r>
            <a:endParaRPr lang="en-US" altLang="zh-CN" b="1" i="1" dirty="0" smtClean="0"/>
          </a:p>
          <a:p>
            <a:r>
              <a:rPr lang="en-US" altLang="zh-CN" b="1" i="1" dirty="0"/>
              <a:t> </a:t>
            </a:r>
            <a:r>
              <a:rPr lang="en-US" altLang="zh-CN" b="1" i="1" dirty="0" smtClean="0"/>
              <a:t>         </a:t>
            </a:r>
            <a:r>
              <a:rPr lang="zh-CN" altLang="en-US" b="1" i="1" dirty="0" smtClean="0"/>
              <a:t>安装量超过</a:t>
            </a:r>
            <a:r>
              <a:rPr lang="en-US" altLang="zh-CN" b="1" i="1" dirty="0" smtClean="0"/>
              <a:t>100</a:t>
            </a:r>
            <a:r>
              <a:rPr lang="zh-CN" altLang="en-US" b="1" i="1" dirty="0" smtClean="0"/>
              <a:t>万</a:t>
            </a:r>
            <a:endParaRPr lang="en-US" altLang="zh-CN" b="1" i="1" dirty="0" smtClean="0"/>
          </a:p>
          <a:p>
            <a:r>
              <a:rPr lang="en-US" altLang="zh-CN" b="1" i="1" dirty="0"/>
              <a:t> </a:t>
            </a:r>
            <a:r>
              <a:rPr lang="en-US" altLang="zh-CN" b="1" i="1" dirty="0" smtClean="0"/>
              <a:t>         </a:t>
            </a:r>
            <a:r>
              <a:rPr lang="zh-CN" altLang="en-US" b="1" i="1" dirty="0" smtClean="0"/>
              <a:t>评价数超过</a:t>
            </a:r>
            <a:r>
              <a:rPr lang="en-US" altLang="zh-CN" b="1" i="1" dirty="0" smtClean="0"/>
              <a:t>15</a:t>
            </a:r>
            <a:r>
              <a:rPr lang="zh-CN" altLang="en-US" b="1" i="1" dirty="0" smtClean="0"/>
              <a:t>万</a:t>
            </a:r>
            <a:endParaRPr lang="en-US" altLang="zh-CN" b="1" i="1" dirty="0" smtClean="0"/>
          </a:p>
          <a:p>
            <a:r>
              <a:rPr lang="en-US" altLang="zh-CN" b="1" i="1" dirty="0"/>
              <a:t> </a:t>
            </a:r>
            <a:r>
              <a:rPr lang="en-US" altLang="zh-CN" b="1" i="1" dirty="0" smtClean="0"/>
              <a:t>         </a:t>
            </a:r>
            <a:r>
              <a:rPr lang="zh-CN" altLang="en-US" b="1" i="1" dirty="0" smtClean="0"/>
              <a:t>评分：</a:t>
            </a:r>
            <a:r>
              <a:rPr lang="en-US" altLang="zh-CN" b="1" i="1" dirty="0" smtClean="0"/>
              <a:t>4.6</a:t>
            </a:r>
            <a:r>
              <a:rPr lang="zh-CN" altLang="en-US" b="1" i="1" dirty="0" smtClean="0"/>
              <a:t>分</a:t>
            </a:r>
            <a:endParaRPr lang="en-US" altLang="zh-CN" b="1" i="1" dirty="0" smtClean="0"/>
          </a:p>
          <a:p>
            <a:endParaRPr lang="en-US" altLang="zh-CN" b="1" i="1" dirty="0"/>
          </a:p>
          <a:p>
            <a:r>
              <a:rPr lang="en-US" altLang="zh-CN" b="1" i="1" dirty="0" smtClean="0"/>
              <a:t>3.</a:t>
            </a:r>
            <a:r>
              <a:rPr lang="zh-CN" altLang="en-US" b="1" i="1" dirty="0" smtClean="0"/>
              <a:t>测试，主要是断言</a:t>
            </a:r>
            <a:endParaRPr lang="en-US" altLang="zh-CN" b="1" i="1" dirty="0" smtClean="0"/>
          </a:p>
          <a:p>
            <a:endParaRPr lang="en-US" altLang="zh-CN" b="1" i="1" dirty="0" smtClean="0"/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testIdEquality</a:t>
            </a:r>
            <a:r>
              <a:rPr lang="en-US" altLang="zh-CN" b="1" dirty="0"/>
              <a:t>() {</a:t>
            </a:r>
          </a:p>
          <a:p>
            <a:r>
              <a:rPr lang="en-US" altLang="zh-CN" dirty="0"/>
              <a:t>host1.setId(1);</a:t>
            </a:r>
          </a:p>
          <a:p>
            <a:r>
              <a:rPr lang="en-US" altLang="zh-CN" dirty="0"/>
              <a:t>host2.setId(1);</a:t>
            </a:r>
          </a:p>
          <a:p>
            <a:r>
              <a:rPr lang="en-US" altLang="zh-CN" i="1" dirty="0" err="1"/>
              <a:t>assertTrue</a:t>
            </a:r>
            <a:r>
              <a:rPr lang="en-US" altLang="zh-CN" i="1" dirty="0"/>
              <a:t>(host1.equals(host2));</a:t>
            </a:r>
          </a:p>
          <a:p>
            <a:r>
              <a:rPr lang="en-US" altLang="zh-CN" i="1" dirty="0" err="1"/>
              <a:t>assertTrue</a:t>
            </a:r>
            <a:r>
              <a:rPr lang="en-US" altLang="zh-CN" i="1" dirty="0"/>
              <a:t>(host1.hashCode() == host2.hashCode());</a:t>
            </a:r>
          </a:p>
          <a:p>
            <a:r>
              <a:rPr lang="en-US" altLang="zh-CN" dirty="0"/>
              <a:t>}</a:t>
            </a:r>
            <a:endParaRPr lang="en-US" altLang="zh-CN" b="1" i="1" dirty="0" smtClean="0"/>
          </a:p>
          <a:p>
            <a:endParaRPr lang="en-US" altLang="zh-CN" b="1" i="1" dirty="0"/>
          </a:p>
          <a:p>
            <a:endParaRPr lang="en-US" altLang="zh-CN" i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00808"/>
            <a:ext cx="2664296" cy="309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012160" y="2492896"/>
            <a:ext cx="2304256" cy="103250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7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3.2.1 </a:t>
            </a:r>
            <a:r>
              <a:rPr lang="en-US" altLang="zh-CN" sz="3200" b="1" dirty="0" err="1" smtClean="0"/>
              <a:t>tomdroid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39143"/>
            <a:ext cx="70903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 smtClean="0"/>
              <a:t>1.</a:t>
            </a:r>
            <a:r>
              <a:rPr lang="en-US" altLang="zh-CN" dirty="0"/>
              <a:t> </a:t>
            </a:r>
            <a:r>
              <a:rPr lang="en-US" altLang="zh-CN" b="1" dirty="0" err="1"/>
              <a:t>Tomdroid</a:t>
            </a:r>
            <a:r>
              <a:rPr lang="zh-CN" altLang="en-US" b="1" dirty="0"/>
              <a:t>，即“</a:t>
            </a:r>
            <a:r>
              <a:rPr lang="en-US" altLang="zh-CN" b="1" dirty="0"/>
              <a:t>Tomboy”</a:t>
            </a:r>
            <a:r>
              <a:rPr lang="zh-CN" altLang="en-US" b="1" dirty="0"/>
              <a:t>＋“</a:t>
            </a:r>
            <a:r>
              <a:rPr lang="en-US" altLang="zh-CN" b="1" dirty="0"/>
              <a:t>Android”</a:t>
            </a:r>
            <a:r>
              <a:rPr lang="zh-CN" altLang="en-US" b="1" dirty="0"/>
              <a:t>的合称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     目标</a:t>
            </a:r>
            <a:r>
              <a:rPr lang="zh-CN" altLang="en-US" b="1" dirty="0"/>
              <a:t>是在</a:t>
            </a:r>
            <a:r>
              <a:rPr lang="en-US" altLang="zh-CN" b="1" dirty="0"/>
              <a:t>Android</a:t>
            </a:r>
            <a:r>
              <a:rPr lang="zh-CN" altLang="en-US" b="1" dirty="0"/>
              <a:t>手机平台上提供像</a:t>
            </a:r>
            <a:r>
              <a:rPr lang="en-US" altLang="zh-CN" b="1" dirty="0"/>
              <a:t>Tomboy</a:t>
            </a:r>
            <a:r>
              <a:rPr lang="zh-CN" altLang="en-US" b="1" dirty="0"/>
              <a:t>这样的笔记便笺软件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 smtClean="0"/>
              <a:t>     并</a:t>
            </a:r>
            <a:r>
              <a:rPr lang="zh-CN" altLang="en-US" b="1" dirty="0"/>
              <a:t>解决手机</a:t>
            </a:r>
            <a:r>
              <a:rPr lang="en-US" altLang="zh-CN" b="1" dirty="0"/>
              <a:t>/PC</a:t>
            </a:r>
            <a:r>
              <a:rPr lang="zh-CN" altLang="en-US" b="1" dirty="0"/>
              <a:t>的同步问题</a:t>
            </a:r>
            <a:endParaRPr lang="en-US" altLang="zh-CN" b="1" dirty="0" smtClean="0"/>
          </a:p>
          <a:p>
            <a:endParaRPr lang="en-US" altLang="zh-CN" b="1" i="1" dirty="0"/>
          </a:p>
          <a:p>
            <a:r>
              <a:rPr lang="en-US" altLang="zh-CN" b="1" i="1" dirty="0" smtClean="0"/>
              <a:t> 2.Google Play</a:t>
            </a:r>
            <a:r>
              <a:rPr lang="zh-CN" altLang="en-US" b="1" i="1" dirty="0" smtClean="0"/>
              <a:t> </a:t>
            </a:r>
            <a:endParaRPr lang="en-US" altLang="zh-CN" b="1" i="1" dirty="0" smtClean="0"/>
          </a:p>
          <a:p>
            <a:r>
              <a:rPr lang="en-US" altLang="zh-CN" b="1" i="1" dirty="0"/>
              <a:t> </a:t>
            </a:r>
            <a:r>
              <a:rPr lang="en-US" altLang="zh-CN" b="1" i="1" dirty="0" smtClean="0"/>
              <a:t>         </a:t>
            </a:r>
            <a:r>
              <a:rPr lang="zh-CN" altLang="en-US" b="1" i="1" dirty="0" smtClean="0"/>
              <a:t>安装量超过</a:t>
            </a:r>
            <a:r>
              <a:rPr lang="en-US" altLang="zh-CN" b="1" i="1" dirty="0" smtClean="0"/>
              <a:t>1</a:t>
            </a:r>
            <a:r>
              <a:rPr lang="zh-CN" altLang="en-US" b="1" i="1" dirty="0" smtClean="0"/>
              <a:t>万</a:t>
            </a:r>
            <a:endParaRPr lang="en-US" altLang="zh-CN" b="1" i="1" dirty="0" smtClean="0"/>
          </a:p>
          <a:p>
            <a:r>
              <a:rPr lang="en-US" altLang="zh-CN" b="1" i="1" dirty="0"/>
              <a:t> </a:t>
            </a:r>
            <a:r>
              <a:rPr lang="en-US" altLang="zh-CN" b="1" i="1" dirty="0" smtClean="0"/>
              <a:t>         </a:t>
            </a:r>
            <a:r>
              <a:rPr lang="zh-CN" altLang="en-US" b="1" i="1" dirty="0" smtClean="0"/>
              <a:t>评价数超过</a:t>
            </a:r>
            <a:r>
              <a:rPr lang="en-US" altLang="zh-CN" b="1" i="1" dirty="0" smtClean="0"/>
              <a:t>700</a:t>
            </a:r>
          </a:p>
          <a:p>
            <a:r>
              <a:rPr lang="en-US" altLang="zh-CN" b="1" i="1" dirty="0"/>
              <a:t> </a:t>
            </a:r>
            <a:r>
              <a:rPr lang="en-US" altLang="zh-CN" b="1" i="1" dirty="0" smtClean="0"/>
              <a:t>         </a:t>
            </a:r>
            <a:r>
              <a:rPr lang="zh-CN" altLang="en-US" b="1" i="1" dirty="0" smtClean="0"/>
              <a:t>评分：</a:t>
            </a:r>
            <a:r>
              <a:rPr lang="en-US" altLang="zh-CN" b="1" i="1" dirty="0" smtClean="0"/>
              <a:t>3.9</a:t>
            </a:r>
            <a:r>
              <a:rPr lang="zh-CN" altLang="en-US" b="1" i="1" dirty="0" smtClean="0"/>
              <a:t>分</a:t>
            </a:r>
            <a:endParaRPr lang="en-US" altLang="zh-CN" b="1" i="1" dirty="0" smtClean="0"/>
          </a:p>
          <a:p>
            <a:endParaRPr lang="en-US" altLang="zh-CN" b="1" i="1" dirty="0"/>
          </a:p>
          <a:p>
            <a:r>
              <a:rPr lang="en-US" altLang="zh-CN" b="1" i="1" dirty="0" smtClean="0"/>
              <a:t>3.</a:t>
            </a:r>
            <a:r>
              <a:rPr lang="zh-CN" altLang="en-US" b="1" i="1" dirty="0" smtClean="0"/>
              <a:t>测试，主要是断言</a:t>
            </a:r>
            <a:endParaRPr lang="en-US" altLang="zh-CN" b="1" i="1" dirty="0" smtClean="0"/>
          </a:p>
          <a:p>
            <a:endParaRPr lang="en-US" altLang="zh-CN" b="1" i="1" dirty="0"/>
          </a:p>
          <a:p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148861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3.2.2 </a:t>
            </a:r>
            <a:r>
              <a:rPr lang="en-US" altLang="zh-CN" sz="3200" b="1" dirty="0" err="1" smtClean="0"/>
              <a:t>tomdroid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39143"/>
            <a:ext cx="840896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4</a:t>
            </a:r>
            <a:r>
              <a:rPr lang="en-US" altLang="zh-CN" i="1" smtClean="0"/>
              <a:t>.</a:t>
            </a:r>
            <a:r>
              <a:rPr lang="en-US" altLang="zh-CN" b="1"/>
              <a:t> </a:t>
            </a:r>
            <a:endParaRPr lang="en-US" altLang="zh-CN" b="1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public </a:t>
            </a:r>
            <a:r>
              <a:rPr lang="en-US" altLang="zh-CN" b="1" dirty="0"/>
              <a:t>void </a:t>
            </a:r>
            <a:r>
              <a:rPr lang="en-US" altLang="zh-CN" b="1" dirty="0" err="1"/>
              <a:t>testConstructorForNoteWithTags</a:t>
            </a:r>
            <a:r>
              <a:rPr lang="en-US" altLang="zh-CN" b="1" dirty="0"/>
              <a:t>() throws </a:t>
            </a:r>
            <a:r>
              <a:rPr lang="en-US" altLang="zh-CN" b="1" dirty="0" err="1"/>
              <a:t>JSONException</a:t>
            </a:r>
            <a:r>
              <a:rPr lang="en-US" altLang="zh-CN" b="1" dirty="0"/>
              <a:t> {</a:t>
            </a:r>
          </a:p>
          <a:p>
            <a:r>
              <a:rPr lang="en-US" altLang="zh-CN" dirty="0" err="1"/>
              <a:t>JSONObject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JSONObject</a:t>
            </a:r>
            <a:r>
              <a:rPr lang="en-US" altLang="zh-CN" b="1" dirty="0"/>
              <a:t>(</a:t>
            </a:r>
          </a:p>
          <a:p>
            <a:r>
              <a:rPr lang="en-US" altLang="zh-CN" dirty="0"/>
              <a:t>"{'title': 'foo', 'note-content': 'bar', " +</a:t>
            </a:r>
          </a:p>
          <a:p>
            <a:r>
              <a:rPr lang="en-US" altLang="zh-CN" dirty="0"/>
              <a:t>"'</a:t>
            </a:r>
            <a:r>
              <a:rPr lang="en-US" altLang="zh-CN" dirty="0" err="1"/>
              <a:t>guid</a:t>
            </a:r>
            <a:r>
              <a:rPr lang="en-US" altLang="zh-CN" dirty="0"/>
              <a:t>': '002e91a2-2e34-4e2d-bf88-21def49a7705', " +</a:t>
            </a:r>
          </a:p>
          <a:p>
            <a:r>
              <a:rPr lang="en-US" altLang="zh-CN" dirty="0"/>
              <a:t>"'last-change-date': '2009-04-19T21:29:23.2197340-07:00', " +</a:t>
            </a:r>
          </a:p>
          <a:p>
            <a:r>
              <a:rPr lang="en-US" altLang="zh-CN" dirty="0"/>
              <a:t>"'tags': ['tag1', 'tag2']}");</a:t>
            </a:r>
          </a:p>
          <a:p>
            <a:r>
              <a:rPr lang="en-US" altLang="zh-CN" dirty="0"/>
              <a:t>Note n = </a:t>
            </a:r>
            <a:r>
              <a:rPr lang="en-US" altLang="zh-CN" b="1" dirty="0"/>
              <a:t>new Note(</a:t>
            </a:r>
            <a:r>
              <a:rPr lang="en-US" altLang="zh-CN" b="1" dirty="0" err="1"/>
              <a:t>json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Assert.</a:t>
            </a:r>
            <a:r>
              <a:rPr lang="en-US" altLang="zh-CN" i="1" dirty="0" err="1"/>
              <a:t>assertEquals</a:t>
            </a:r>
            <a:r>
              <a:rPr lang="en-US" altLang="zh-CN" i="1" dirty="0"/>
              <a:t>("foo", </a:t>
            </a:r>
            <a:r>
              <a:rPr lang="en-US" altLang="zh-CN" i="1" dirty="0" err="1"/>
              <a:t>n.getTitle</a:t>
            </a:r>
            <a:r>
              <a:rPr lang="en-US" altLang="zh-CN" i="1" dirty="0"/>
              <a:t>());</a:t>
            </a:r>
          </a:p>
          <a:p>
            <a:r>
              <a:rPr lang="en-US" altLang="zh-CN" dirty="0" err="1"/>
              <a:t>Assert.</a:t>
            </a:r>
            <a:r>
              <a:rPr lang="en-US" altLang="zh-CN" i="1" dirty="0" err="1"/>
              <a:t>assertEquals</a:t>
            </a:r>
            <a:r>
              <a:rPr lang="en-US" altLang="zh-CN" i="1" dirty="0"/>
              <a:t>("002e91a2-2e34-4e2d-bf88-21def49a7705", </a:t>
            </a:r>
            <a:r>
              <a:rPr lang="en-US" altLang="zh-CN" i="1" dirty="0" err="1"/>
              <a:t>n.getGuid</a:t>
            </a:r>
            <a:r>
              <a:rPr lang="en-US" altLang="zh-CN" i="1" dirty="0"/>
              <a:t>().</a:t>
            </a:r>
            <a:r>
              <a:rPr lang="en-US" altLang="zh-CN" i="1" dirty="0" err="1"/>
              <a:t>toString</a:t>
            </a:r>
            <a:r>
              <a:rPr lang="en-US" altLang="zh-CN" i="1" dirty="0"/>
              <a:t>());</a:t>
            </a:r>
          </a:p>
          <a:p>
            <a:r>
              <a:rPr lang="en-US" altLang="zh-CN" dirty="0" err="1"/>
              <a:t>Assert.</a:t>
            </a:r>
            <a:r>
              <a:rPr lang="en-US" altLang="zh-CN" i="1" dirty="0" err="1"/>
              <a:t>assertEquals</a:t>
            </a:r>
            <a:r>
              <a:rPr lang="en-US" altLang="zh-CN" i="1" dirty="0"/>
              <a:t>("bar", </a:t>
            </a:r>
            <a:r>
              <a:rPr lang="en-US" altLang="zh-CN" i="1" dirty="0" err="1"/>
              <a:t>n.getXmlContent</a:t>
            </a:r>
            <a:r>
              <a:rPr lang="en-US" altLang="zh-CN" i="1" dirty="0"/>
              <a:t>());</a:t>
            </a:r>
          </a:p>
          <a:p>
            <a:r>
              <a:rPr lang="en-US" altLang="zh-CN" dirty="0" err="1"/>
              <a:t>Assert.</a:t>
            </a:r>
            <a:r>
              <a:rPr lang="en-US" altLang="zh-CN" i="1" dirty="0" err="1"/>
              <a:t>assertEquals</a:t>
            </a:r>
            <a:r>
              <a:rPr lang="en-US" altLang="zh-CN" i="1" dirty="0"/>
              <a:t>("tag1,tag2,", </a:t>
            </a:r>
            <a:r>
              <a:rPr lang="en-US" altLang="zh-CN" i="1" dirty="0" err="1"/>
              <a:t>n.getTags</a:t>
            </a:r>
            <a:r>
              <a:rPr lang="en-US" altLang="zh-CN" i="1" dirty="0"/>
              <a:t>());</a:t>
            </a:r>
          </a:p>
          <a:p>
            <a:r>
              <a:rPr lang="en-US" altLang="zh-CN" dirty="0"/>
              <a:t>}</a:t>
            </a:r>
            <a:endParaRPr lang="en-US" altLang="zh-CN" b="1" i="1" dirty="0"/>
          </a:p>
          <a:p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56837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ea typeface="宋体" charset="-122"/>
              </a:rPr>
              <a:t>0 </a:t>
            </a:r>
            <a:r>
              <a:rPr lang="zh-CN" altLang="en-US" sz="3200" b="1" dirty="0" smtClean="0">
                <a:ea typeface="宋体" charset="-122"/>
              </a:rPr>
              <a:t>修正上周一个错误</a:t>
            </a:r>
            <a:endParaRPr lang="en-US" altLang="zh-CN" sz="3200" b="1" dirty="0" smtClean="0">
              <a:ea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23914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 smtClean="0"/>
              <a:t>1.</a:t>
            </a:r>
            <a:r>
              <a:rPr lang="zh-CN" altLang="en-US" b="1" dirty="0" smtClean="0"/>
              <a:t>导入</a:t>
            </a:r>
            <a:r>
              <a:rPr lang="en-US" altLang="zh-CN" b="1" dirty="0" smtClean="0"/>
              <a:t>jar</a:t>
            </a:r>
            <a:r>
              <a:rPr lang="zh-CN" altLang="en-US" b="1" dirty="0" smtClean="0"/>
              <a:t>包</a:t>
            </a:r>
            <a:endParaRPr lang="en-US" altLang="zh-CN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3717032"/>
            <a:ext cx="3529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2">
                    <a:lumMod val="90000"/>
                  </a:schemeClr>
                </a:solidFill>
              </a:rPr>
              <a:t>2.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 import </a:t>
            </a:r>
            <a:r>
              <a:rPr lang="en-US" altLang="zh-CN" b="1" dirty="0" err="1">
                <a:solidFill>
                  <a:schemeClr val="bg2">
                    <a:lumMod val="90000"/>
                  </a:schemeClr>
                </a:solidFill>
              </a:rPr>
              <a:t>com.robotium.solo.Solo</a:t>
            </a:r>
            <a:r>
              <a:rPr lang="en-US" altLang="zh-CN" b="1" dirty="0" smtClean="0">
                <a:solidFill>
                  <a:schemeClr val="bg2">
                    <a:lumMod val="90000"/>
                  </a:schemeClr>
                </a:solidFill>
              </a:rPr>
              <a:t>;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2">
                    <a:lumMod val="90000"/>
                  </a:schemeClr>
                </a:solidFill>
              </a:rPr>
              <a:t>    private 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Solo </a:t>
            </a:r>
            <a:r>
              <a:rPr lang="en-US" altLang="zh-CN" b="1" dirty="0" err="1">
                <a:solidFill>
                  <a:schemeClr val="bg2">
                    <a:lumMod val="90000"/>
                  </a:schemeClr>
                </a:solidFill>
              </a:rPr>
              <a:t>solo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;</a:t>
            </a:r>
            <a:endParaRPr lang="en-US" altLang="zh-CN" i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08475"/>
            <a:ext cx="6452315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638" y="4746818"/>
            <a:ext cx="7873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3</a:t>
            </a:r>
            <a:r>
              <a:rPr lang="en-US" altLang="zh-CN" b="1" dirty="0" smtClean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public class Test01 extends ActivityInstrumentationTestCase2 &lt;</a:t>
            </a:r>
            <a:r>
              <a:rPr lang="en-US" altLang="zh-CN" b="1" dirty="0" err="1">
                <a:solidFill>
                  <a:schemeClr val="bg2">
                    <a:lumMod val="90000"/>
                  </a:schemeClr>
                </a:solidFill>
              </a:rPr>
              <a:t>MainActivity</a:t>
            </a:r>
            <a:r>
              <a:rPr lang="en-US" altLang="zh-CN" b="1" dirty="0" smtClean="0">
                <a:solidFill>
                  <a:schemeClr val="bg2">
                    <a:lumMod val="90000"/>
                  </a:schemeClr>
                </a:solidFill>
              </a:rPr>
              <a:t>&gt;{</a:t>
            </a:r>
          </a:p>
          <a:p>
            <a:r>
              <a:rPr lang="en-US" altLang="zh-CN" b="1" i="1" dirty="0" smtClean="0">
                <a:solidFill>
                  <a:schemeClr val="bg2">
                    <a:lumMod val="90000"/>
                  </a:schemeClr>
                </a:solidFill>
              </a:rPr>
              <a:t>     //</a:t>
            </a:r>
            <a:r>
              <a:rPr lang="zh-CN" altLang="en-US" b="1" i="1" dirty="0" smtClean="0">
                <a:solidFill>
                  <a:schemeClr val="bg2">
                    <a:lumMod val="90000"/>
                  </a:schemeClr>
                </a:solidFill>
              </a:rPr>
              <a:t>继承，并设定了要操作的</a:t>
            </a:r>
            <a:r>
              <a:rPr lang="en-US" altLang="zh-CN" b="1" i="1" dirty="0">
                <a:solidFill>
                  <a:schemeClr val="bg2">
                    <a:lumMod val="90000"/>
                  </a:schemeClr>
                </a:solidFill>
              </a:rPr>
              <a:t>A</a:t>
            </a:r>
            <a:r>
              <a:rPr lang="en-US" altLang="zh-CN" b="1" i="1" dirty="0" smtClean="0">
                <a:solidFill>
                  <a:schemeClr val="bg2">
                    <a:lumMod val="90000"/>
                  </a:schemeClr>
                </a:solidFill>
              </a:rPr>
              <a:t>ctivity</a:t>
            </a:r>
          </a:p>
          <a:p>
            <a:r>
              <a:rPr lang="en-US" altLang="zh-CN" b="1" i="1" dirty="0" smtClean="0">
                <a:solidFill>
                  <a:schemeClr val="bg2">
                    <a:lumMod val="90000"/>
                  </a:schemeClr>
                </a:solidFill>
              </a:rPr>
              <a:t>}</a:t>
            </a:r>
            <a:endParaRPr lang="en-US" altLang="zh-CN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5817845"/>
            <a:ext cx="301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90000"/>
                  </a:schemeClr>
                </a:solidFill>
              </a:rPr>
              <a:t>4. Run as   :Android </a:t>
            </a:r>
            <a:r>
              <a:rPr lang="en-US" altLang="zh-CN" b="1" dirty="0" err="1" smtClean="0">
                <a:solidFill>
                  <a:schemeClr val="bg2">
                    <a:lumMod val="90000"/>
                  </a:schemeClr>
                </a:solidFill>
              </a:rPr>
              <a:t>JUnit</a:t>
            </a:r>
            <a:r>
              <a:rPr lang="en-US" altLang="zh-CN" b="1" dirty="0" smtClean="0">
                <a:solidFill>
                  <a:schemeClr val="bg2">
                    <a:lumMod val="90000"/>
                  </a:schemeClr>
                </a:solidFill>
              </a:rPr>
              <a:t> Test</a:t>
            </a:r>
            <a:endParaRPr lang="en-US" altLang="zh-CN" i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92935"/>
            <a:ext cx="376190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>
            <a:off x="3780561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8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1.1  </a:t>
            </a:r>
            <a:r>
              <a:rPr lang="en-US" altLang="zh-CN" sz="3200" b="1" dirty="0" err="1" smtClean="0"/>
              <a:t>Robotium</a:t>
            </a:r>
            <a:r>
              <a:rPr lang="en-US" altLang="zh-CN" sz="3200" b="1" dirty="0" smtClean="0"/>
              <a:t> Recorder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39143"/>
            <a:ext cx="58303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用处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1   Record </a:t>
            </a:r>
            <a:r>
              <a:rPr lang="en-US" altLang="zh-CN" dirty="0"/>
              <a:t>professional Android UI test cases in minutes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2   Android </a:t>
            </a:r>
            <a:r>
              <a:rPr lang="en-US" altLang="zh-CN" dirty="0"/>
              <a:t>Studio &amp; Eclipse - Easy for anyone to use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3   Records </a:t>
            </a:r>
            <a:r>
              <a:rPr lang="en-US" altLang="zh-CN" dirty="0"/>
              <a:t>from emulators and actual devices</a:t>
            </a:r>
          </a:p>
          <a:p>
            <a:r>
              <a:rPr lang="en-US" altLang="zh-CN" dirty="0" smtClean="0"/>
              <a:t>  4   Full </a:t>
            </a:r>
            <a:r>
              <a:rPr lang="en-US" altLang="zh-CN" dirty="0"/>
              <a:t>support for native and hybrid Android apps</a:t>
            </a:r>
          </a:p>
          <a:p>
            <a:r>
              <a:rPr lang="en-US" altLang="zh-CN" dirty="0" smtClean="0"/>
              <a:t>  5   Supports </a:t>
            </a:r>
            <a:r>
              <a:rPr lang="en-US" altLang="zh-CN" dirty="0"/>
              <a:t>binary APK:s and apps with source code</a:t>
            </a:r>
          </a:p>
          <a:p>
            <a:r>
              <a:rPr lang="en-US" altLang="zh-CN" dirty="0" smtClean="0"/>
              <a:t>  6   Automatically </a:t>
            </a:r>
            <a:r>
              <a:rPr lang="en-US" altLang="zh-CN" dirty="0"/>
              <a:t>detects resource ID:s </a:t>
            </a:r>
          </a:p>
          <a:p>
            <a:r>
              <a:rPr lang="en-US" altLang="zh-CN" dirty="0" smtClean="0"/>
              <a:t>  7   Click</a:t>
            </a:r>
            <a:r>
              <a:rPr lang="en-US" altLang="zh-CN" dirty="0"/>
              <a:t> to Assert™ - Click any View to make an assert</a:t>
            </a:r>
          </a:p>
          <a:p>
            <a:r>
              <a:rPr lang="en-US" altLang="zh-CN" dirty="0" smtClean="0"/>
              <a:t>  8   Always </a:t>
            </a:r>
            <a:r>
              <a:rPr lang="en-US" altLang="zh-CN" dirty="0"/>
              <a:t>in perfect sync with the latest </a:t>
            </a:r>
            <a:r>
              <a:rPr lang="en-US" altLang="zh-CN" dirty="0" err="1"/>
              <a:t>Robotium</a:t>
            </a:r>
            <a:r>
              <a:rPr lang="en-US" altLang="zh-CN" dirty="0"/>
              <a:t> </a:t>
            </a:r>
            <a:r>
              <a:rPr lang="en-US" altLang="zh-CN" dirty="0" smtClean="0"/>
              <a:t>features</a:t>
            </a:r>
          </a:p>
          <a:p>
            <a:endParaRPr lang="en-US" altLang="zh-CN" dirty="0"/>
          </a:p>
          <a:p>
            <a:r>
              <a:rPr lang="en-US" altLang="zh-CN" b="1" dirty="0" smtClean="0"/>
              <a:t>2.</a:t>
            </a:r>
            <a:r>
              <a:rPr lang="zh-CN" altLang="en-US" b="1" dirty="0"/>
              <a:t>安装</a:t>
            </a:r>
            <a:endParaRPr lang="en-US" altLang="zh-CN" b="1" dirty="0"/>
          </a:p>
          <a:p>
            <a:endParaRPr lang="en-US" altLang="zh-CN" b="1" i="1" dirty="0" smtClean="0"/>
          </a:p>
          <a:p>
            <a:endParaRPr lang="en-US" altLang="zh-CN" b="1" i="1" dirty="0"/>
          </a:p>
          <a:p>
            <a:endParaRPr lang="en-US" altLang="zh-CN" i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6" y="4459288"/>
            <a:ext cx="45815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05064"/>
            <a:ext cx="34956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508104" y="5949280"/>
            <a:ext cx="2520280" cy="36004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3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1.2 </a:t>
            </a:r>
            <a:r>
              <a:rPr lang="en-US" altLang="zh-CN" sz="3200" b="1" dirty="0" err="1" smtClean="0"/>
              <a:t>Robotium</a:t>
            </a:r>
            <a:r>
              <a:rPr lang="en-US" altLang="zh-CN" sz="3200" b="1" dirty="0" smtClean="0"/>
              <a:t> Recorder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39143"/>
            <a:ext cx="827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使用</a:t>
            </a:r>
            <a:endParaRPr lang="en-US" altLang="zh-CN" b="1" dirty="0" smtClean="0"/>
          </a:p>
          <a:p>
            <a:endParaRPr lang="en-US" altLang="zh-CN" b="1" i="1" dirty="0" smtClean="0"/>
          </a:p>
          <a:p>
            <a:endParaRPr lang="en-US" altLang="zh-CN" b="1" i="1" dirty="0"/>
          </a:p>
          <a:p>
            <a:endParaRPr lang="en-US" altLang="zh-CN" i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49" y="2145800"/>
            <a:ext cx="4233565" cy="359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27039"/>
            <a:ext cx="4035921" cy="345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77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1.3 </a:t>
            </a:r>
            <a:r>
              <a:rPr lang="en-US" altLang="zh-CN" sz="3200" b="1" dirty="0" err="1" smtClean="0"/>
              <a:t>Robotium</a:t>
            </a:r>
            <a:r>
              <a:rPr lang="en-US" altLang="zh-CN" sz="3200" b="1" dirty="0" smtClean="0"/>
              <a:t> Recorder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39143"/>
            <a:ext cx="827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使用</a:t>
            </a:r>
            <a:endParaRPr lang="en-US" altLang="zh-CN" b="1" dirty="0" smtClean="0"/>
          </a:p>
          <a:p>
            <a:endParaRPr lang="en-US" altLang="zh-CN" b="1" i="1" dirty="0" smtClean="0"/>
          </a:p>
          <a:p>
            <a:endParaRPr lang="en-US" altLang="zh-CN" b="1" i="1" dirty="0"/>
          </a:p>
          <a:p>
            <a:endParaRPr lang="en-US" altLang="zh-CN" i="1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628800"/>
            <a:ext cx="6305550" cy="51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39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1.4 </a:t>
            </a:r>
            <a:r>
              <a:rPr lang="en-US" altLang="zh-CN" sz="3200" b="1" dirty="0" err="1" smtClean="0"/>
              <a:t>Robotium</a:t>
            </a:r>
            <a:r>
              <a:rPr lang="en-US" altLang="zh-CN" sz="3200" b="1" dirty="0" smtClean="0"/>
              <a:t> Recorder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025525"/>
            <a:ext cx="698351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en-US" altLang="zh-CN" b="1" dirty="0"/>
              <a:t>public void </a:t>
            </a:r>
            <a:r>
              <a:rPr lang="en-US" altLang="zh-CN" b="1" dirty="0" err="1"/>
              <a:t>testRun</a:t>
            </a:r>
            <a:r>
              <a:rPr lang="en-US" altLang="zh-CN" b="1" dirty="0"/>
              <a:t>() {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// Wait for activity: '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com.example.identify.MainActivity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'</a:t>
            </a:r>
          </a:p>
          <a:p>
            <a:r>
              <a:rPr lang="en-US" altLang="zh-CN" dirty="0" err="1"/>
              <a:t>solo.waitForActivity</a:t>
            </a:r>
            <a:r>
              <a:rPr lang="en-US" altLang="zh-CN" dirty="0"/>
              <a:t>(</a:t>
            </a:r>
            <a:r>
              <a:rPr lang="en-US" altLang="zh-CN" dirty="0" err="1"/>
              <a:t>com.example.identify.MainActivity.</a:t>
            </a:r>
            <a:r>
              <a:rPr lang="en-US" altLang="zh-CN" b="1" dirty="0" err="1"/>
              <a:t>class</a:t>
            </a:r>
            <a:r>
              <a:rPr lang="en-US" altLang="zh-CN" b="1" dirty="0"/>
              <a:t>, 2000);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// Click on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学习测试</a:t>
            </a:r>
          </a:p>
          <a:p>
            <a:r>
              <a:rPr lang="en-US" altLang="zh-CN" dirty="0" err="1"/>
              <a:t>solo.clickOnView</a:t>
            </a:r>
            <a:r>
              <a:rPr lang="en-US" altLang="zh-CN" dirty="0"/>
              <a:t>(</a:t>
            </a:r>
            <a:r>
              <a:rPr lang="en-US" altLang="zh-CN" dirty="0" err="1"/>
              <a:t>solo.getView</a:t>
            </a:r>
            <a:r>
              <a:rPr lang="en-US" altLang="zh-CN" dirty="0"/>
              <a:t>(</a:t>
            </a:r>
            <a:r>
              <a:rPr lang="en-US" altLang="zh-CN" dirty="0" err="1"/>
              <a:t>com.example.identify.R.id.</a:t>
            </a:r>
            <a:r>
              <a:rPr lang="en-US" altLang="zh-CN" i="1" dirty="0" err="1"/>
              <a:t>learntest</a:t>
            </a:r>
            <a:r>
              <a:rPr lang="en-US" altLang="zh-CN" i="1" dirty="0"/>
              <a:t>));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// Wait for activity: '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com.example.identify.learnActivity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'</a:t>
            </a:r>
          </a:p>
          <a:p>
            <a:r>
              <a:rPr lang="en-US" altLang="zh-CN" i="1" dirty="0" err="1"/>
              <a:t>assertTrue</a:t>
            </a:r>
            <a:r>
              <a:rPr lang="en-US" altLang="zh-CN" i="1" dirty="0"/>
              <a:t>("</a:t>
            </a:r>
            <a:r>
              <a:rPr lang="en-US" altLang="zh-CN" i="1" dirty="0" err="1"/>
              <a:t>com.example.identify.learnActivity</a:t>
            </a:r>
            <a:r>
              <a:rPr lang="en-US" altLang="zh-CN" i="1" dirty="0"/>
              <a:t> is not found</a:t>
            </a:r>
            <a:r>
              <a:rPr lang="en-US" altLang="zh-CN" i="1" dirty="0" smtClean="0"/>
              <a:t>!",</a:t>
            </a:r>
          </a:p>
          <a:p>
            <a:r>
              <a:rPr lang="en-US" altLang="zh-CN" i="1" dirty="0" smtClean="0"/>
              <a:t> </a:t>
            </a:r>
            <a:r>
              <a:rPr lang="en-US" altLang="zh-CN" i="1" dirty="0" err="1"/>
              <a:t>solo.waitForActivity</a:t>
            </a:r>
            <a:r>
              <a:rPr lang="en-US" altLang="zh-CN" i="1" dirty="0"/>
              <a:t>(</a:t>
            </a:r>
            <a:r>
              <a:rPr lang="en-US" altLang="zh-CN" i="1" dirty="0" err="1"/>
              <a:t>com.example.identify.learnActivity.</a:t>
            </a:r>
            <a:r>
              <a:rPr lang="en-US" altLang="zh-CN" b="1" i="1" dirty="0" err="1"/>
              <a:t>class</a:t>
            </a:r>
            <a:r>
              <a:rPr lang="en-US" altLang="zh-CN" b="1" i="1" dirty="0"/>
              <a:t>));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// Click on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触屏轨迹开始学习</a:t>
            </a:r>
          </a:p>
          <a:p>
            <a:r>
              <a:rPr lang="en-US" altLang="zh-CN" dirty="0" err="1"/>
              <a:t>solo.clickOnView</a:t>
            </a:r>
            <a:r>
              <a:rPr lang="en-US" altLang="zh-CN" dirty="0"/>
              <a:t>(</a:t>
            </a:r>
            <a:r>
              <a:rPr lang="en-US" altLang="zh-CN" dirty="0" err="1"/>
              <a:t>solo.getView</a:t>
            </a:r>
            <a:r>
              <a:rPr lang="en-US" altLang="zh-CN" dirty="0"/>
              <a:t>(com.example.identify.R.id.</a:t>
            </a:r>
            <a:r>
              <a:rPr lang="en-US" altLang="zh-CN" i="1" dirty="0"/>
              <a:t>button1));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// Wait for activity: '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com.example.identify.TouchpadDemoActivity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'</a:t>
            </a:r>
          </a:p>
          <a:p>
            <a:r>
              <a:rPr lang="en-US" altLang="zh-CN" i="1" dirty="0" err="1"/>
              <a:t>assertTrue</a:t>
            </a:r>
            <a:r>
              <a:rPr lang="en-US" altLang="zh-CN" i="1" dirty="0"/>
              <a:t>("</a:t>
            </a:r>
            <a:r>
              <a:rPr lang="en-US" altLang="zh-CN" i="1" dirty="0" err="1"/>
              <a:t>com.example.identify.TouchpadDemoActivity</a:t>
            </a:r>
            <a:r>
              <a:rPr lang="en-US" altLang="zh-CN" i="1" dirty="0"/>
              <a:t> is not found!", </a:t>
            </a:r>
            <a:endParaRPr lang="en-US" altLang="zh-CN" i="1" dirty="0" smtClean="0"/>
          </a:p>
          <a:p>
            <a:r>
              <a:rPr lang="en-US" altLang="zh-CN" i="1" dirty="0" err="1" smtClean="0"/>
              <a:t>solo.waitForActivity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com.example.identify.TouchpadDemoActivity.</a:t>
            </a:r>
            <a:r>
              <a:rPr lang="en-US" altLang="zh-CN" b="1" i="1" dirty="0" err="1" smtClean="0"/>
              <a:t>class</a:t>
            </a:r>
            <a:r>
              <a:rPr lang="en-US" altLang="zh-CN" b="1" i="1" dirty="0"/>
              <a:t>));</a:t>
            </a:r>
          </a:p>
          <a:p>
            <a:r>
              <a:rPr lang="en-US" altLang="zh-CN" dirty="0" smtClean="0"/>
              <a:t>//………….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Press menu back key</a:t>
            </a:r>
          </a:p>
          <a:p>
            <a:r>
              <a:rPr lang="en-US" altLang="zh-CN" dirty="0" err="1"/>
              <a:t>solo.goBack</a:t>
            </a:r>
            <a:r>
              <a:rPr lang="en-US" altLang="zh-CN" dirty="0" smtClean="0"/>
              <a:t>();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// Click on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开始测试</a:t>
            </a:r>
          </a:p>
          <a:p>
            <a:r>
              <a:rPr lang="en-US" altLang="zh-CN" dirty="0" err="1"/>
              <a:t>solo.clickOnView</a:t>
            </a:r>
            <a:r>
              <a:rPr lang="en-US" altLang="zh-CN" dirty="0"/>
              <a:t>(</a:t>
            </a:r>
            <a:r>
              <a:rPr lang="en-US" altLang="zh-CN" dirty="0" err="1"/>
              <a:t>solo.getView</a:t>
            </a:r>
            <a:r>
              <a:rPr lang="en-US" altLang="zh-CN" dirty="0"/>
              <a:t>(</a:t>
            </a:r>
            <a:r>
              <a:rPr lang="en-US" altLang="zh-CN" dirty="0" err="1"/>
              <a:t>com.example.identify.R.id.</a:t>
            </a:r>
            <a:r>
              <a:rPr lang="en-US" altLang="zh-CN" i="1" dirty="0" err="1"/>
              <a:t>button_start</a:t>
            </a:r>
            <a:r>
              <a:rPr lang="en-US" altLang="zh-CN" i="1" dirty="0"/>
              <a:t>));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// Click on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结束测试</a:t>
            </a:r>
          </a:p>
          <a:p>
            <a:r>
              <a:rPr lang="en-US" altLang="zh-CN" dirty="0" err="1"/>
              <a:t>solo.clickOnView</a:t>
            </a:r>
            <a:r>
              <a:rPr lang="en-US" altLang="zh-CN" dirty="0"/>
              <a:t>(</a:t>
            </a:r>
            <a:r>
              <a:rPr lang="en-US" altLang="zh-CN" dirty="0" err="1"/>
              <a:t>solo.getView</a:t>
            </a:r>
            <a:r>
              <a:rPr lang="en-US" altLang="zh-CN" dirty="0"/>
              <a:t>(</a:t>
            </a:r>
            <a:r>
              <a:rPr lang="en-US" altLang="zh-CN" dirty="0" err="1"/>
              <a:t>com.example.identify.R.id.</a:t>
            </a:r>
            <a:r>
              <a:rPr lang="en-US" altLang="zh-CN" i="1" dirty="0" err="1"/>
              <a:t>button_stop</a:t>
            </a:r>
            <a:r>
              <a:rPr lang="en-US" altLang="zh-CN" i="1" dirty="0"/>
              <a:t>));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// Click on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结束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测试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b="1" i="1" dirty="0" smtClean="0"/>
          </a:p>
          <a:p>
            <a:endParaRPr lang="en-US" altLang="zh-CN" b="1" i="1" dirty="0"/>
          </a:p>
          <a:p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78316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2.1 </a:t>
            </a:r>
            <a:r>
              <a:rPr lang="en-US" altLang="zh-CN" sz="3200" b="1" dirty="0" err="1" smtClean="0"/>
              <a:t>Robotium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Webview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7" y="1025525"/>
            <a:ext cx="86409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 smtClean="0"/>
              <a:t>参照 </a:t>
            </a:r>
            <a:r>
              <a:rPr lang="en-US" altLang="zh-CN" dirty="0" smtClean="0"/>
              <a:t>Selenium</a:t>
            </a:r>
            <a:r>
              <a:rPr lang="en-US" altLang="zh-CN" dirty="0"/>
              <a:t>:</a:t>
            </a:r>
            <a:r>
              <a:rPr lang="zh-CN" altLang="en-US" dirty="0"/>
              <a:t>一个用于</a:t>
            </a:r>
            <a:r>
              <a:rPr lang="en-US" altLang="zh-CN" dirty="0"/>
              <a:t>Web</a:t>
            </a:r>
            <a:r>
              <a:rPr lang="zh-CN" altLang="en-US" dirty="0" smtClean="0"/>
              <a:t>应用程序自动化测试</a:t>
            </a:r>
            <a:r>
              <a:rPr lang="zh-CN" altLang="en-US" dirty="0"/>
              <a:t>的</a:t>
            </a:r>
            <a:r>
              <a:rPr lang="zh-CN" altLang="en-US" dirty="0" smtClean="0"/>
              <a:t>工具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b="1" dirty="0" smtClean="0"/>
              <a:t>利用</a:t>
            </a:r>
            <a:r>
              <a:rPr lang="en-US" altLang="zh-CN" b="1" dirty="0"/>
              <a:t>JS</a:t>
            </a:r>
            <a:r>
              <a:rPr lang="zh-CN" altLang="en-US" b="1" dirty="0"/>
              <a:t>获取页面中的所有</a:t>
            </a:r>
            <a:r>
              <a:rPr lang="zh-CN" altLang="en-US" b="1" dirty="0" smtClean="0"/>
              <a:t>元素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i="1" dirty="0" smtClean="0"/>
              <a:t>1. public </a:t>
            </a:r>
            <a:r>
              <a:rPr lang="en-US" altLang="zh-CN" i="1" dirty="0" err="1"/>
              <a:t>ArrayList</a:t>
            </a:r>
            <a:r>
              <a:rPr lang="en-US" altLang="zh-CN" i="1" dirty="0"/>
              <a:t>&lt;</a:t>
            </a:r>
            <a:r>
              <a:rPr lang="en-US" altLang="zh-CN" i="1" dirty="0" err="1"/>
              <a:t>WebElement</a:t>
            </a:r>
            <a:r>
              <a:rPr lang="en-US" altLang="zh-CN" i="1" dirty="0"/>
              <a:t>&gt; </a:t>
            </a:r>
            <a:r>
              <a:rPr lang="en-US" altLang="zh-CN" i="1" dirty="0" err="1"/>
              <a:t>getWebElements</a:t>
            </a:r>
            <a:r>
              <a:rPr lang="en-US" altLang="zh-CN" i="1" dirty="0"/>
              <a:t>(</a:t>
            </a:r>
            <a:r>
              <a:rPr lang="en-US" altLang="zh-CN" i="1" dirty="0" err="1"/>
              <a:t>boolean</a:t>
            </a:r>
            <a:r>
              <a:rPr lang="en-US" altLang="zh-CN" i="1" dirty="0"/>
              <a:t> </a:t>
            </a:r>
            <a:r>
              <a:rPr lang="en-US" altLang="zh-CN" i="1" dirty="0" err="1"/>
              <a:t>onlySufficientlyVisible</a:t>
            </a:r>
            <a:r>
              <a:rPr lang="en-US" altLang="zh-CN" i="1" dirty="0" smtClean="0"/>
              <a:t>){</a:t>
            </a:r>
            <a:r>
              <a:rPr lang="en-US" altLang="zh-CN" i="1" dirty="0"/>
              <a:t>	</a:t>
            </a:r>
            <a:endParaRPr lang="en-US" altLang="zh-CN" i="1" dirty="0" smtClean="0"/>
          </a:p>
          <a:p>
            <a:r>
              <a:rPr lang="en-US" altLang="zh-CN" i="1" dirty="0" smtClean="0"/>
              <a:t>        </a:t>
            </a:r>
            <a:r>
              <a:rPr lang="en-US" altLang="zh-CN" i="1" dirty="0" err="1" smtClean="0"/>
              <a:t>boolean</a:t>
            </a:r>
            <a:r>
              <a:rPr lang="en-US" altLang="zh-CN" i="1" dirty="0" smtClean="0"/>
              <a:t> </a:t>
            </a:r>
            <a:r>
              <a:rPr lang="en-US" altLang="zh-CN" i="1" dirty="0" err="1"/>
              <a:t>javaScriptWasExecuted</a:t>
            </a:r>
            <a:r>
              <a:rPr lang="en-US" altLang="zh-CN" i="1" dirty="0"/>
              <a:t> = </a:t>
            </a:r>
            <a:r>
              <a:rPr lang="en-US" altLang="zh-CN" i="1" dirty="0" err="1"/>
              <a:t>executeJavaScriptFunction</a:t>
            </a:r>
            <a:r>
              <a:rPr lang="en-US" altLang="zh-CN" i="1" dirty="0"/>
              <a:t>("</a:t>
            </a:r>
            <a:r>
              <a:rPr lang="en-US" altLang="zh-CN" b="1" i="1" dirty="0" err="1"/>
              <a:t>allWebElements</a:t>
            </a:r>
            <a:r>
              <a:rPr lang="en-US" altLang="zh-CN" b="1" i="1" dirty="0" smtClean="0"/>
              <a:t>()</a:t>
            </a:r>
            <a:r>
              <a:rPr lang="en-US" altLang="zh-CN" i="1" dirty="0" smtClean="0"/>
              <a:t>;");</a:t>
            </a:r>
            <a:r>
              <a:rPr lang="en-US" altLang="zh-CN" i="1" dirty="0"/>
              <a:t>	</a:t>
            </a:r>
            <a:endParaRPr lang="en-US" altLang="zh-CN" i="1" dirty="0" smtClean="0"/>
          </a:p>
          <a:p>
            <a:r>
              <a:rPr lang="en-US" altLang="zh-CN" i="1" dirty="0" smtClean="0"/>
              <a:t>     return </a:t>
            </a:r>
            <a:r>
              <a:rPr lang="en-US" altLang="zh-CN" i="1" dirty="0" err="1"/>
              <a:t>getWebElements</a:t>
            </a:r>
            <a:r>
              <a:rPr lang="en-US" altLang="zh-CN" i="1" dirty="0"/>
              <a:t>(</a:t>
            </a:r>
            <a:r>
              <a:rPr lang="en-US" altLang="zh-CN" i="1" dirty="0" err="1"/>
              <a:t>javaScriptWasExecuted</a:t>
            </a:r>
            <a:r>
              <a:rPr lang="en-US" altLang="zh-CN" i="1" dirty="0"/>
              <a:t>, </a:t>
            </a:r>
            <a:r>
              <a:rPr lang="en-US" altLang="zh-CN" i="1" dirty="0" err="1"/>
              <a:t>onlySufficientlyVisible</a:t>
            </a:r>
            <a:r>
              <a:rPr lang="en-US" altLang="zh-CN" i="1" dirty="0"/>
              <a:t>);	</a:t>
            </a:r>
            <a:endParaRPr lang="en-US" altLang="zh-CN" i="1" dirty="0" smtClean="0"/>
          </a:p>
          <a:p>
            <a:r>
              <a:rPr lang="en-US" altLang="zh-CN" i="1" dirty="0" smtClean="0"/>
              <a:t>}</a:t>
            </a:r>
          </a:p>
          <a:p>
            <a:endParaRPr lang="en-US" altLang="zh-CN" i="1" dirty="0"/>
          </a:p>
          <a:p>
            <a:r>
              <a:rPr lang="en-US" altLang="zh-CN" dirty="0" smtClean="0"/>
              <a:t>2. function</a:t>
            </a:r>
            <a:r>
              <a:rPr lang="en-US" altLang="zh-CN" dirty="0"/>
              <a:t> </a:t>
            </a:r>
            <a:r>
              <a:rPr lang="en-US" altLang="zh-CN" b="1" dirty="0" err="1"/>
              <a:t>allWebElements</a:t>
            </a:r>
            <a:r>
              <a:rPr lang="en-US" altLang="zh-CN" dirty="0"/>
              <a:t>() {   </a:t>
            </a:r>
            <a:endParaRPr lang="en-US" altLang="zh-CN" dirty="0" smtClean="0"/>
          </a:p>
          <a:p>
            <a:r>
              <a:rPr lang="en-US" altLang="zh-CN" dirty="0"/>
              <a:t>   for (</a:t>
            </a:r>
            <a:r>
              <a:rPr lang="en-US" altLang="zh-CN" dirty="0" err="1"/>
              <a:t>var</a:t>
            </a:r>
            <a:r>
              <a:rPr lang="en-US" altLang="zh-CN" dirty="0"/>
              <a:t> key in </a:t>
            </a:r>
            <a:r>
              <a:rPr lang="en-US" altLang="zh-CN" dirty="0" err="1"/>
              <a:t>document.all</a:t>
            </a:r>
            <a:r>
              <a:rPr lang="en-US" altLang="zh-CN" dirty="0"/>
              <a:t>){      </a:t>
            </a:r>
            <a:endParaRPr lang="en-US" altLang="zh-CN" dirty="0" smtClean="0"/>
          </a:p>
          <a:p>
            <a:r>
              <a:rPr lang="en-US" altLang="zh-CN" dirty="0"/>
              <a:t>    try{           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/>
              <a:t> </a:t>
            </a:r>
            <a:r>
              <a:rPr lang="en-US" altLang="zh-CN" dirty="0" err="1">
                <a:solidFill>
                  <a:srgbClr val="00B050"/>
                </a:solidFill>
              </a:rPr>
              <a:t>promptElement</a:t>
            </a:r>
            <a:r>
              <a:rPr lang="en-US" altLang="zh-CN" dirty="0"/>
              <a:t>(</a:t>
            </a:r>
            <a:r>
              <a:rPr lang="en-US" altLang="zh-CN" dirty="0" err="1"/>
              <a:t>document.all</a:t>
            </a:r>
            <a:r>
              <a:rPr lang="en-US" altLang="zh-CN" dirty="0"/>
              <a:t>[key]);   //</a:t>
            </a:r>
            <a:r>
              <a:rPr lang="zh-CN" altLang="en-US" dirty="0"/>
              <a:t>调用</a:t>
            </a:r>
            <a:r>
              <a:rPr lang="en-US" altLang="zh-CN" dirty="0" err="1"/>
              <a:t>promptElement</a:t>
            </a:r>
            <a:r>
              <a:rPr lang="zh-CN" altLang="en-US" dirty="0"/>
              <a:t>（</a:t>
            </a:r>
            <a:r>
              <a:rPr lang="en-US" altLang="zh-CN" dirty="0"/>
              <a:t>element</a:t>
            </a:r>
            <a:r>
              <a:rPr lang="zh-CN" altLang="en-US" dirty="0"/>
              <a:t>）函数          </a:t>
            </a:r>
            <a:endParaRPr lang="en-US" altLang="zh-CN" dirty="0" smtClean="0"/>
          </a:p>
          <a:p>
            <a:r>
              <a:rPr lang="zh-CN" altLang="en-US" dirty="0"/>
              <a:t>        </a:t>
            </a:r>
            <a:r>
              <a:rPr lang="en-US" altLang="zh-CN" dirty="0"/>
              <a:t>}catch(ignored){}    }      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r>
              <a:rPr lang="en-US" altLang="zh-CN" dirty="0"/>
              <a:t>}  </a:t>
            </a:r>
            <a:endParaRPr lang="en-US" altLang="zh-CN" i="1" dirty="0"/>
          </a:p>
          <a:p>
            <a:r>
              <a:rPr lang="en-US" altLang="zh-CN" dirty="0" smtClean="0"/>
              <a:t>3. function</a:t>
            </a:r>
            <a:r>
              <a:rPr lang="en-US" altLang="zh-CN" dirty="0"/>
              <a:t> </a:t>
            </a:r>
            <a:r>
              <a:rPr lang="en-US" altLang="zh-CN" dirty="0" err="1">
                <a:solidFill>
                  <a:srgbClr val="00B050"/>
                </a:solidFill>
              </a:rPr>
              <a:t>promptElement</a:t>
            </a:r>
            <a:r>
              <a:rPr lang="en-US" altLang="zh-CN" dirty="0"/>
              <a:t>(element</a:t>
            </a:r>
            <a:r>
              <a:rPr lang="en-US" altLang="zh-CN" dirty="0" smtClean="0"/>
              <a:t>){</a:t>
            </a:r>
          </a:p>
          <a:p>
            <a:r>
              <a:rPr lang="en-US" altLang="zh-CN" i="1" dirty="0" smtClean="0"/>
              <a:t>//…….</a:t>
            </a:r>
          </a:p>
          <a:p>
            <a:r>
              <a:rPr lang="en-US" altLang="zh-CN" dirty="0"/>
              <a:t> prompt(id + ';,' + text + ';,' + name + ";," + </a:t>
            </a:r>
            <a:r>
              <a:rPr lang="en-US" altLang="zh-CN" dirty="0" err="1"/>
              <a:t>className</a:t>
            </a:r>
            <a:r>
              <a:rPr lang="en-US" altLang="zh-CN" dirty="0"/>
              <a:t> + ";," + </a:t>
            </a:r>
            <a:r>
              <a:rPr lang="en-US" altLang="zh-CN" dirty="0" err="1"/>
              <a:t>tagName</a:t>
            </a:r>
            <a:r>
              <a:rPr lang="en-US" altLang="zh-CN" dirty="0"/>
              <a:t> + ";," + </a:t>
            </a:r>
            <a:r>
              <a:rPr lang="en-US" altLang="zh-CN" dirty="0" err="1"/>
              <a:t>rect.left</a:t>
            </a:r>
            <a:r>
              <a:rPr lang="en-US" altLang="zh-CN" dirty="0"/>
              <a:t> + ';,' + </a:t>
            </a:r>
            <a:r>
              <a:rPr lang="en-US" altLang="zh-CN" dirty="0" err="1"/>
              <a:t>rect.top</a:t>
            </a:r>
            <a:r>
              <a:rPr lang="en-US" altLang="zh-CN" dirty="0"/>
              <a:t> + ';,' + </a:t>
            </a:r>
            <a:r>
              <a:rPr lang="en-US" altLang="zh-CN" dirty="0" err="1"/>
              <a:t>rect.width</a:t>
            </a:r>
            <a:r>
              <a:rPr lang="en-US" altLang="zh-CN" dirty="0"/>
              <a:t> + ';,' + </a:t>
            </a:r>
            <a:r>
              <a:rPr lang="en-US" altLang="zh-CN" dirty="0" err="1"/>
              <a:t>rect.height</a:t>
            </a:r>
            <a:r>
              <a:rPr lang="en-US" altLang="zh-CN" dirty="0"/>
              <a:t> + ';,' + attributes);   </a:t>
            </a:r>
            <a:endParaRPr lang="en-US" altLang="zh-CN" dirty="0" smtClean="0"/>
          </a:p>
          <a:p>
            <a:r>
              <a:rPr lang="en-US" altLang="zh-CN" dirty="0" smtClean="0"/>
              <a:t>//……</a:t>
            </a:r>
          </a:p>
          <a:p>
            <a:r>
              <a:rPr lang="en-US" altLang="zh-CN" i="1" dirty="0"/>
              <a:t>}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182666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2.2 </a:t>
            </a:r>
            <a:r>
              <a:rPr lang="en-US" altLang="zh-CN" sz="3200" b="1" dirty="0" err="1" smtClean="0"/>
              <a:t>Robotium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Webview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7" y="1025525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在</a:t>
            </a:r>
            <a:r>
              <a:rPr lang="en-US" altLang="zh-CN" b="1" dirty="0"/>
              <a:t>Android</a:t>
            </a:r>
            <a:r>
              <a:rPr lang="zh-CN" altLang="en-US" b="1" dirty="0"/>
              <a:t>中获取</a:t>
            </a:r>
            <a:r>
              <a:rPr lang="en-US" altLang="zh-CN" b="1" dirty="0" err="1"/>
              <a:t>WebView</a:t>
            </a:r>
            <a:r>
              <a:rPr lang="zh-CN" altLang="en-US" b="1" dirty="0"/>
              <a:t>中</a:t>
            </a:r>
            <a:r>
              <a:rPr lang="en-US" altLang="zh-CN" b="1" dirty="0"/>
              <a:t>prompt</a:t>
            </a:r>
            <a:r>
              <a:rPr lang="zh-CN" altLang="en-US" b="1" dirty="0"/>
              <a:t>提示框中的</a:t>
            </a:r>
            <a:r>
              <a:rPr lang="zh-CN" altLang="en-US" b="1" dirty="0" smtClean="0"/>
              <a:t>信息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en-US" altLang="zh-CN" dirty="0"/>
              <a:t> Android</a:t>
            </a:r>
            <a:r>
              <a:rPr lang="zh-CN" altLang="en-US" dirty="0"/>
              <a:t>的</a:t>
            </a:r>
            <a:r>
              <a:rPr lang="en-US" altLang="zh-CN" dirty="0" err="1"/>
              <a:t>Webkit</a:t>
            </a:r>
            <a:r>
              <a:rPr lang="zh-CN" altLang="en-US" dirty="0"/>
              <a:t>包中有</a:t>
            </a:r>
            <a:r>
              <a:rPr lang="zh-CN" altLang="en-US" dirty="0" smtClean="0"/>
              <a:t>个</a:t>
            </a:r>
            <a:r>
              <a:rPr lang="en-US" altLang="zh-CN" b="1" dirty="0" err="1" smtClean="0"/>
              <a:t>WebChromeClient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en-US" altLang="zh-CN" dirty="0" err="1" smtClean="0"/>
              <a:t>WebView</a:t>
            </a:r>
            <a:r>
              <a:rPr lang="zh-CN" altLang="en-US" dirty="0"/>
              <a:t>中有</a:t>
            </a:r>
            <a:r>
              <a:rPr lang="en-US" altLang="zh-CN" dirty="0"/>
              <a:t>JS</a:t>
            </a:r>
            <a:r>
              <a:rPr lang="zh-CN" altLang="en-US" dirty="0"/>
              <a:t>提示框时，会回</a:t>
            </a:r>
            <a:r>
              <a:rPr lang="zh-CN" altLang="en-US" dirty="0" smtClean="0"/>
              <a:t>调该类的</a:t>
            </a:r>
            <a:r>
              <a:rPr lang="en-US" altLang="zh-CN" dirty="0" err="1" smtClean="0">
                <a:solidFill>
                  <a:srgbClr val="00B050"/>
                </a:solidFill>
              </a:rPr>
              <a:t>onJsPromp</a:t>
            </a:r>
            <a:r>
              <a:rPr lang="en-US" altLang="zh-CN" dirty="0" err="1" smtClean="0"/>
              <a:t>t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 err="1"/>
              <a:t>RobotiumWebClient</a:t>
            </a:r>
            <a:r>
              <a:rPr lang="en-US" altLang="zh-CN" dirty="0"/>
              <a:t> extends </a:t>
            </a:r>
            <a:r>
              <a:rPr lang="en-US" altLang="zh-CN" b="1" dirty="0" err="1"/>
              <a:t>WebChromeClient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public </a:t>
            </a:r>
            <a:r>
              <a:rPr lang="en-US" altLang="zh-CN" dirty="0" err="1"/>
              <a:t>boolean</a:t>
            </a:r>
            <a:r>
              <a:rPr lang="en-US" altLang="zh-CN" dirty="0"/>
              <a:t> </a:t>
            </a:r>
            <a:r>
              <a:rPr lang="en-US" altLang="zh-CN" dirty="0" err="1">
                <a:solidFill>
                  <a:srgbClr val="00B050"/>
                </a:solidFill>
              </a:rPr>
              <a:t>onJsPrompt</a:t>
            </a:r>
            <a:r>
              <a:rPr lang="en-US" altLang="zh-CN" dirty="0"/>
              <a:t>(</a:t>
            </a:r>
            <a:r>
              <a:rPr lang="en-US" altLang="zh-CN" dirty="0" err="1"/>
              <a:t>WebView</a:t>
            </a:r>
            <a:r>
              <a:rPr lang="en-US" altLang="zh-CN" dirty="0"/>
              <a:t> view, String </a:t>
            </a:r>
            <a:r>
              <a:rPr lang="en-US" altLang="zh-CN" dirty="0" err="1"/>
              <a:t>url</a:t>
            </a:r>
            <a:r>
              <a:rPr lang="en-US" altLang="zh-CN" dirty="0"/>
              <a:t>, String message, String </a:t>
            </a:r>
            <a:r>
              <a:rPr lang="en-US" altLang="zh-CN" dirty="0" err="1"/>
              <a:t>defaultValue</a:t>
            </a:r>
            <a:r>
              <a:rPr lang="en-US" altLang="zh-CN" dirty="0"/>
              <a:t>, </a:t>
            </a:r>
            <a:r>
              <a:rPr lang="en-US" altLang="zh-CN" dirty="0" err="1"/>
              <a:t>JsPromptResult</a:t>
            </a:r>
            <a:r>
              <a:rPr lang="en-US" altLang="zh-CN" dirty="0"/>
              <a:t> r) {  </a:t>
            </a:r>
            <a:endParaRPr lang="en-US" altLang="zh-CN" dirty="0" smtClean="0"/>
          </a:p>
          <a:p>
            <a:r>
              <a:rPr lang="en-US" altLang="zh-CN" dirty="0" smtClean="0"/>
              <a:t>//…….</a:t>
            </a:r>
          </a:p>
          <a:p>
            <a:r>
              <a:rPr lang="en-US" altLang="zh-CN" dirty="0"/>
              <a:t>  </a:t>
            </a:r>
            <a:r>
              <a:rPr lang="en-US" altLang="zh-CN" dirty="0" err="1"/>
              <a:t>webElementCreator.createWebElementAndAddInList</a:t>
            </a:r>
            <a:r>
              <a:rPr lang="en-US" altLang="zh-CN" dirty="0"/>
              <a:t>(message, view);//</a:t>
            </a:r>
            <a:r>
              <a:rPr lang="zh-CN" altLang="en-US" dirty="0" smtClean="0"/>
              <a:t>有</a:t>
            </a:r>
            <a:r>
              <a:rPr lang="zh-CN" altLang="en-US" dirty="0"/>
              <a:t>了</a:t>
            </a:r>
            <a:r>
              <a:rPr lang="zh-CN" altLang="en-US" dirty="0" smtClean="0"/>
              <a:t>提示</a:t>
            </a:r>
            <a:r>
              <a:rPr lang="zh-CN" altLang="en-US" dirty="0"/>
              <a:t>框中的内容，那么就可以对提示框中的内容进行处理了  </a:t>
            </a:r>
            <a:endParaRPr lang="en-US" altLang="zh-CN" dirty="0" smtClean="0"/>
          </a:p>
          <a:p>
            <a:r>
              <a:rPr lang="en-US" altLang="zh-CN" dirty="0" smtClean="0"/>
              <a:t>//…….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B0F0"/>
                </a:solidFill>
              </a:rPr>
              <a:t>//</a:t>
            </a:r>
            <a:r>
              <a:rPr lang="zh-CN" altLang="en-US" dirty="0">
                <a:solidFill>
                  <a:srgbClr val="00B0F0"/>
                </a:solidFill>
              </a:rPr>
              <a:t>  另外，原本的</a:t>
            </a:r>
            <a:r>
              <a:rPr lang="en-US" altLang="zh-CN" dirty="0" err="1">
                <a:solidFill>
                  <a:srgbClr val="00B0F0"/>
                </a:solidFill>
              </a:rPr>
              <a:t>WebView</a:t>
            </a:r>
            <a:r>
              <a:rPr lang="zh-CN" altLang="en-US" dirty="0">
                <a:solidFill>
                  <a:srgbClr val="00B0F0"/>
                </a:solidFill>
              </a:rPr>
              <a:t>默认是不允许执行</a:t>
            </a:r>
            <a:r>
              <a:rPr lang="en-US" altLang="zh-CN" dirty="0">
                <a:solidFill>
                  <a:srgbClr val="00B0F0"/>
                </a:solidFill>
              </a:rPr>
              <a:t>JS</a:t>
            </a:r>
            <a:r>
              <a:rPr lang="zh-CN" altLang="en-US" dirty="0">
                <a:solidFill>
                  <a:srgbClr val="00B0F0"/>
                </a:solidFill>
              </a:rPr>
              <a:t>的，因此需要先</a:t>
            </a:r>
            <a:r>
              <a:rPr lang="zh-CN" altLang="en-US" dirty="0" smtClean="0">
                <a:solidFill>
                  <a:srgbClr val="00B0F0"/>
                </a:solidFill>
              </a:rPr>
              <a:t>执行</a:t>
            </a:r>
            <a:r>
              <a:rPr lang="en-US" altLang="zh-CN" dirty="0" smtClean="0">
                <a:solidFill>
                  <a:srgbClr val="00B0F0"/>
                </a:solidFill>
              </a:rPr>
              <a:t>//</a:t>
            </a:r>
            <a:r>
              <a:rPr lang="en-US" altLang="zh-CN" dirty="0" err="1" smtClean="0">
                <a:solidFill>
                  <a:srgbClr val="00B0F0"/>
                </a:solidFill>
              </a:rPr>
              <a:t>enableJavascriptAndSetRobotiumWebClient</a:t>
            </a:r>
            <a:r>
              <a:rPr lang="zh-CN" altLang="en-US" dirty="0">
                <a:solidFill>
                  <a:srgbClr val="00B0F0"/>
                </a:solidFill>
              </a:rPr>
              <a:t>方法。将</a:t>
            </a:r>
            <a:r>
              <a:rPr lang="en-US" altLang="zh-CN" dirty="0" err="1">
                <a:solidFill>
                  <a:srgbClr val="00B0F0"/>
                </a:solidFill>
              </a:rPr>
              <a:t>JavaScriptEnabled</a:t>
            </a:r>
            <a:r>
              <a:rPr lang="zh-CN" altLang="en-US" dirty="0">
                <a:solidFill>
                  <a:srgbClr val="00B0F0"/>
                </a:solidFill>
              </a:rPr>
              <a:t>设置为</a:t>
            </a:r>
            <a:r>
              <a:rPr lang="en-US" altLang="zh-CN" dirty="0" smtClean="0">
                <a:solidFill>
                  <a:srgbClr val="00B0F0"/>
                </a:solidFill>
              </a:rPr>
              <a:t>true</a:t>
            </a:r>
            <a:endParaRPr lang="en-US" altLang="zh-CN" i="1" dirty="0">
              <a:solidFill>
                <a:srgbClr val="00B0F0"/>
              </a:solidFill>
            </a:endParaRPr>
          </a:p>
          <a:p>
            <a:r>
              <a:rPr lang="en-US" altLang="zh-CN" i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54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54268" cy="102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2.3 </a:t>
            </a:r>
            <a:r>
              <a:rPr lang="en-US" altLang="zh-CN" sz="3200" b="1" dirty="0" err="1" smtClean="0"/>
              <a:t>Robotium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Webview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7" y="1025525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4.</a:t>
            </a:r>
            <a:r>
              <a:rPr lang="zh-CN" altLang="en-US" b="1" dirty="0" smtClean="0"/>
              <a:t>将</a:t>
            </a:r>
            <a:r>
              <a:rPr lang="zh-CN" altLang="en-US" b="1" dirty="0"/>
              <a:t>提示框中的消息存入</a:t>
            </a:r>
            <a:r>
              <a:rPr lang="en-US" altLang="zh-CN" b="1" dirty="0" err="1"/>
              <a:t>WebElement</a:t>
            </a:r>
            <a:r>
              <a:rPr lang="en-US" altLang="zh-CN" b="1" dirty="0"/>
              <a:t> Java bean</a:t>
            </a:r>
            <a:r>
              <a:rPr lang="zh-CN" altLang="en-US" b="1" dirty="0"/>
              <a:t>中</a:t>
            </a:r>
            <a:r>
              <a:rPr lang="en-US" altLang="zh-CN" i="1" dirty="0" smtClean="0"/>
              <a:t>.</a:t>
            </a:r>
          </a:p>
          <a:p>
            <a:endParaRPr lang="en-US" altLang="zh-CN" i="1" dirty="0"/>
          </a:p>
          <a:p>
            <a:endParaRPr lang="en-US" altLang="zh-CN" i="1" dirty="0" smtClean="0"/>
          </a:p>
          <a:p>
            <a:endParaRPr lang="en-US" altLang="zh-CN" i="1" dirty="0"/>
          </a:p>
          <a:p>
            <a:r>
              <a:rPr lang="en-US" altLang="zh-CN" dirty="0" err="1"/>
              <a:t>WebElement</a:t>
            </a:r>
            <a:r>
              <a:rPr lang="zh-CN" altLang="en-US" dirty="0"/>
              <a:t>对象中包含了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text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等字段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还</a:t>
            </a:r>
            <a:r>
              <a:rPr lang="zh-CN" altLang="en-US" dirty="0"/>
              <a:t>包含了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知道</a:t>
            </a:r>
            <a:r>
              <a:rPr lang="zh-CN" altLang="en-US" dirty="0"/>
              <a:t>了坐标后就可以像其它</a:t>
            </a:r>
            <a:r>
              <a:rPr lang="en-US" altLang="zh-CN" dirty="0"/>
              <a:t>Android</a:t>
            </a:r>
            <a:r>
              <a:rPr lang="zh-CN" altLang="en-US" dirty="0"/>
              <a:t>中的原生</a:t>
            </a:r>
            <a:r>
              <a:rPr lang="en-US" altLang="zh-CN" dirty="0"/>
              <a:t>View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zh-CN" altLang="en-US" dirty="0"/>
              <a:t>坐标发送点击事件</a:t>
            </a:r>
            <a:endParaRPr lang="en-US" altLang="zh-CN" i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261368"/>
            <a:ext cx="30765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52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664</Words>
  <Application>Microsoft Office PowerPoint</Application>
  <PresentationFormat>全屏显示(4:3)</PresentationFormat>
  <Paragraphs>172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lw</dc:creator>
  <cp:lastModifiedBy>Luoly</cp:lastModifiedBy>
  <cp:revision>269</cp:revision>
  <dcterms:created xsi:type="dcterms:W3CDTF">2015-12-25T11:24:05Z</dcterms:created>
  <dcterms:modified xsi:type="dcterms:W3CDTF">2016-01-03T14:33:38Z</dcterms:modified>
</cp:coreProperties>
</file>