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57" r:id="rId4"/>
    <p:sldId id="258" r:id="rId5"/>
    <p:sldId id="259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9" autoAdjust="0"/>
  </p:normalViewPr>
  <p:slideViewPr>
    <p:cSldViewPr>
      <p:cViewPr>
        <p:scale>
          <a:sx n="75" d="100"/>
          <a:sy n="75" d="100"/>
        </p:scale>
        <p:origin x="-101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1C14A-676B-45F4-A490-0DA83213FEF7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4F5AA-B70D-40E5-AAEE-E2100D125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新建一个安卓工程，或者是在原有安卓工程里加一个包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7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新建一个安卓工程，或者是在原有安卓工程里加一个包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7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不能跨进程，而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脚本 </a:t>
            </a:r>
            <a:r>
              <a:rPr lang="en-US" altLang="zh-CN" dirty="0" smtClean="0"/>
              <a:t>-&gt;socket 4723&lt;-sever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268" y="1340768"/>
            <a:ext cx="9154268" cy="16735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ea typeface="宋体" charset="-122"/>
              </a:rPr>
              <a:t>常见安卓测试框架</a:t>
            </a:r>
            <a:r>
              <a:rPr lang="zh-CN" altLang="en-US" sz="3200" b="1" dirty="0">
                <a:ea typeface="宋体" charset="-122"/>
              </a:rPr>
              <a:t>示例</a:t>
            </a:r>
            <a:endParaRPr lang="en-US" altLang="zh-CN" sz="3200" b="1" dirty="0" smtClean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5542" y="3592145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罗路遥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2015.12.28</a:t>
            </a:r>
          </a:p>
        </p:txBody>
      </p:sp>
    </p:spTree>
    <p:extLst>
      <p:ext uri="{BB962C8B-B14F-4D97-AF65-F5344CB8AC3E}">
        <p14:creationId xmlns:p14="http://schemas.microsoft.com/office/powerpoint/2010/main" val="167438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4.Appium(1)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0" y="1268760"/>
            <a:ext cx="32712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搭建环境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Node.js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.net</a:t>
            </a:r>
            <a:r>
              <a:rPr lang="en-US" altLang="zh-CN" b="1" dirty="0" smtClean="0"/>
              <a:t> 4.5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en-US" altLang="zh-CN" b="1" dirty="0" err="1" smtClean="0">
                <a:ea typeface="宋体" charset="-122"/>
              </a:rPr>
              <a:t>Appium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endParaRPr lang="en-US" altLang="zh-CN" b="1" dirty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新建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工程，导入包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启动模拟器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启动</a:t>
            </a:r>
            <a:r>
              <a:rPr lang="en-US" altLang="zh-CN" b="1" dirty="0" err="1" smtClean="0"/>
              <a:t>Appium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5</a:t>
            </a:r>
            <a:r>
              <a:rPr lang="en-US" altLang="zh-CN" b="1" dirty="0" smtClean="0"/>
              <a:t>. Eclipse</a:t>
            </a:r>
            <a:r>
              <a:rPr lang="zh-CN" altLang="en-US" b="1" dirty="0" smtClean="0"/>
              <a:t>中  </a:t>
            </a:r>
            <a:r>
              <a:rPr lang="en-US" altLang="zh-CN" b="1" dirty="0" smtClean="0"/>
              <a:t>Run As </a:t>
            </a:r>
            <a:r>
              <a:rPr lang="en-US" altLang="zh-CN" b="1" dirty="0"/>
              <a:t>-&gt; </a:t>
            </a:r>
            <a:r>
              <a:rPr lang="en-US" altLang="zh-CN" b="1" dirty="0" err="1"/>
              <a:t>JUnit</a:t>
            </a:r>
            <a:r>
              <a:rPr lang="en-US" altLang="zh-CN" b="1" dirty="0"/>
              <a:t> Test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02719"/>
            <a:ext cx="31432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5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prstClr val="black"/>
                </a:solidFill>
              </a:rPr>
              <a:t>4.Appium(2)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91" y="1025525"/>
            <a:ext cx="85345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 6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部分源码展示</a:t>
            </a:r>
            <a:endParaRPr lang="en-US" altLang="zh-CN" b="1" dirty="0" smtClean="0"/>
          </a:p>
          <a:p>
            <a:r>
              <a:rPr lang="en-US" altLang="zh-CN" dirty="0" smtClean="0"/>
              <a:t>       File </a:t>
            </a:r>
            <a:r>
              <a:rPr lang="en-US" altLang="zh-CN" dirty="0"/>
              <a:t>app = new File(</a:t>
            </a:r>
            <a:r>
              <a:rPr lang="en-US" altLang="zh-CN" dirty="0" err="1"/>
              <a:t>appDir</a:t>
            </a:r>
            <a:r>
              <a:rPr lang="en-US" altLang="zh-CN" dirty="0"/>
              <a:t>, "</a:t>
            </a:r>
            <a:r>
              <a:rPr lang="en-US" altLang="zh-CN" b="1" dirty="0"/>
              <a:t>Identify14.apk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setUp</a:t>
            </a:r>
            <a:r>
              <a:rPr lang="en-US" altLang="zh-CN" b="1" dirty="0"/>
              <a:t>() throws </a:t>
            </a:r>
            <a:r>
              <a:rPr lang="en-US" altLang="zh-CN" b="1" u="sng" dirty="0" smtClean="0"/>
              <a:t>Exception{</a:t>
            </a:r>
            <a:endParaRPr lang="zh-CN" altLang="en-US" b="1" dirty="0"/>
          </a:p>
          <a:p>
            <a:r>
              <a:rPr lang="zh-CN" altLang="en-US" dirty="0"/>
              <a:t>     </a:t>
            </a:r>
            <a:r>
              <a:rPr lang="zh-CN" altLang="en-US" dirty="0" smtClean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设置自动化相关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…….</a:t>
            </a:r>
            <a:endParaRPr lang="zh-CN" altLang="en-US" dirty="0"/>
          </a:p>
          <a:p>
            <a:r>
              <a:rPr lang="en-US" altLang="zh-CN" dirty="0" smtClean="0"/>
              <a:t>      //</a:t>
            </a:r>
            <a:r>
              <a:rPr lang="zh-CN" altLang="en-US" dirty="0"/>
              <a:t>设置安卓系统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……</a:t>
            </a:r>
            <a:endParaRPr lang="zh-CN" altLang="en-US" dirty="0"/>
          </a:p>
          <a:p>
            <a:r>
              <a:rPr lang="en-US" altLang="zh-CN" dirty="0" smtClean="0"/>
              <a:t>      //</a:t>
            </a:r>
            <a:r>
              <a:rPr lang="zh-CN" altLang="en-US" dirty="0"/>
              <a:t>设置</a:t>
            </a:r>
            <a:r>
              <a:rPr lang="en-US" altLang="zh-CN" u="sng" dirty="0" err="1"/>
              <a:t>apk</a:t>
            </a:r>
            <a:r>
              <a:rPr lang="zh-CN" altLang="en-US" u="sng" dirty="0" smtClean="0"/>
              <a:t>路径</a:t>
            </a:r>
            <a:r>
              <a:rPr lang="en-US" altLang="zh-CN" u="sng" dirty="0" smtClean="0"/>
              <a:t>…..</a:t>
            </a:r>
            <a:endParaRPr lang="zh-CN" altLang="en-US" u="sng" dirty="0"/>
          </a:p>
          <a:p>
            <a:r>
              <a:rPr lang="en-US" altLang="zh-CN" dirty="0" smtClean="0"/>
              <a:t>      //</a:t>
            </a:r>
            <a:r>
              <a:rPr lang="zh-CN" altLang="en-US" dirty="0"/>
              <a:t>设置</a:t>
            </a:r>
            <a:r>
              <a:rPr lang="en-US" altLang="zh-CN" u="sng" dirty="0"/>
              <a:t>app</a:t>
            </a:r>
            <a:r>
              <a:rPr lang="zh-CN" altLang="en-US" u="sng" dirty="0"/>
              <a:t>的主包名和主类名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capabilities.setCapability</a:t>
            </a:r>
            <a:r>
              <a:rPr lang="en-US" altLang="zh-CN" dirty="0"/>
              <a:t>("</a:t>
            </a:r>
            <a:r>
              <a:rPr lang="en-US" altLang="zh-CN" dirty="0" err="1"/>
              <a:t>appPackage</a:t>
            </a:r>
            <a:r>
              <a:rPr lang="en-US" altLang="zh-CN" dirty="0"/>
              <a:t>", "</a:t>
            </a:r>
            <a:r>
              <a:rPr lang="en-US" altLang="zh-CN" b="1" dirty="0" err="1"/>
              <a:t>com.example.identify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capabilities.setCapability</a:t>
            </a:r>
            <a:r>
              <a:rPr lang="en-US" altLang="zh-CN" dirty="0"/>
              <a:t>("</a:t>
            </a:r>
            <a:r>
              <a:rPr lang="en-US" altLang="zh-CN" dirty="0" err="1"/>
              <a:t>appActivity</a:t>
            </a:r>
            <a:r>
              <a:rPr lang="en-US" altLang="zh-CN" dirty="0"/>
              <a:t>", ".</a:t>
            </a:r>
            <a:r>
              <a:rPr lang="en-US" altLang="zh-CN" b="1" dirty="0"/>
              <a:t>Test2</a:t>
            </a:r>
            <a:r>
              <a:rPr lang="en-US" altLang="zh-CN" dirty="0" smtClean="0"/>
              <a:t>");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初始化</a:t>
            </a:r>
          </a:p>
          <a:p>
            <a:r>
              <a:rPr lang="en-US" altLang="zh-CN" dirty="0"/>
              <a:t>        driver = new </a:t>
            </a:r>
            <a:r>
              <a:rPr lang="en-US" altLang="zh-CN" dirty="0" err="1"/>
              <a:t>AppiumDriver</a:t>
            </a:r>
            <a:r>
              <a:rPr lang="en-US" altLang="zh-CN" dirty="0"/>
              <a:t>(new URL("http://127.0.0.1:4723/</a:t>
            </a:r>
            <a:r>
              <a:rPr lang="en-US" altLang="zh-CN" dirty="0" err="1"/>
              <a:t>wd</a:t>
            </a:r>
            <a:r>
              <a:rPr lang="en-US" altLang="zh-CN" dirty="0"/>
              <a:t>/hub"), capabilities</a:t>
            </a:r>
            <a:r>
              <a:rPr lang="en-US" altLang="zh-CN" dirty="0" smtClean="0"/>
              <a:t>);</a:t>
            </a:r>
          </a:p>
          <a:p>
            <a:r>
              <a:rPr lang="en-US" altLang="zh-CN" b="1" dirty="0"/>
              <a:t>}</a:t>
            </a:r>
            <a:r>
              <a:rPr lang="en-US" altLang="zh-CN" b="1" dirty="0" smtClean="0"/>
              <a:t> </a:t>
            </a: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/>
              <a:t> @Test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b="1" dirty="0" err="1" smtClean="0"/>
              <a:t>addTest</a:t>
            </a:r>
            <a:r>
              <a:rPr lang="en-US" altLang="zh-CN" b="1" dirty="0" smtClean="0"/>
              <a:t>(){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WebElement</a:t>
            </a:r>
            <a:r>
              <a:rPr lang="en-US" altLang="zh-CN" dirty="0"/>
              <a:t> el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(By.</a:t>
            </a:r>
            <a:r>
              <a:rPr lang="en-US" altLang="zh-CN" i="1" dirty="0"/>
              <a:t>name("</a:t>
            </a:r>
            <a:r>
              <a:rPr lang="zh-CN" altLang="en-US" i="1" dirty="0"/>
              <a:t>开始测试</a:t>
            </a:r>
            <a:r>
              <a:rPr lang="en-US" altLang="zh-CN" i="1" dirty="0"/>
              <a:t>"));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el.click</a:t>
            </a:r>
            <a:r>
              <a:rPr lang="en-US" altLang="zh-CN" dirty="0" smtClean="0"/>
              <a:t>();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38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prstClr val="black"/>
                </a:solidFill>
              </a:rPr>
              <a:t>4.Appium(3)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556792"/>
            <a:ext cx="7416824" cy="4320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0" y="126876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框架展示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58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en-US" altLang="zh-CN" dirty="0">
                <a:solidFill>
                  <a:srgbClr val="00B050"/>
                </a:solidFill>
              </a:rPr>
              <a:t>Monkey</a:t>
            </a:r>
            <a:r>
              <a:rPr lang="en-US" altLang="zh-CN" dirty="0"/>
              <a:t>:</a:t>
            </a:r>
            <a:r>
              <a:rPr lang="zh-CN" altLang="en-US" dirty="0"/>
              <a:t>压力测试好伙伴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en-US" altLang="zh-CN" dirty="0">
                <a:solidFill>
                  <a:srgbClr val="00B050"/>
                </a:solidFill>
              </a:rPr>
              <a:t>MonkeyRunner</a:t>
            </a:r>
            <a:r>
              <a:rPr lang="en-US" altLang="zh-CN" dirty="0"/>
              <a:t>:</a:t>
            </a:r>
            <a:r>
              <a:rPr lang="zh-CN" altLang="en-US" dirty="0"/>
              <a:t>支持录制功能，支持</a:t>
            </a:r>
            <a:r>
              <a:rPr lang="en-US" altLang="zh-CN" dirty="0"/>
              <a:t>Python,</a:t>
            </a:r>
            <a:r>
              <a:rPr lang="zh-CN" altLang="en-US" dirty="0"/>
              <a:t>但是</a:t>
            </a:r>
            <a:r>
              <a:rPr lang="en-US" altLang="zh-CN" dirty="0"/>
              <a:t>API</a:t>
            </a:r>
            <a:r>
              <a:rPr lang="zh-CN" altLang="en-US" dirty="0"/>
              <a:t>太弱，可以二次开发。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en-US" altLang="zh-CN" dirty="0">
                <a:solidFill>
                  <a:srgbClr val="00B050"/>
                </a:solidFill>
              </a:rPr>
              <a:t>Appium</a:t>
            </a:r>
            <a:r>
              <a:rPr lang="en-US" altLang="zh-CN" dirty="0"/>
              <a:t>:</a:t>
            </a:r>
            <a:r>
              <a:rPr lang="zh-CN" altLang="en-US" dirty="0"/>
              <a:t>支持</a:t>
            </a:r>
            <a:r>
              <a:rPr lang="en-US" altLang="zh-CN" dirty="0" err="1"/>
              <a:t>ios</a:t>
            </a:r>
            <a:r>
              <a:rPr lang="en-US" altLang="zh-CN" dirty="0"/>
              <a:t>,</a:t>
            </a:r>
            <a:r>
              <a:rPr lang="zh-CN" altLang="en-US" dirty="0"/>
              <a:t>支持的语言丰富，但许多语言</a:t>
            </a:r>
            <a:r>
              <a:rPr lang="en-US" altLang="zh-CN" dirty="0"/>
              <a:t>API</a:t>
            </a:r>
            <a:r>
              <a:rPr lang="zh-CN" altLang="en-US" dirty="0"/>
              <a:t>不完善。支持跨平台，社区资源有限，环境搭建太复杂。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en-US" altLang="zh-CN" dirty="0">
                <a:solidFill>
                  <a:srgbClr val="00B050"/>
                </a:solidFill>
              </a:rPr>
              <a:t>Rubotium</a:t>
            </a:r>
            <a:r>
              <a:rPr lang="zh-CN" altLang="en-US" dirty="0"/>
              <a:t>：功能强大，发展多年，社区资源丰富，使用略复杂。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en-US" altLang="zh-CN" dirty="0">
                <a:solidFill>
                  <a:srgbClr val="00B050"/>
                </a:solidFill>
              </a:rPr>
              <a:t>Calabash</a:t>
            </a:r>
            <a:r>
              <a:rPr lang="zh-CN" altLang="en-US" dirty="0"/>
              <a:t>：支持</a:t>
            </a:r>
            <a:r>
              <a:rPr lang="en-US" altLang="zh-CN" dirty="0" err="1"/>
              <a:t>ios</a:t>
            </a:r>
            <a:r>
              <a:rPr lang="en-US" altLang="zh-CN" dirty="0"/>
              <a:t>,</a:t>
            </a:r>
            <a:r>
              <a:rPr lang="zh-CN" altLang="en-US" dirty="0"/>
              <a:t>功能强大，社区资源太少</a:t>
            </a:r>
            <a:r>
              <a:rPr lang="zh-CN" altLang="en-US" dirty="0" smtClean="0"/>
              <a:t>。。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en-US" altLang="zh-CN" dirty="0" smtClean="0">
                <a:solidFill>
                  <a:srgbClr val="00B050"/>
                </a:solidFill>
              </a:rPr>
              <a:t>UIAutomator</a:t>
            </a:r>
            <a:r>
              <a:rPr lang="zh-CN" altLang="en-US" dirty="0"/>
              <a:t>：</a:t>
            </a:r>
            <a:r>
              <a:rPr lang="en-US" altLang="zh-CN" dirty="0"/>
              <a:t>Android4.1</a:t>
            </a:r>
            <a:r>
              <a:rPr lang="zh-CN" altLang="en-US" dirty="0"/>
              <a:t>同步推出，兼容</a:t>
            </a:r>
            <a:r>
              <a:rPr lang="en-US" altLang="zh-CN" dirty="0" err="1"/>
              <a:t>JUnit</a:t>
            </a:r>
            <a:r>
              <a:rPr lang="zh-CN" altLang="en-US" dirty="0"/>
              <a:t>，基本上可以替代所有第三方测试工具。有朋友反映第一次使用搭建环境略复杂。</a:t>
            </a:r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prstClr val="black"/>
                </a:solidFill>
              </a:rPr>
              <a:t>几种常见的测试框架对比（</a:t>
            </a:r>
            <a:r>
              <a:rPr lang="en-US" altLang="zh-CN" sz="3200" b="1" dirty="0" smtClean="0">
                <a:solidFill>
                  <a:prstClr val="black"/>
                </a:solidFill>
              </a:rPr>
              <a:t>1</a:t>
            </a:r>
            <a:r>
              <a:rPr lang="zh-CN" altLang="en-US" sz="3200" b="1" dirty="0" smtClean="0">
                <a:solidFill>
                  <a:prstClr val="black"/>
                </a:solidFill>
              </a:rPr>
              <a:t>）</a:t>
            </a:r>
            <a:endParaRPr lang="en-US" altLang="zh-CN" sz="3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7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jbcdn2.b0.upaiyun.com/2015/03/92b5c228f14e3c01c12883a43189f4c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1" y="1340768"/>
            <a:ext cx="877252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prstClr val="black"/>
                </a:solidFill>
              </a:rPr>
              <a:t>几种常见的测试框架对比（</a:t>
            </a:r>
            <a:r>
              <a:rPr lang="en-US" altLang="zh-CN" sz="3200" b="1" dirty="0">
                <a:solidFill>
                  <a:prstClr val="black"/>
                </a:solidFill>
              </a:rPr>
              <a:t>2</a:t>
            </a:r>
            <a:r>
              <a:rPr lang="zh-CN" altLang="en-US" sz="3200" b="1" dirty="0" smtClean="0">
                <a:solidFill>
                  <a:prstClr val="black"/>
                </a:solidFill>
              </a:rPr>
              <a:t>）</a:t>
            </a:r>
            <a:endParaRPr lang="en-US" altLang="zh-CN" sz="3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1.Instrumentation(1)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239143"/>
            <a:ext cx="71325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1.public </a:t>
            </a:r>
            <a:r>
              <a:rPr lang="en-US" altLang="zh-CN" b="1" dirty="0"/>
              <a:t>class </a:t>
            </a:r>
            <a:r>
              <a:rPr lang="en-US" altLang="zh-CN" b="1" dirty="0" err="1"/>
              <a:t>SimpleTest</a:t>
            </a:r>
            <a:r>
              <a:rPr lang="en-US" altLang="zh-CN" b="1" dirty="0"/>
              <a:t> extends </a:t>
            </a:r>
            <a:r>
              <a:rPr lang="en-US" altLang="zh-CN" b="1" dirty="0" err="1"/>
              <a:t>InstrumentationTestCase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  <a:br>
              <a:rPr lang="en-US" altLang="zh-CN" b="1" dirty="0" smtClean="0"/>
            </a:br>
            <a:r>
              <a:rPr lang="en-US" altLang="zh-CN" b="1" dirty="0" smtClean="0"/>
              <a:t>  //</a:t>
            </a:r>
            <a:r>
              <a:rPr lang="zh-CN" altLang="en-US" b="1" dirty="0" smtClean="0"/>
              <a:t>自己写一个类，继承</a:t>
            </a:r>
            <a:r>
              <a:rPr lang="en-US" altLang="zh-CN" b="1" dirty="0" err="1"/>
              <a:t>InstrumentationTestCase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en-US" altLang="zh-CN" b="1" dirty="0"/>
          </a:p>
          <a:p>
            <a:r>
              <a:rPr lang="en-US" altLang="zh-CN" b="1" dirty="0" smtClean="0"/>
              <a:t>2.</a:t>
            </a:r>
            <a:r>
              <a:rPr lang="en-US" altLang="zh-CN" dirty="0"/>
              <a:t> </a:t>
            </a:r>
            <a:r>
              <a:rPr lang="en-US" altLang="zh-CN" b="1" dirty="0"/>
              <a:t>protected void </a:t>
            </a:r>
            <a:r>
              <a:rPr lang="en-US" altLang="zh-CN" b="1" dirty="0" err="1"/>
              <a:t>setUp</a:t>
            </a:r>
            <a:r>
              <a:rPr lang="en-US" altLang="zh-CN" b="1" dirty="0"/>
              <a:t>()  </a:t>
            </a:r>
            <a:r>
              <a:rPr lang="en-US" altLang="zh-CN" b="1" dirty="0" smtClean="0"/>
              <a:t>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Activity</a:t>
            </a:r>
            <a:r>
              <a:rPr lang="en-US" altLang="zh-CN" dirty="0"/>
              <a:t>,</a:t>
            </a:r>
            <a:r>
              <a:rPr lang="zh-CN" altLang="en-US" dirty="0"/>
              <a:t>初始化资源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try {</a:t>
            </a:r>
          </a:p>
          <a:p>
            <a:r>
              <a:rPr lang="en-US" altLang="zh-CN" dirty="0"/>
              <a:t>            </a:t>
            </a:r>
            <a:r>
              <a:rPr lang="en-US" altLang="zh-CN" b="1" dirty="0" err="1"/>
              <a:t>super.setUp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        } </a:t>
            </a:r>
            <a:r>
              <a:rPr lang="en-US" altLang="zh-CN" b="1" dirty="0"/>
              <a:t>catch (Exception e)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Intent </a:t>
            </a:r>
            <a:r>
              <a:rPr lang="en-US" altLang="zh-CN" dirty="0" err="1"/>
              <a:t>intent</a:t>
            </a:r>
            <a:r>
              <a:rPr lang="en-US" altLang="zh-CN" dirty="0"/>
              <a:t> = </a:t>
            </a:r>
            <a:r>
              <a:rPr lang="en-US" altLang="zh-CN" b="1" dirty="0"/>
              <a:t>new Intent();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intent.setClassName</a:t>
            </a:r>
            <a:r>
              <a:rPr lang="en-US" altLang="zh-CN" dirty="0"/>
              <a:t>("</a:t>
            </a:r>
            <a:r>
              <a:rPr lang="en-US" altLang="zh-CN" dirty="0" err="1"/>
              <a:t>com.example.identify</a:t>
            </a:r>
            <a:r>
              <a:rPr lang="en-US" altLang="zh-CN" dirty="0"/>
              <a:t>", Test2.</a:t>
            </a:r>
            <a:r>
              <a:rPr lang="en-US" altLang="zh-CN" b="1" dirty="0"/>
              <a:t>class.getName());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intent.setFlags</a:t>
            </a:r>
            <a:r>
              <a:rPr lang="en-US" altLang="zh-CN" dirty="0"/>
              <a:t>(</a:t>
            </a:r>
            <a:r>
              <a:rPr lang="en-US" altLang="zh-CN" dirty="0" err="1"/>
              <a:t>Intent.</a:t>
            </a:r>
            <a:r>
              <a:rPr lang="en-US" altLang="zh-CN" i="1" dirty="0" err="1"/>
              <a:t>FLAG_ACTIVITY_NEW_TASK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    sample = (Test2) </a:t>
            </a:r>
            <a:r>
              <a:rPr lang="en-US" altLang="zh-CN" dirty="0" err="1"/>
              <a:t>getInstrumentation</a:t>
            </a:r>
            <a:r>
              <a:rPr lang="en-US" altLang="zh-CN" dirty="0"/>
              <a:t>().</a:t>
            </a:r>
            <a:r>
              <a:rPr lang="en-US" altLang="zh-CN" dirty="0" err="1"/>
              <a:t>startActivitySync</a:t>
            </a:r>
            <a:r>
              <a:rPr lang="en-US" altLang="zh-CN" dirty="0"/>
              <a:t>(intent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button</a:t>
            </a:r>
            <a:r>
              <a:rPr lang="en-US" altLang="zh-CN" dirty="0">
                <a:solidFill>
                  <a:srgbClr val="00B050"/>
                </a:solidFill>
              </a:rPr>
              <a:t> = (Button) </a:t>
            </a:r>
            <a:r>
              <a:rPr lang="en-US" altLang="zh-CN" dirty="0" err="1">
                <a:solidFill>
                  <a:srgbClr val="00B050"/>
                </a:solidFill>
              </a:rPr>
              <a:t>sample.findViewById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R.id.</a:t>
            </a:r>
            <a:r>
              <a:rPr lang="en-US" altLang="zh-CN" i="1" dirty="0" err="1">
                <a:solidFill>
                  <a:srgbClr val="00B050"/>
                </a:solidFill>
              </a:rPr>
              <a:t>button_start</a:t>
            </a:r>
            <a:r>
              <a:rPr lang="en-US" altLang="zh-CN" i="1" dirty="0" smtClean="0">
                <a:solidFill>
                  <a:srgbClr val="00B050"/>
                </a:solidFill>
              </a:rPr>
              <a:t>);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text</a:t>
            </a:r>
            <a:r>
              <a:rPr lang="en-US" altLang="zh-CN" dirty="0">
                <a:solidFill>
                  <a:srgbClr val="00B050"/>
                </a:solidFill>
              </a:rPr>
              <a:t> = (</a:t>
            </a:r>
            <a:r>
              <a:rPr lang="en-US" altLang="zh-CN" dirty="0" err="1">
                <a:solidFill>
                  <a:srgbClr val="00B050"/>
                </a:solidFill>
              </a:rPr>
              <a:t>TextView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CN" dirty="0" err="1">
                <a:solidFill>
                  <a:srgbClr val="00B050"/>
                </a:solidFill>
              </a:rPr>
              <a:t>sample.findViewById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R.id.</a:t>
            </a:r>
            <a:r>
              <a:rPr lang="en-US" altLang="zh-CN" i="1" dirty="0" err="1">
                <a:solidFill>
                  <a:srgbClr val="00B050"/>
                </a:solidFill>
              </a:rPr>
              <a:t>textView_show</a:t>
            </a:r>
            <a:r>
              <a:rPr lang="en-US" altLang="zh-CN" i="1" dirty="0">
                <a:solidFill>
                  <a:srgbClr val="00B050"/>
                </a:solidFill>
              </a:rPr>
              <a:t>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7180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1.Instrumentation(2)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239143"/>
            <a:ext cx="846584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b="1" dirty="0" smtClean="0"/>
              <a:t>public </a:t>
            </a:r>
            <a:r>
              <a:rPr lang="en-US" altLang="zh-CN" b="1" dirty="0"/>
              <a:t>void </a:t>
            </a:r>
            <a:r>
              <a:rPr lang="en-US" altLang="zh-CN" b="1" dirty="0" err="1">
                <a:solidFill>
                  <a:srgbClr val="00B050"/>
                </a:solidFill>
              </a:rPr>
              <a:t>test</a:t>
            </a:r>
            <a:r>
              <a:rPr lang="en-US" altLang="zh-CN" b="1" dirty="0" err="1"/>
              <a:t>Activity</a:t>
            </a:r>
            <a:r>
              <a:rPr lang="en-US" altLang="zh-CN" b="1" dirty="0"/>
              <a:t>() throws Exception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//</a:t>
            </a:r>
            <a:r>
              <a:rPr lang="zh-CN" altLang="en-US" dirty="0"/>
              <a:t>活动功能测试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Log.</a:t>
            </a:r>
            <a:r>
              <a:rPr lang="en-US" altLang="zh-CN" i="1" dirty="0" err="1"/>
              <a:t>v</a:t>
            </a:r>
            <a:r>
              <a:rPr lang="en-US" altLang="zh-CN" i="1" dirty="0"/>
              <a:t>("</a:t>
            </a:r>
            <a:r>
              <a:rPr lang="en-US" altLang="zh-CN" i="1" dirty="0" err="1"/>
              <a:t>testActivity</a:t>
            </a:r>
            <a:r>
              <a:rPr lang="en-US" altLang="zh-CN" i="1" dirty="0"/>
              <a:t>", "test the Activity");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SystemClock.</a:t>
            </a:r>
            <a:r>
              <a:rPr lang="en-US" altLang="zh-CN" i="1" dirty="0" err="1"/>
              <a:t>sleep</a:t>
            </a:r>
            <a:r>
              <a:rPr lang="en-US" altLang="zh-CN" i="1" dirty="0"/>
              <a:t>(1500);</a:t>
            </a:r>
          </a:p>
          <a:p>
            <a:r>
              <a:rPr lang="zh-CN" altLang="en-US" dirty="0"/>
              <a:t>        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("</a:t>
            </a:r>
            <a:r>
              <a:rPr lang="zh-CN" altLang="en-US" i="1" dirty="0"/>
              <a:t>透明认证轨迹识别</a:t>
            </a:r>
            <a:r>
              <a:rPr lang="en-US" altLang="zh-CN" i="1" dirty="0"/>
              <a:t>", </a:t>
            </a:r>
            <a:r>
              <a:rPr lang="en-US" altLang="zh-CN" i="1" dirty="0" err="1">
                <a:solidFill>
                  <a:srgbClr val="FF0000"/>
                </a:solidFill>
              </a:rPr>
              <a:t>text</a:t>
            </a:r>
            <a:r>
              <a:rPr lang="en-US" altLang="zh-CN" i="1" dirty="0" err="1"/>
              <a:t>.getText</a:t>
            </a:r>
            <a:r>
              <a:rPr lang="en-US" altLang="zh-CN" i="1" dirty="0"/>
              <a:t>().</a:t>
            </a:r>
            <a:r>
              <a:rPr lang="en-US" altLang="zh-CN" i="1" dirty="0" err="1"/>
              <a:t>toString</a:t>
            </a:r>
            <a:r>
              <a:rPr lang="en-US" altLang="zh-CN" i="1" dirty="0"/>
              <a:t>());//</a:t>
            </a:r>
            <a:r>
              <a:rPr lang="zh-CN" altLang="en-US" i="1" dirty="0"/>
              <a:t>透明认证</a:t>
            </a:r>
            <a:r>
              <a:rPr lang="en-US" altLang="zh-CN" i="1" dirty="0"/>
              <a:t>--</a:t>
            </a:r>
            <a:r>
              <a:rPr lang="zh-CN" altLang="en-US" i="1" dirty="0"/>
              <a:t>轨迹识别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getInstrumentation</a:t>
            </a:r>
            <a:r>
              <a:rPr lang="en-US" altLang="zh-CN" dirty="0"/>
              <a:t>().</a:t>
            </a:r>
            <a:r>
              <a:rPr lang="en-US" altLang="zh-CN" dirty="0" err="1"/>
              <a:t>runOnMainSync</a:t>
            </a:r>
            <a:r>
              <a:rPr lang="en-US" altLang="zh-CN" dirty="0"/>
              <a:t>(new </a:t>
            </a:r>
            <a:r>
              <a:rPr lang="en-US" altLang="zh-CN" dirty="0" err="1"/>
              <a:t>PerformClick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button</a:t>
            </a:r>
            <a:r>
              <a:rPr lang="en-US" altLang="zh-CN" dirty="0" smtClean="0"/>
              <a:t>));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SystemClock.</a:t>
            </a:r>
            <a:r>
              <a:rPr lang="en-US" altLang="zh-CN" i="1" dirty="0" err="1"/>
              <a:t>sleep</a:t>
            </a:r>
            <a:r>
              <a:rPr lang="en-US" altLang="zh-CN" i="1" dirty="0"/>
              <a:t>(3000);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b="1" dirty="0" smtClean="0"/>
              <a:t>4.protected </a:t>
            </a:r>
            <a:r>
              <a:rPr lang="en-US" altLang="zh-CN" b="1" dirty="0"/>
              <a:t>void </a:t>
            </a:r>
            <a:r>
              <a:rPr lang="en-US" altLang="zh-CN" b="1" dirty="0" err="1"/>
              <a:t>tearDown</a:t>
            </a:r>
            <a:r>
              <a:rPr lang="en-US" altLang="zh-CN" b="1" dirty="0"/>
              <a:t>() 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//</a:t>
            </a:r>
            <a:r>
              <a:rPr lang="zh-CN" altLang="en-US" dirty="0"/>
              <a:t>垃圾清理与资源回收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sample.finish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super.tearDown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(Exception e)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en-US" altLang="zh-CN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9592" y="6347061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en-US" altLang="zh-CN" b="1" dirty="0" smtClean="0"/>
              <a:t>. Run as   :Android </a:t>
            </a:r>
            <a:r>
              <a:rPr lang="en-US" altLang="zh-CN" b="1" dirty="0" err="1" smtClean="0"/>
              <a:t>JUnit</a:t>
            </a:r>
            <a:r>
              <a:rPr lang="en-US" altLang="zh-CN" b="1" dirty="0" smtClean="0"/>
              <a:t> Test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5481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1.Instrumentation(3)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832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6. 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("</a:t>
            </a:r>
            <a:r>
              <a:rPr lang="zh-CN" altLang="en-US" i="1" dirty="0"/>
              <a:t>透明认证轨迹识别</a:t>
            </a:r>
            <a:r>
              <a:rPr lang="en-US" altLang="zh-CN" i="1" dirty="0"/>
              <a:t>", </a:t>
            </a:r>
            <a:r>
              <a:rPr lang="en-US" altLang="zh-CN" i="1" dirty="0" err="1"/>
              <a:t>text.getText</a:t>
            </a:r>
            <a:r>
              <a:rPr lang="en-US" altLang="zh-CN" i="1" dirty="0"/>
              <a:t>().</a:t>
            </a:r>
            <a:r>
              <a:rPr lang="en-US" altLang="zh-CN" i="1" dirty="0" err="1"/>
              <a:t>toString</a:t>
            </a:r>
            <a:r>
              <a:rPr lang="en-US" altLang="zh-CN" i="1" dirty="0"/>
              <a:t>());//</a:t>
            </a:r>
            <a:r>
              <a:rPr lang="zh-CN" altLang="en-US" i="1" dirty="0"/>
              <a:t>透明认证</a:t>
            </a:r>
            <a:r>
              <a:rPr lang="en-US" altLang="zh-CN" i="1" dirty="0"/>
              <a:t>--</a:t>
            </a:r>
            <a:r>
              <a:rPr lang="zh-CN" altLang="en-US" i="1" dirty="0"/>
              <a:t>轨迹</a:t>
            </a:r>
            <a:r>
              <a:rPr lang="zh-CN" altLang="en-US" i="1" dirty="0" smtClean="0"/>
              <a:t>识别</a:t>
            </a:r>
            <a:endParaRPr lang="en-US" altLang="zh-CN" i="1" dirty="0" smtClean="0"/>
          </a:p>
          <a:p>
            <a:endParaRPr lang="en-US" altLang="zh-CN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21072"/>
            <a:ext cx="8585990" cy="1507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29" y="3861048"/>
            <a:ext cx="562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7</a:t>
            </a:r>
            <a:r>
              <a:rPr lang="en-US" altLang="zh-CN" b="1" dirty="0" smtClean="0"/>
              <a:t>.   </a:t>
            </a:r>
            <a:r>
              <a:rPr lang="en-US" altLang="zh-CN" dirty="0" smtClean="0"/>
              <a:t>//  </a:t>
            </a:r>
            <a:r>
              <a:rPr lang="en-US" altLang="zh-CN" dirty="0" err="1"/>
              <a:t>btnLeft</a:t>
            </a:r>
            <a:r>
              <a:rPr lang="en-US" altLang="zh-CN" dirty="0"/>
              <a:t> 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R.id.button_start</a:t>
            </a:r>
            <a:r>
              <a:rPr lang="en-US" altLang="zh-CN" dirty="0"/>
              <a:t>);</a:t>
            </a:r>
            <a:endParaRPr lang="en-US" altLang="zh-CN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9" y="4797152"/>
            <a:ext cx="807832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2.Robotium(1)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导入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</a:t>
            </a:r>
            <a:endParaRPr lang="en-US" altLang="zh-CN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352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2.</a:t>
            </a:r>
            <a:r>
              <a:rPr lang="en-US" altLang="zh-CN" b="1" dirty="0"/>
              <a:t> import </a:t>
            </a:r>
            <a:r>
              <a:rPr lang="en-US" altLang="zh-CN" b="1" dirty="0" err="1"/>
              <a:t>com.robotium.solo.Solo</a:t>
            </a:r>
            <a:r>
              <a:rPr lang="en-US" altLang="zh-CN" b="1" dirty="0" smtClean="0"/>
              <a:t>;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private </a:t>
            </a:r>
            <a:r>
              <a:rPr lang="en-US" altLang="zh-CN" b="1" dirty="0"/>
              <a:t>Solo </a:t>
            </a:r>
            <a:r>
              <a:rPr lang="en-US" altLang="zh-CN" b="1" dirty="0" err="1"/>
              <a:t>solo</a:t>
            </a:r>
            <a:r>
              <a:rPr lang="en-US" altLang="zh-CN" b="1" dirty="0"/>
              <a:t>;</a:t>
            </a:r>
            <a:endParaRPr lang="en-US" altLang="zh-CN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21638" y="4746818"/>
            <a:ext cx="787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en-US" altLang="zh-CN" b="1" dirty="0"/>
              <a:t>public class Test01 extends ActivityInstrumentationTestCase2 &lt;</a:t>
            </a:r>
            <a:r>
              <a:rPr lang="en-US" altLang="zh-CN" b="1" dirty="0" err="1"/>
              <a:t>MainActivity</a:t>
            </a:r>
            <a:r>
              <a:rPr lang="en-US" altLang="zh-CN" b="1" dirty="0" smtClean="0"/>
              <a:t>&gt;{</a:t>
            </a:r>
          </a:p>
          <a:p>
            <a:r>
              <a:rPr lang="en-US" altLang="zh-CN" b="1" i="1" dirty="0" smtClean="0"/>
              <a:t>     //</a:t>
            </a:r>
            <a:r>
              <a:rPr lang="zh-CN" altLang="en-US" b="1" i="1" dirty="0" smtClean="0"/>
              <a:t>继承，并设定了要操作的</a:t>
            </a:r>
            <a:r>
              <a:rPr lang="en-US" altLang="zh-CN" b="1" i="1" dirty="0"/>
              <a:t>A</a:t>
            </a:r>
            <a:r>
              <a:rPr lang="en-US" altLang="zh-CN" b="1" i="1" dirty="0" smtClean="0"/>
              <a:t>ctivity</a:t>
            </a:r>
          </a:p>
          <a:p>
            <a:r>
              <a:rPr lang="en-US" altLang="zh-CN" b="1" i="1" dirty="0" smtClean="0"/>
              <a:t>}</a:t>
            </a:r>
            <a:endParaRPr lang="en-US" altLang="zh-CN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5817845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4. Run as   :Android </a:t>
            </a:r>
            <a:r>
              <a:rPr lang="en-US" altLang="zh-CN" b="1" dirty="0" err="1" smtClean="0"/>
              <a:t>JUnit</a:t>
            </a:r>
            <a:r>
              <a:rPr lang="en-US" altLang="zh-CN" b="1" dirty="0" smtClean="0"/>
              <a:t> Test</a:t>
            </a:r>
            <a:endParaRPr lang="en-US" altLang="zh-CN" i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94" y="1423809"/>
            <a:ext cx="376190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2.Robotium(2)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47327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4.</a:t>
            </a:r>
            <a:r>
              <a:rPr lang="en-US" altLang="zh-CN" b="1" dirty="0"/>
              <a:t> public void </a:t>
            </a:r>
            <a:r>
              <a:rPr lang="en-US" altLang="zh-CN" b="1" dirty="0">
                <a:solidFill>
                  <a:srgbClr val="00B050"/>
                </a:solidFill>
              </a:rPr>
              <a:t>test</a:t>
            </a:r>
            <a:r>
              <a:rPr lang="en-US" altLang="zh-CN" b="1" dirty="0"/>
              <a:t>case001() throws Exception </a:t>
            </a:r>
            <a:r>
              <a:rPr lang="en-US" altLang="zh-CN" b="1" dirty="0" smtClean="0"/>
              <a:t>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按下 按钮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开始测试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solo.clickOnButton</a:t>
            </a:r>
            <a:r>
              <a:rPr lang="en-US" altLang="zh-CN" dirty="0" smtClean="0"/>
              <a:t>(“^</a:t>
            </a:r>
            <a:r>
              <a:rPr lang="zh-CN" altLang="en-US" dirty="0" smtClean="0"/>
              <a:t>开始</a:t>
            </a:r>
            <a:r>
              <a:rPr lang="zh-CN" altLang="en-US" dirty="0"/>
              <a:t>测试</a:t>
            </a:r>
            <a:r>
              <a:rPr lang="en-US" altLang="zh-CN" dirty="0" smtClean="0"/>
              <a:t>$");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solo.clickOnText</a:t>
            </a:r>
            <a:r>
              <a:rPr lang="en-US" altLang="zh-CN" dirty="0"/>
              <a:t> (“^</a:t>
            </a:r>
            <a:r>
              <a:rPr lang="zh-CN" altLang="en-US" dirty="0"/>
              <a:t>开始测试</a:t>
            </a:r>
            <a:r>
              <a:rPr lang="en-US" altLang="zh-CN" dirty="0"/>
              <a:t>$");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solo.sleep</a:t>
            </a:r>
            <a:r>
              <a:rPr lang="en-US" altLang="zh-CN" dirty="0"/>
              <a:t>(2000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solo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takeScreenshot</a:t>
            </a:r>
            <a:r>
              <a:rPr lang="en-US" altLang="zh-CN" dirty="0" smtClean="0"/>
              <a:t>(“1225.png</a:t>
            </a:r>
            <a:r>
              <a:rPr lang="en-US" altLang="zh-CN" dirty="0"/>
              <a:t>");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u="sng" dirty="0" smtClean="0"/>
              <a:t>        </a:t>
            </a:r>
            <a:r>
              <a:rPr lang="en-US" altLang="zh-CN" u="sng" dirty="0" err="1" smtClean="0"/>
              <a:t>solo.goBack</a:t>
            </a:r>
            <a:r>
              <a:rPr lang="en-US" altLang="zh-CN" u="sng" dirty="0" smtClean="0"/>
              <a:t>();</a:t>
            </a:r>
            <a:endParaRPr lang="zh-CN" altLang="en-US" dirty="0"/>
          </a:p>
          <a:p>
            <a:r>
              <a:rPr lang="en-US" altLang="zh-CN" dirty="0" smtClean="0"/>
              <a:t>}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5.</a:t>
            </a:r>
            <a:r>
              <a:rPr lang="zh-CN" altLang="en-US" i="1" dirty="0" smtClean="0"/>
              <a:t>网址：</a:t>
            </a:r>
            <a:endParaRPr lang="en-US" altLang="zh-CN" i="1" dirty="0" smtClean="0"/>
          </a:p>
          <a:p>
            <a:r>
              <a:rPr lang="en-US" altLang="zh-CN" i="1"/>
              <a:t>http://www.bubuko.com/infodetail-674900.html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25026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3.UiAutomator(1)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0" y="3068960"/>
            <a:ext cx="4757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新建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工程，写一个测试类</a:t>
            </a:r>
            <a:endParaRPr lang="zh-CN" altLang="en-US" dirty="0"/>
          </a:p>
          <a:p>
            <a:r>
              <a:rPr lang="en-US" altLang="zh-CN" b="1" dirty="0"/>
              <a:t>public class Test extends </a:t>
            </a:r>
            <a:r>
              <a:rPr lang="en-US" altLang="zh-CN" b="1" dirty="0" err="1"/>
              <a:t>UiAutomatorTestCase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</a:p>
          <a:p>
            <a:r>
              <a:rPr lang="en-US" altLang="zh-CN" b="1" i="1" dirty="0" smtClean="0"/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37" y="1772816"/>
            <a:ext cx="3057952" cy="1000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0" y="126876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引入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399" y="41254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3.</a:t>
            </a:r>
            <a:r>
              <a:rPr lang="zh-CN" altLang="en-US" b="1" dirty="0" smtClean="0"/>
              <a:t>生成一个</a:t>
            </a:r>
            <a:r>
              <a:rPr lang="en-US" altLang="zh-CN" b="1" dirty="0" smtClean="0"/>
              <a:t>build.xml</a:t>
            </a:r>
            <a:endParaRPr lang="en-US" altLang="zh-CN" i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7" y="4517922"/>
            <a:ext cx="6077799" cy="71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2" y="5949280"/>
            <a:ext cx="6115904" cy="295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8094" y="537321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4.</a:t>
            </a:r>
            <a:r>
              <a:rPr lang="zh-CN" altLang="en-US" b="1" dirty="0" smtClean="0"/>
              <a:t>生成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2127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3.UiAutomator(2)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0" y="126876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把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包导入手机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模拟器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5" y="2276872"/>
            <a:ext cx="5887272" cy="362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50" y="306896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开始测试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8" y="3850353"/>
            <a:ext cx="608732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3.UiAutomator(3)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041" y="1281926"/>
            <a:ext cx="84941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类里的代码</a:t>
            </a:r>
            <a:endParaRPr lang="en-US" altLang="zh-CN" b="1" dirty="0" smtClean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testDemo</a:t>
            </a:r>
            <a:r>
              <a:rPr lang="en-US" altLang="zh-CN" b="1" dirty="0"/>
              <a:t>() throws </a:t>
            </a:r>
            <a:r>
              <a:rPr lang="en-US" altLang="zh-CN" b="1" dirty="0" err="1"/>
              <a:t>UiObjectNotFoundException</a:t>
            </a:r>
            <a:r>
              <a:rPr lang="en-US" altLang="zh-CN" b="1" dirty="0"/>
              <a:t>, </a:t>
            </a:r>
            <a:r>
              <a:rPr lang="en-US" altLang="zh-CN" b="1" dirty="0" err="1"/>
              <a:t>RemoteException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	</a:t>
            </a:r>
            <a:r>
              <a:rPr lang="en-US" altLang="zh-CN" dirty="0"/>
              <a:t> </a:t>
            </a:r>
            <a:r>
              <a:rPr lang="en-US" altLang="zh-CN" dirty="0" err="1"/>
              <a:t>getUiDevice</a:t>
            </a:r>
            <a:r>
              <a:rPr lang="en-US" altLang="zh-CN" dirty="0"/>
              <a:t> (). </a:t>
            </a:r>
            <a:r>
              <a:rPr lang="en-US" altLang="zh-CN" dirty="0" err="1"/>
              <a:t>pressHome</a:t>
            </a:r>
            <a:r>
              <a:rPr lang="en-US" altLang="zh-CN" dirty="0"/>
              <a:t> 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UiObject</a:t>
            </a:r>
            <a:r>
              <a:rPr lang="en-US" altLang="zh-CN" dirty="0"/>
              <a:t>  </a:t>
            </a:r>
            <a:r>
              <a:rPr lang="en-US" altLang="zh-CN" dirty="0" err="1"/>
              <a:t>allAppsButton</a:t>
            </a:r>
            <a:r>
              <a:rPr lang="en-US" altLang="zh-CN" dirty="0"/>
              <a:t>  =   </a:t>
            </a:r>
            <a:r>
              <a:rPr lang="en-US" altLang="zh-CN" b="1" dirty="0"/>
              <a:t>new   </a:t>
            </a:r>
            <a:r>
              <a:rPr lang="en-US" altLang="zh-CN" b="1" dirty="0" err="1"/>
              <a:t>UiObject</a:t>
            </a:r>
            <a:r>
              <a:rPr lang="en-US" altLang="zh-CN" b="1" dirty="0"/>
              <a:t> ( new   </a:t>
            </a:r>
            <a:r>
              <a:rPr lang="en-US" altLang="zh-CN" b="1" dirty="0" err="1"/>
              <a:t>UiSelector</a:t>
            </a:r>
            <a:r>
              <a:rPr lang="en-US" altLang="zh-CN" b="1" dirty="0"/>
              <a:t> (). description ( "Apps" ));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allAppsButton</a:t>
            </a:r>
            <a:r>
              <a:rPr lang="en-US" altLang="zh-CN" dirty="0"/>
              <a:t> . </a:t>
            </a:r>
            <a:r>
              <a:rPr lang="en-US" altLang="zh-CN" dirty="0" err="1"/>
              <a:t>clickAndWaitForNewWindow</a:t>
            </a:r>
            <a:r>
              <a:rPr lang="en-US" altLang="zh-CN" dirty="0"/>
              <a:t> </a:t>
            </a:r>
            <a:r>
              <a:rPr lang="en-US" altLang="zh-CN" dirty="0" smtClean="0"/>
              <a:t>();</a:t>
            </a:r>
          </a:p>
          <a:p>
            <a:endParaRPr lang="en-US" altLang="zh-CN" b="1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UiObject</a:t>
            </a:r>
            <a:r>
              <a:rPr lang="en-US" altLang="zh-CN" dirty="0"/>
              <a:t>  </a:t>
            </a:r>
            <a:r>
              <a:rPr lang="en-US" altLang="zh-CN" dirty="0" err="1"/>
              <a:t>appsTab</a:t>
            </a:r>
            <a:r>
              <a:rPr lang="en-US" altLang="zh-CN" dirty="0"/>
              <a:t>  =   </a:t>
            </a:r>
            <a:r>
              <a:rPr lang="en-US" altLang="zh-CN" b="1" dirty="0"/>
              <a:t>new   </a:t>
            </a:r>
            <a:r>
              <a:rPr lang="en-US" altLang="zh-CN" b="1" dirty="0" err="1"/>
              <a:t>UiObject</a:t>
            </a:r>
            <a:r>
              <a:rPr lang="en-US" altLang="zh-CN" b="1" dirty="0"/>
              <a:t> ( new   </a:t>
            </a:r>
            <a:r>
              <a:rPr lang="en-US" altLang="zh-CN" b="1" dirty="0" err="1"/>
              <a:t>UiSelector</a:t>
            </a:r>
            <a:r>
              <a:rPr lang="en-US" altLang="zh-CN" b="1" dirty="0"/>
              <a:t> </a:t>
            </a:r>
            <a:r>
              <a:rPr lang="en-US" altLang="zh-CN" b="1" dirty="0" smtClean="0"/>
              <a:t>()</a:t>
            </a:r>
            <a:r>
              <a:rPr lang="en-US" altLang="zh-CN" dirty="0" smtClean="0"/>
              <a:t>. </a:t>
            </a:r>
            <a:r>
              <a:rPr lang="en-US" altLang="zh-CN" dirty="0"/>
              <a:t>text ( "Apps" </a:t>
            </a:r>
            <a:r>
              <a:rPr lang="en-US" altLang="zh-CN" dirty="0" smtClean="0"/>
              <a:t>));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appsTab</a:t>
            </a:r>
            <a:r>
              <a:rPr lang="en-US" altLang="zh-CN" dirty="0"/>
              <a:t> . click </a:t>
            </a:r>
            <a:r>
              <a:rPr lang="en-US" altLang="zh-CN" dirty="0" smtClean="0"/>
              <a:t>();</a:t>
            </a:r>
          </a:p>
          <a:p>
            <a:endParaRPr lang="en-US" altLang="zh-CN" b="1" dirty="0"/>
          </a:p>
          <a:p>
            <a:r>
              <a:rPr lang="en-US" altLang="zh-CN" dirty="0" err="1"/>
              <a:t>UiScrollable</a:t>
            </a:r>
            <a:r>
              <a:rPr lang="en-US" altLang="zh-CN" dirty="0"/>
              <a:t>  </a:t>
            </a:r>
            <a:r>
              <a:rPr lang="en-US" altLang="zh-CN" dirty="0" err="1"/>
              <a:t>appViews</a:t>
            </a:r>
            <a:r>
              <a:rPr lang="en-US" altLang="zh-CN" dirty="0"/>
              <a:t>  =   </a:t>
            </a:r>
            <a:r>
              <a:rPr lang="en-US" altLang="zh-CN" b="1" dirty="0"/>
              <a:t>new   </a:t>
            </a:r>
            <a:r>
              <a:rPr lang="en-US" altLang="zh-CN" b="1" dirty="0" err="1"/>
              <a:t>UiScrollable</a:t>
            </a:r>
            <a:r>
              <a:rPr lang="en-US" altLang="zh-CN" b="1" dirty="0"/>
              <a:t> ( new   </a:t>
            </a:r>
            <a:r>
              <a:rPr lang="en-US" altLang="zh-CN" b="1" dirty="0" err="1"/>
              <a:t>UiSelector</a:t>
            </a:r>
            <a:r>
              <a:rPr lang="en-US" altLang="zh-CN" b="1" dirty="0"/>
              <a:t> (). scrollable ( true </a:t>
            </a:r>
            <a:r>
              <a:rPr lang="en-US" altLang="zh-CN" b="1" dirty="0" smtClean="0"/>
              <a:t>));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appViews</a:t>
            </a:r>
            <a:r>
              <a:rPr lang="en-US" altLang="zh-CN" dirty="0"/>
              <a:t> . </a:t>
            </a:r>
            <a:r>
              <a:rPr lang="en-US" altLang="zh-CN" dirty="0" err="1"/>
              <a:t>setAsHorizontalList</a:t>
            </a:r>
            <a:r>
              <a:rPr lang="en-US" altLang="zh-CN" dirty="0"/>
              <a:t> </a:t>
            </a:r>
            <a:r>
              <a:rPr lang="en-US" altLang="zh-CN" dirty="0" smtClean="0"/>
              <a:t>();</a:t>
            </a:r>
          </a:p>
          <a:p>
            <a:endParaRPr lang="en-US" altLang="zh-CN" b="1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UiObject</a:t>
            </a:r>
            <a:r>
              <a:rPr lang="en-US" altLang="zh-CN" dirty="0"/>
              <a:t>  </a:t>
            </a:r>
            <a:r>
              <a:rPr lang="en-US" altLang="zh-CN" dirty="0" err="1"/>
              <a:t>settingsApp</a:t>
            </a:r>
            <a:r>
              <a:rPr lang="en-US" altLang="zh-CN" dirty="0"/>
              <a:t>  =  </a:t>
            </a:r>
            <a:r>
              <a:rPr lang="en-US" altLang="zh-CN" dirty="0" err="1"/>
              <a:t>appViews</a:t>
            </a:r>
            <a:r>
              <a:rPr lang="en-US" altLang="zh-CN" dirty="0"/>
              <a:t> . </a:t>
            </a:r>
            <a:r>
              <a:rPr lang="en-US" altLang="zh-CN" dirty="0" err="1"/>
              <a:t>getChildByText</a:t>
            </a:r>
            <a:r>
              <a:rPr lang="en-US" altLang="zh-CN" dirty="0"/>
              <a:t> ( </a:t>
            </a:r>
            <a:r>
              <a:rPr lang="en-US" altLang="zh-CN" b="1" dirty="0"/>
              <a:t>new   </a:t>
            </a:r>
            <a:r>
              <a:rPr lang="en-US" altLang="zh-CN" b="1" dirty="0" err="1"/>
              <a:t>UiSelector</a:t>
            </a:r>
            <a:r>
              <a:rPr lang="en-US" altLang="zh-CN" b="1" dirty="0"/>
              <a:t> ()</a:t>
            </a:r>
          </a:p>
          <a:p>
            <a:r>
              <a:rPr lang="en-US" altLang="zh-CN" dirty="0"/>
              <a:t>. </a:t>
            </a:r>
            <a:r>
              <a:rPr lang="en-US" altLang="zh-CN" dirty="0" err="1"/>
              <a:t>className</a:t>
            </a:r>
            <a:r>
              <a:rPr lang="en-US" altLang="zh-CN" dirty="0"/>
              <a:t> ( </a:t>
            </a:r>
            <a:r>
              <a:rPr lang="en-US" altLang="zh-CN" dirty="0" err="1"/>
              <a:t>android.widget.TextView</a:t>
            </a:r>
            <a:r>
              <a:rPr lang="en-US" altLang="zh-CN" dirty="0"/>
              <a:t> . </a:t>
            </a:r>
            <a:r>
              <a:rPr lang="en-US" altLang="zh-CN" b="1" dirty="0"/>
              <a:t>class . </a:t>
            </a:r>
            <a:r>
              <a:rPr lang="en-US" altLang="zh-CN" b="1" dirty="0" err="1"/>
              <a:t>getName</a:t>
            </a:r>
            <a:r>
              <a:rPr lang="en-US" altLang="zh-CN" b="1" dirty="0"/>
              <a:t> ()),</a:t>
            </a:r>
          </a:p>
          <a:p>
            <a:r>
              <a:rPr lang="en-US" altLang="zh-CN" dirty="0"/>
              <a:t>"</a:t>
            </a:r>
            <a:r>
              <a:rPr lang="en-US" altLang="zh-CN" dirty="0">
                <a:solidFill>
                  <a:srgbClr val="FF0000"/>
                </a:solidFill>
              </a:rPr>
              <a:t>Identify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settingsApp</a:t>
            </a:r>
            <a:r>
              <a:rPr lang="en-US" altLang="zh-CN" dirty="0"/>
              <a:t> . </a:t>
            </a:r>
            <a:r>
              <a:rPr lang="en-US" altLang="zh-CN" dirty="0" err="1"/>
              <a:t>clickAndWaitForNewWindow</a:t>
            </a:r>
            <a:r>
              <a:rPr lang="en-US" altLang="zh-CN" dirty="0"/>
              <a:t> 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UiObject</a:t>
            </a:r>
            <a:r>
              <a:rPr lang="en-US" altLang="zh-CN" dirty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UiObject</a:t>
            </a:r>
            <a:r>
              <a:rPr lang="en-US" altLang="zh-CN" dirty="0"/>
              <a:t>(new </a:t>
            </a:r>
            <a:r>
              <a:rPr lang="en-US" altLang="zh-CN" dirty="0" err="1"/>
              <a:t>UiSelector</a:t>
            </a:r>
            <a:r>
              <a:rPr lang="en-US" altLang="zh-CN" dirty="0"/>
              <a:t>().text</a:t>
            </a:r>
            <a:r>
              <a:rPr lang="en-US" altLang="zh-CN" dirty="0" smtClean="0"/>
              <a:t>(“test”));</a:t>
            </a:r>
            <a:endParaRPr lang="en-US" altLang="zh-CN" dirty="0"/>
          </a:p>
          <a:p>
            <a:r>
              <a:rPr lang="en-US" altLang="zh-CN" dirty="0" err="1" smtClean="0"/>
              <a:t>btn.click</a:t>
            </a:r>
            <a:r>
              <a:rPr lang="en-US" altLang="zh-CN" dirty="0" smtClean="0"/>
              <a:t>();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3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669</Words>
  <Application>Microsoft Office PowerPoint</Application>
  <PresentationFormat>全屏显示(4:3)</PresentationFormat>
  <Paragraphs>147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</dc:creator>
  <cp:lastModifiedBy>Luoly</cp:lastModifiedBy>
  <cp:revision>174</cp:revision>
  <dcterms:created xsi:type="dcterms:W3CDTF">2015-12-25T11:24:05Z</dcterms:created>
  <dcterms:modified xsi:type="dcterms:W3CDTF">2016-01-31T06:57:16Z</dcterms:modified>
</cp:coreProperties>
</file>