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5037"/>
  </p:normalViewPr>
  <p:slideViewPr>
    <p:cSldViewPr snapToGrid="0">
      <p:cViewPr>
        <p:scale>
          <a:sx n="110" d="100"/>
          <a:sy n="110" d="100"/>
        </p:scale>
        <p:origin x="64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53A42-854E-4812-AE78-2C402567D559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A5E97-46EB-4736-9B31-007E3B7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69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A5E97-46EB-4736-9B31-007E3B711B8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9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90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80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88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5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87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68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40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06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92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89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6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B3C0-FF65-4CD5-BDAE-73769DDCF750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6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jpg"/><Relationship Id="rId20" Type="http://schemas.openxmlformats.org/officeDocument/2006/relationships/image" Target="../media/image18.png"/><Relationship Id="rId21" Type="http://schemas.openxmlformats.org/officeDocument/2006/relationships/image" Target="../media/image19.jpeg"/><Relationship Id="rId22" Type="http://schemas.openxmlformats.org/officeDocument/2006/relationships/image" Target="../media/image20.jpeg"/><Relationship Id="rId23" Type="http://schemas.openxmlformats.org/officeDocument/2006/relationships/image" Target="../media/image21.jpeg"/><Relationship Id="rId24" Type="http://schemas.openxmlformats.org/officeDocument/2006/relationships/image" Target="../media/image22.jpeg"/><Relationship Id="rId25" Type="http://schemas.openxmlformats.org/officeDocument/2006/relationships/image" Target="../media/image23.jpeg"/><Relationship Id="rId26" Type="http://schemas.openxmlformats.org/officeDocument/2006/relationships/image" Target="../media/image24.jpe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10" Type="http://schemas.openxmlformats.org/officeDocument/2006/relationships/image" Target="../media/image8.jpg"/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3" Type="http://schemas.openxmlformats.org/officeDocument/2006/relationships/image" Target="../media/image11.jpg"/><Relationship Id="rId14" Type="http://schemas.openxmlformats.org/officeDocument/2006/relationships/image" Target="../media/image12.jpg"/><Relationship Id="rId15" Type="http://schemas.openxmlformats.org/officeDocument/2006/relationships/image" Target="../media/image13.jpe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07" y="6025603"/>
            <a:ext cx="4610100" cy="18669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489461" y="-352642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input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299213" y="-352642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output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2264532" y="-334864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input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074284" y="-33486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output</a:t>
            </a:r>
            <a:endParaRPr lang="en-US" sz="1400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8" y="2606473"/>
            <a:ext cx="1752600" cy="812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772" y="1795935"/>
            <a:ext cx="2397186" cy="32474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4697" y="1922862"/>
            <a:ext cx="12509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yellow school bus parked in a parking lot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A man swinging a baseball bat over home plate.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3" y="1795834"/>
            <a:ext cx="1752600" cy="8128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3" y="3418799"/>
            <a:ext cx="1752600" cy="8128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3" y="4231599"/>
            <a:ext cx="1752600" cy="8128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18" y="758865"/>
            <a:ext cx="70210" cy="534027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31666" y="5036367"/>
            <a:ext cx="1867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Gender transformation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78" y="1794517"/>
            <a:ext cx="1752600" cy="8128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78" y="2607317"/>
            <a:ext cx="1752600" cy="8128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385" y="3420117"/>
            <a:ext cx="1752600" cy="8128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37" y="4230799"/>
            <a:ext cx="1752600" cy="812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177" y="798905"/>
            <a:ext cx="68293" cy="5194462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731" y="1158859"/>
            <a:ext cx="74912" cy="4269994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2211065" y="5033203"/>
            <a:ext cx="1246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Face </a:t>
            </a:r>
            <a:r>
              <a:rPr lang="en-US" sz="1400" dirty="0"/>
              <a:t>swapping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944565" y="2068925"/>
            <a:ext cx="1925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The bird </a:t>
            </a:r>
            <a:r>
              <a:rPr lang="en-US" sz="1050" dirty="0"/>
              <a:t>has blue crown and wings, and white breast.</a:t>
            </a:r>
          </a:p>
        </p:txBody>
      </p:sp>
      <p:pic>
        <p:nvPicPr>
          <p:cNvPr id="88" name="Picture 87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77" y="2208490"/>
            <a:ext cx="733820" cy="786993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7984177" y="2712556"/>
            <a:ext cx="19296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 red bird with blue head has grey wings.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033753" y="2451931"/>
            <a:ext cx="1786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8033753" y="2712830"/>
            <a:ext cx="1787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172" y="3868349"/>
            <a:ext cx="734986" cy="786993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8013678" y="3729308"/>
            <a:ext cx="18412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50" dirty="0"/>
              <a:t>T</a:t>
            </a:r>
            <a:r>
              <a:rPr lang="en-GB" sz="1050" dirty="0" smtClean="0"/>
              <a:t>his flower has white petals with yellow round stamens</a:t>
            </a:r>
            <a:r>
              <a:rPr lang="en-US" sz="1050" dirty="0"/>
              <a:t>.</a:t>
            </a:r>
            <a:endParaRPr lang="en-GB" sz="1050" dirty="0"/>
          </a:p>
        </p:txBody>
      </p:sp>
      <p:sp>
        <p:nvSpPr>
          <p:cNvPr id="94" name="TextBox 93"/>
          <p:cNvSpPr txBox="1"/>
          <p:nvPr/>
        </p:nvSpPr>
        <p:spPr>
          <a:xfrm>
            <a:off x="7855841" y="4440871"/>
            <a:ext cx="21010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50" dirty="0"/>
              <a:t>T</a:t>
            </a:r>
            <a:r>
              <a:rPr lang="en-GB" sz="1050" dirty="0" smtClean="0"/>
              <a:t>his flower is pink and white in </a:t>
            </a:r>
            <a:r>
              <a:rPr lang="en-GB" sz="1050" dirty="0" err="1" smtClean="0"/>
              <a:t>color</a:t>
            </a:r>
            <a:r>
              <a:rPr lang="en-GB" sz="1050" dirty="0" smtClean="0"/>
              <a:t>, and has no visible stamens.</a:t>
            </a:r>
            <a:endParaRPr lang="en-GB" sz="1050" dirty="0"/>
          </a:p>
        </p:txBody>
      </p:sp>
      <p:pic>
        <p:nvPicPr>
          <p:cNvPr id="95" name="Picture 94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212" y="3466749"/>
            <a:ext cx="734986" cy="786993"/>
          </a:xfrm>
          <a:prstGeom prst="rect">
            <a:avLst/>
          </a:prstGeom>
        </p:spPr>
      </p:pic>
      <p:pic>
        <p:nvPicPr>
          <p:cNvPr id="96" name="Picture 95"/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14" y="4256362"/>
            <a:ext cx="743783" cy="787237"/>
          </a:xfrm>
          <a:prstGeom prst="rect">
            <a:avLst/>
          </a:prstGeom>
        </p:spPr>
      </p:pic>
      <p:pic>
        <p:nvPicPr>
          <p:cNvPr id="97" name="Picture 96"/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11" y="4256362"/>
            <a:ext cx="734986" cy="786993"/>
          </a:xfrm>
          <a:prstGeom prst="rect">
            <a:avLst/>
          </a:prstGeom>
        </p:spPr>
      </p:pic>
      <p:pic>
        <p:nvPicPr>
          <p:cNvPr id="98" name="Picture 97"/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564" y="4256538"/>
            <a:ext cx="734986" cy="786993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903" y="1795097"/>
            <a:ext cx="734310" cy="786993"/>
          </a:xfrm>
          <a:prstGeom prst="rect">
            <a:avLst/>
          </a:prstGeom>
        </p:spPr>
      </p:pic>
      <p:pic>
        <p:nvPicPr>
          <p:cNvPr id="100" name="Picture 99"/>
          <p:cNvPicPr>
            <a:picLocks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212" y="1794517"/>
            <a:ext cx="734986" cy="786206"/>
          </a:xfrm>
          <a:prstGeom prst="rect">
            <a:avLst/>
          </a:prstGeom>
        </p:spPr>
      </p:pic>
      <p:pic>
        <p:nvPicPr>
          <p:cNvPr id="101" name="Picture 100"/>
          <p:cNvPicPr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956" y="2582090"/>
            <a:ext cx="743740" cy="786993"/>
          </a:xfrm>
          <a:prstGeom prst="rect">
            <a:avLst/>
          </a:prstGeom>
        </p:spPr>
      </p:pic>
      <p:pic>
        <p:nvPicPr>
          <p:cNvPr id="102" name="Picture 101"/>
          <p:cNvPicPr>
            <a:picLocks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20" y="2582089"/>
            <a:ext cx="734986" cy="786993"/>
          </a:xfrm>
          <a:prstGeom prst="rect">
            <a:avLst/>
          </a:prstGeom>
        </p:spPr>
      </p:pic>
      <p:pic>
        <p:nvPicPr>
          <p:cNvPr id="103" name="Picture 102"/>
          <p:cNvPicPr>
            <a:picLocks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454" y="2580723"/>
            <a:ext cx="731406" cy="788359"/>
          </a:xfrm>
          <a:prstGeom prst="rect">
            <a:avLst/>
          </a:prstGeom>
        </p:spPr>
      </p:pic>
      <p:pic>
        <p:nvPicPr>
          <p:cNvPr id="104" name="Picture 103"/>
          <p:cNvPicPr>
            <a:picLocks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93" y="1795098"/>
            <a:ext cx="736171" cy="786993"/>
          </a:xfrm>
          <a:prstGeom prst="rect">
            <a:avLst/>
          </a:prstGeom>
        </p:spPr>
      </p:pic>
      <p:cxnSp>
        <p:nvCxnSpPr>
          <p:cNvPr id="105" name="Straight Arrow Connector 104"/>
          <p:cNvCxnSpPr/>
          <p:nvPr/>
        </p:nvCxnSpPr>
        <p:spPr>
          <a:xfrm>
            <a:off x="8034363" y="4111460"/>
            <a:ext cx="1786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34363" y="4368456"/>
            <a:ext cx="1786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/>
          <p:cNvPicPr>
            <a:picLocks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66" y="3466749"/>
            <a:ext cx="734986" cy="797317"/>
          </a:xfrm>
          <a:prstGeom prst="rect">
            <a:avLst/>
          </a:prstGeom>
        </p:spPr>
      </p:pic>
      <p:pic>
        <p:nvPicPr>
          <p:cNvPr id="108" name="Picture 107"/>
          <p:cNvPicPr>
            <a:picLocks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116" y="3466749"/>
            <a:ext cx="734986" cy="794004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36" y="964218"/>
            <a:ext cx="101327" cy="49765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16018" y="5043355"/>
            <a:ext cx="187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Text to </a:t>
            </a:r>
            <a:r>
              <a:rPr lang="en-US" sz="1400" dirty="0"/>
              <a:t>image</a:t>
            </a:r>
            <a:r>
              <a:rPr lang="en-US" sz="1400" dirty="0" smtClean="0"/>
              <a:t> synthesis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312895" y="5029818"/>
            <a:ext cx="2481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Semantic image transformation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233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83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 MAI</dc:creator>
  <cp:lastModifiedBy>dong hao</cp:lastModifiedBy>
  <cp:revision>44</cp:revision>
  <cp:lastPrinted>2017-05-26T13:27:43Z</cp:lastPrinted>
  <dcterms:created xsi:type="dcterms:W3CDTF">2017-05-18T12:32:50Z</dcterms:created>
  <dcterms:modified xsi:type="dcterms:W3CDTF">2017-05-26T13:27:53Z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b-lamai@microsoft.com</vt:lpwstr>
  </property>
  <property fmtid="{D5CDD505-2E9C-101B-9397-08002B2CF9AE}" pid="6" name="MSIP_Label_f42aa342-8706-4288-bd11-ebb85995028c_SetDate">
    <vt:lpwstr>2017-05-18T20:52:29.9708936+08:00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