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037"/>
  </p:normalViewPr>
  <p:slideViewPr>
    <p:cSldViewPr snapToGrid="0">
      <p:cViewPr>
        <p:scale>
          <a:sx n="64" d="100"/>
          <a:sy n="64" d="100"/>
        </p:scale>
        <p:origin x="18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53A42-854E-4812-AE78-2C402567D559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A5E97-46EB-4736-9B31-007E3B7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9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A5E97-46EB-4736-9B31-007E3B711B8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9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90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0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8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5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7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8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0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2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89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jpeg"/><Relationship Id="rId21" Type="http://schemas.openxmlformats.org/officeDocument/2006/relationships/image" Target="../media/image19.jpeg"/><Relationship Id="rId22" Type="http://schemas.openxmlformats.org/officeDocument/2006/relationships/image" Target="../media/image20.jpeg"/><Relationship Id="rId23" Type="http://schemas.openxmlformats.org/officeDocument/2006/relationships/image" Target="../media/image21.jpeg"/><Relationship Id="rId24" Type="http://schemas.openxmlformats.org/officeDocument/2006/relationships/image" Target="../media/image22.jpeg"/><Relationship Id="rId25" Type="http://schemas.openxmlformats.org/officeDocument/2006/relationships/image" Target="../media/image23.jpe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3" Type="http://schemas.openxmlformats.org/officeDocument/2006/relationships/image" Target="../media/image11.jpg"/><Relationship Id="rId14" Type="http://schemas.openxmlformats.org/officeDocument/2006/relationships/image" Target="../media/image12.jpg"/><Relationship Id="rId15" Type="http://schemas.openxmlformats.org/officeDocument/2006/relationships/image" Target="../media/image13.jpg"/><Relationship Id="rId16" Type="http://schemas.openxmlformats.org/officeDocument/2006/relationships/image" Target="../media/image14.jpg"/><Relationship Id="rId17" Type="http://schemas.openxmlformats.org/officeDocument/2006/relationships/image" Target="../media/image15.jpg"/><Relationship Id="rId18" Type="http://schemas.openxmlformats.org/officeDocument/2006/relationships/image" Target="../media/image16.jpeg"/><Relationship Id="rId19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7" y="6025603"/>
            <a:ext cx="4610100" cy="18669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89461" y="-35264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input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299213" y="-35264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output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264532" y="-334864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input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074284" y="-33486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output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375" y="6025603"/>
            <a:ext cx="2397186" cy="3247419"/>
          </a:xfrm>
          <a:prstGeom prst="rect">
            <a:avLst/>
          </a:prstGeom>
        </p:spPr>
      </p:pic>
      <p:pic>
        <p:nvPicPr>
          <p:cNvPr id="92" name="Picture 9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20" y="6342329"/>
            <a:ext cx="734986" cy="786993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640226" y="6203288"/>
            <a:ext cx="18412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dirty="0"/>
              <a:t>T</a:t>
            </a:r>
            <a:r>
              <a:rPr lang="en-GB" sz="1050" dirty="0" smtClean="0"/>
              <a:t>his flower has white petals with yellow round stamens</a:t>
            </a:r>
            <a:r>
              <a:rPr lang="en-US" sz="1050" dirty="0"/>
              <a:t>.</a:t>
            </a:r>
            <a:endParaRPr lang="en-GB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9482389" y="6914851"/>
            <a:ext cx="21010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dirty="0"/>
              <a:t>T</a:t>
            </a:r>
            <a:r>
              <a:rPr lang="en-GB" sz="1050" dirty="0" smtClean="0"/>
              <a:t>his flower is pink and white in </a:t>
            </a:r>
            <a:r>
              <a:rPr lang="en-GB" sz="1050" dirty="0" err="1" smtClean="0"/>
              <a:t>color</a:t>
            </a:r>
            <a:r>
              <a:rPr lang="en-GB" sz="1050" dirty="0" smtClean="0"/>
              <a:t>, and has no visible stamens.</a:t>
            </a:r>
            <a:endParaRPr lang="en-GB" sz="1050" dirty="0"/>
          </a:p>
        </p:txBody>
      </p:sp>
      <p:pic>
        <p:nvPicPr>
          <p:cNvPr id="95" name="Picture 94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60" y="5940729"/>
            <a:ext cx="734986" cy="786993"/>
          </a:xfrm>
          <a:prstGeom prst="rect">
            <a:avLst/>
          </a:prstGeom>
        </p:spPr>
      </p:pic>
      <p:pic>
        <p:nvPicPr>
          <p:cNvPr id="96" name="Picture 95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462" y="6730342"/>
            <a:ext cx="743783" cy="787237"/>
          </a:xfrm>
          <a:prstGeom prst="rect">
            <a:avLst/>
          </a:prstGeom>
        </p:spPr>
      </p:pic>
      <p:pic>
        <p:nvPicPr>
          <p:cNvPr id="97" name="Picture 96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459" y="6730342"/>
            <a:ext cx="734986" cy="786993"/>
          </a:xfrm>
          <a:prstGeom prst="rect">
            <a:avLst/>
          </a:prstGeom>
        </p:spPr>
      </p:pic>
      <p:pic>
        <p:nvPicPr>
          <p:cNvPr id="98" name="Picture 97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112" y="6730518"/>
            <a:ext cx="734986" cy="786993"/>
          </a:xfrm>
          <a:prstGeom prst="rect">
            <a:avLst/>
          </a:prstGeom>
        </p:spPr>
      </p:pic>
      <p:cxnSp>
        <p:nvCxnSpPr>
          <p:cNvPr id="105" name="Straight Arrow Connector 104"/>
          <p:cNvCxnSpPr/>
          <p:nvPr/>
        </p:nvCxnSpPr>
        <p:spPr>
          <a:xfrm>
            <a:off x="9660911" y="6585440"/>
            <a:ext cx="1786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660911" y="6842436"/>
            <a:ext cx="1786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014" y="5940729"/>
            <a:ext cx="734986" cy="797317"/>
          </a:xfrm>
          <a:prstGeom prst="rect">
            <a:avLst/>
          </a:prstGeom>
        </p:spPr>
      </p:pic>
      <p:pic>
        <p:nvPicPr>
          <p:cNvPr id="108" name="Picture 107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664" y="5940729"/>
            <a:ext cx="734986" cy="79400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53661" y="758865"/>
            <a:ext cx="11884678" cy="5340270"/>
            <a:chOff x="147520" y="758865"/>
            <a:chExt cx="11884678" cy="534027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48" y="3381723"/>
              <a:ext cx="1752600" cy="8128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744697" y="2698112"/>
              <a:ext cx="125094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 yellow school bus parked in a parking lot</a:t>
              </a:r>
              <a:r>
                <a:rPr lang="en-US" sz="1400" dirty="0" smtClean="0"/>
                <a:t>.</a:t>
              </a:r>
            </a:p>
            <a:p>
              <a:endParaRPr lang="en-US" sz="1400" dirty="0" smtClean="0"/>
            </a:p>
            <a:p>
              <a:endParaRPr lang="en-US" sz="1400" dirty="0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133" y="2571084"/>
              <a:ext cx="1752600" cy="8128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218" y="758865"/>
              <a:ext cx="70210" cy="534027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378" y="2569767"/>
              <a:ext cx="1752600" cy="8128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378" y="3382567"/>
              <a:ext cx="1752600" cy="8128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177" y="798905"/>
              <a:ext cx="68293" cy="5194462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31" y="1258249"/>
              <a:ext cx="74912" cy="426999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944565" y="2844175"/>
              <a:ext cx="19250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The bird </a:t>
              </a:r>
              <a:r>
                <a:rPr lang="en-US" sz="1050" dirty="0"/>
                <a:t>has blue crown and wings, and white breast.</a:t>
              </a:r>
            </a:p>
          </p:txBody>
        </p:sp>
        <p:pic>
          <p:nvPicPr>
            <p:cNvPr id="88" name="Picture 87"/>
            <p:cNvPicPr>
              <a:picLocks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5377" y="2983740"/>
              <a:ext cx="733820" cy="78699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7984177" y="3487806"/>
              <a:ext cx="192964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 red bird with blue head has grey wings.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8033753" y="3227181"/>
              <a:ext cx="17860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8033753" y="3488080"/>
              <a:ext cx="1787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903" y="2570347"/>
              <a:ext cx="734310" cy="7869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7212" y="2569767"/>
              <a:ext cx="734986" cy="786206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9956" y="3357340"/>
              <a:ext cx="743740" cy="786993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0820" y="3357339"/>
              <a:ext cx="734986" cy="786993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454" y="3355973"/>
              <a:ext cx="731406" cy="788359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6393" y="2570348"/>
              <a:ext cx="736171" cy="786993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036" y="964218"/>
              <a:ext cx="101327" cy="497651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929843" y="4245561"/>
              <a:ext cx="1872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Text to </a:t>
              </a:r>
              <a:r>
                <a:rPr lang="en-US" sz="1400" dirty="0"/>
                <a:t>image</a:t>
              </a:r>
              <a:r>
                <a:rPr lang="en-US" sz="1400" dirty="0" smtClean="0"/>
                <a:t> synthesis</a:t>
              </a:r>
              <a:endParaRPr lang="en-US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41793" y="4241997"/>
              <a:ext cx="2481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Semantic image transformation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7520" y="4241999"/>
              <a:ext cx="1867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Gender transformation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55090" y="4241998"/>
              <a:ext cx="1246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Face </a:t>
              </a:r>
              <a:r>
                <a:rPr lang="en-US" sz="1400" dirty="0"/>
                <a:t>swapping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844" y="2574952"/>
              <a:ext cx="2441815" cy="1619571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5707973" y="6117587"/>
            <a:ext cx="12509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yellow school bus parked in a parking lot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A man swinging a baseball bat over home plate.</a:t>
            </a:r>
          </a:p>
        </p:txBody>
      </p:sp>
    </p:spTree>
    <p:extLst>
      <p:ext uri="{BB962C8B-B14F-4D97-AF65-F5344CB8AC3E}">
        <p14:creationId xmlns:p14="http://schemas.microsoft.com/office/powerpoint/2010/main" val="165233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93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MAI</dc:creator>
  <cp:lastModifiedBy>dong hao</cp:lastModifiedBy>
  <cp:revision>49</cp:revision>
  <cp:lastPrinted>2017-05-26T13:27:43Z</cp:lastPrinted>
  <dcterms:created xsi:type="dcterms:W3CDTF">2017-05-18T12:32:50Z</dcterms:created>
  <dcterms:modified xsi:type="dcterms:W3CDTF">2017-05-27T12:04:08Z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b-lamai@microsoft.com</vt:lpwstr>
  </property>
  <property fmtid="{D5CDD505-2E9C-101B-9397-08002B2CF9AE}" pid="6" name="MSIP_Label_f42aa342-8706-4288-bd11-ebb85995028c_SetDate">
    <vt:lpwstr>2017-05-18T20:52:29.9708936+08:00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