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037"/>
  </p:normalViewPr>
  <p:slideViewPr>
    <p:cSldViewPr snapToGrid="0">
      <p:cViewPr>
        <p:scale>
          <a:sx n="146" d="100"/>
          <a:sy n="146" d="100"/>
        </p:scale>
        <p:origin x="-1320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53A42-854E-4812-AE78-2C402567D559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A5E97-46EB-4736-9B31-007E3B7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9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A5E97-46EB-4736-9B31-007E3B711B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9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0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0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8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5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7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8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2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89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B3C0-FF65-4CD5-BDAE-73769DDCF75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jpeg"/><Relationship Id="rId21" Type="http://schemas.openxmlformats.org/officeDocument/2006/relationships/image" Target="../media/image19.jpg"/><Relationship Id="rId22" Type="http://schemas.openxmlformats.org/officeDocument/2006/relationships/image" Target="../media/image20.jpg"/><Relationship Id="rId23" Type="http://schemas.openxmlformats.org/officeDocument/2006/relationships/image" Target="../media/image21.jpg"/><Relationship Id="rId24" Type="http://schemas.openxmlformats.org/officeDocument/2006/relationships/image" Target="../media/image22.jpg"/><Relationship Id="rId25" Type="http://schemas.openxmlformats.org/officeDocument/2006/relationships/image" Target="../media/image23.jp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eg"/><Relationship Id="rId13" Type="http://schemas.openxmlformats.org/officeDocument/2006/relationships/image" Target="../media/image11.jpg"/><Relationship Id="rId14" Type="http://schemas.openxmlformats.org/officeDocument/2006/relationships/image" Target="../media/image12.jpeg"/><Relationship Id="rId15" Type="http://schemas.openxmlformats.org/officeDocument/2006/relationships/image" Target="../media/image13.jpeg"/><Relationship Id="rId16" Type="http://schemas.openxmlformats.org/officeDocument/2006/relationships/image" Target="../media/image14.jpeg"/><Relationship Id="rId17" Type="http://schemas.openxmlformats.org/officeDocument/2006/relationships/image" Target="../media/image15.jpe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7" y="7805586"/>
            <a:ext cx="4610100" cy="18669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89461" y="-35264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input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299213" y="-35264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output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264532" y="-334864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input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074284" y="-33486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output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55" y="7805586"/>
            <a:ext cx="2397186" cy="3247419"/>
          </a:xfrm>
          <a:prstGeom prst="rect">
            <a:avLst/>
          </a:prstGeom>
        </p:spPr>
      </p:pic>
      <p:pic>
        <p:nvPicPr>
          <p:cNvPr id="92" name="Picture 9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100" y="8122312"/>
            <a:ext cx="734986" cy="786993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220606" y="7983271"/>
            <a:ext cx="18412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dirty="0"/>
              <a:t>T</a:t>
            </a:r>
            <a:r>
              <a:rPr lang="en-GB" sz="1050" dirty="0" smtClean="0"/>
              <a:t>his flower has white petals with yellow round stamens</a:t>
            </a:r>
            <a:r>
              <a:rPr lang="en-US" sz="1050" dirty="0"/>
              <a:t>.</a:t>
            </a:r>
            <a:endParaRPr lang="en-GB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9062769" y="8694834"/>
            <a:ext cx="2101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dirty="0"/>
              <a:t>T</a:t>
            </a:r>
            <a:r>
              <a:rPr lang="en-GB" sz="1050" dirty="0" smtClean="0"/>
              <a:t>his flower is pink and white in </a:t>
            </a:r>
            <a:r>
              <a:rPr lang="en-GB" sz="1050" dirty="0" err="1" smtClean="0"/>
              <a:t>color</a:t>
            </a:r>
            <a:r>
              <a:rPr lang="en-GB" sz="1050" dirty="0" smtClean="0"/>
              <a:t>, and has no visible stamens.</a:t>
            </a:r>
            <a:endParaRPr lang="en-GB" sz="1050" dirty="0"/>
          </a:p>
        </p:txBody>
      </p:sp>
      <p:pic>
        <p:nvPicPr>
          <p:cNvPr id="95" name="Picture 9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140" y="7720712"/>
            <a:ext cx="734986" cy="786993"/>
          </a:xfrm>
          <a:prstGeom prst="rect">
            <a:avLst/>
          </a:prstGeom>
        </p:spPr>
      </p:pic>
      <p:pic>
        <p:nvPicPr>
          <p:cNvPr id="96" name="Picture 95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42" y="8510325"/>
            <a:ext cx="743783" cy="787237"/>
          </a:xfrm>
          <a:prstGeom prst="rect">
            <a:avLst/>
          </a:prstGeom>
        </p:spPr>
      </p:pic>
      <p:pic>
        <p:nvPicPr>
          <p:cNvPr id="97" name="Picture 96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839" y="8510325"/>
            <a:ext cx="734986" cy="786993"/>
          </a:xfrm>
          <a:prstGeom prst="rect">
            <a:avLst/>
          </a:prstGeom>
        </p:spPr>
      </p:pic>
      <p:pic>
        <p:nvPicPr>
          <p:cNvPr id="98" name="Picture 97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92" y="8510501"/>
            <a:ext cx="734986" cy="786993"/>
          </a:xfrm>
          <a:prstGeom prst="rect">
            <a:avLst/>
          </a:prstGeom>
        </p:spPr>
      </p:pic>
      <p:cxnSp>
        <p:nvCxnSpPr>
          <p:cNvPr id="105" name="Straight Arrow Connector 104"/>
          <p:cNvCxnSpPr/>
          <p:nvPr/>
        </p:nvCxnSpPr>
        <p:spPr>
          <a:xfrm>
            <a:off x="9241291" y="8365423"/>
            <a:ext cx="178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241291" y="8622419"/>
            <a:ext cx="178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394" y="7720712"/>
            <a:ext cx="734986" cy="797317"/>
          </a:xfrm>
          <a:prstGeom prst="rect">
            <a:avLst/>
          </a:prstGeom>
        </p:spPr>
      </p:pic>
      <p:pic>
        <p:nvPicPr>
          <p:cNvPr id="108" name="Picture 107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044" y="7720712"/>
            <a:ext cx="734986" cy="794004"/>
          </a:xfrm>
          <a:prstGeom prst="rect">
            <a:avLst/>
          </a:prstGeom>
        </p:spPr>
      </p:pic>
      <p:pic>
        <p:nvPicPr>
          <p:cNvPr id="88" name="Picture 87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4503"/>
            <a:ext cx="733820" cy="786993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>
            <a:off x="728376" y="6707944"/>
            <a:ext cx="178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28376" y="6968843"/>
            <a:ext cx="1787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88353" y="7897570"/>
            <a:ext cx="12509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yellow school bus parked in a parking lot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A man swinging a baseball bat over home plate.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81" y="334631"/>
            <a:ext cx="70210" cy="534027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5189211" y="3357874"/>
            <a:ext cx="14616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The bird </a:t>
            </a:r>
            <a:r>
              <a:rPr lang="en-US" sz="1050" dirty="0"/>
              <a:t>has blue crown and wings, and white breast.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72183" y="4699537"/>
            <a:ext cx="1331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 red bird with blue head has grey wings.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22" y="3492217"/>
            <a:ext cx="734310" cy="786993"/>
          </a:xfrm>
          <a:prstGeom prst="rect">
            <a:avLst/>
          </a:prstGeom>
        </p:spPr>
      </p:pic>
      <p:pic>
        <p:nvPicPr>
          <p:cNvPr id="100" name="Picture 99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31" y="3491637"/>
            <a:ext cx="734986" cy="786206"/>
          </a:xfrm>
          <a:prstGeom prst="rect">
            <a:avLst/>
          </a:prstGeom>
        </p:spPr>
      </p:pic>
      <p:pic>
        <p:nvPicPr>
          <p:cNvPr id="101" name="Picture 100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75" y="4279210"/>
            <a:ext cx="743740" cy="786993"/>
          </a:xfrm>
          <a:prstGeom prst="rect">
            <a:avLst/>
          </a:prstGeom>
        </p:spPr>
      </p:pic>
      <p:pic>
        <p:nvPicPr>
          <p:cNvPr id="102" name="Picture 101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39" y="4279209"/>
            <a:ext cx="734986" cy="786993"/>
          </a:xfrm>
          <a:prstGeom prst="rect">
            <a:avLst/>
          </a:prstGeom>
        </p:spPr>
      </p:pic>
      <p:pic>
        <p:nvPicPr>
          <p:cNvPr id="103" name="Picture 102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73" y="4277843"/>
            <a:ext cx="731406" cy="788359"/>
          </a:xfrm>
          <a:prstGeom prst="rect">
            <a:avLst/>
          </a:prstGeom>
        </p:spPr>
      </p:pic>
      <p:pic>
        <p:nvPicPr>
          <p:cNvPr id="104" name="Picture 103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12" y="3492218"/>
            <a:ext cx="736171" cy="7869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14485" y="3054535"/>
            <a:ext cx="190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Text to </a:t>
            </a:r>
            <a:r>
              <a:rPr lang="en-US" sz="1400" b="1" dirty="0"/>
              <a:t>image</a:t>
            </a:r>
            <a:r>
              <a:rPr lang="en-US" sz="1400" b="1" dirty="0" smtClean="0"/>
              <a:t> synthesis</a:t>
            </a:r>
            <a:endParaRPr 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750352" y="5134525"/>
            <a:ext cx="2526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Semantic image transformation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64" y="1412343"/>
            <a:ext cx="2441815" cy="1619571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45" y="3911740"/>
            <a:ext cx="733820" cy="786993"/>
          </a:xfrm>
          <a:prstGeom prst="rect">
            <a:avLst/>
          </a:prstGeom>
        </p:spPr>
      </p:pic>
      <p:cxnSp>
        <p:nvCxnSpPr>
          <p:cNvPr id="57" name="Straight Arrow Connector 56"/>
          <p:cNvCxnSpPr>
            <a:stCxn id="46" idx="3"/>
            <a:endCxn id="104" idx="1"/>
          </p:cNvCxnSpPr>
          <p:nvPr/>
        </p:nvCxnSpPr>
        <p:spPr>
          <a:xfrm flipV="1">
            <a:off x="6031165" y="3885715"/>
            <a:ext cx="508147" cy="419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2183" y="1725045"/>
            <a:ext cx="1016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yellow school bus parked in a parking lot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61" name="Straight Arrow Connector 60"/>
          <p:cNvCxnSpPr>
            <a:stCxn id="46" idx="3"/>
            <a:endCxn id="102" idx="1"/>
          </p:cNvCxnSpPr>
          <p:nvPr/>
        </p:nvCxnSpPr>
        <p:spPr>
          <a:xfrm>
            <a:off x="6031165" y="4305237"/>
            <a:ext cx="512574" cy="367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77" y="2222982"/>
            <a:ext cx="1752600" cy="812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44" y="1412343"/>
            <a:ext cx="1752600" cy="812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29" y="960709"/>
            <a:ext cx="70210" cy="534027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47" y="334866"/>
            <a:ext cx="101982" cy="500865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446883" y="3016998"/>
            <a:ext cx="18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Gender transformation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20" y="3540382"/>
            <a:ext cx="1752600" cy="812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82" y="4353182"/>
            <a:ext cx="1752600" cy="8128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22" y="3462507"/>
            <a:ext cx="68293" cy="519446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52" y="3269383"/>
            <a:ext cx="96595" cy="4269994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3728675" y="5134526"/>
            <a:ext cx="1264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Face </a:t>
            </a:r>
            <a:r>
              <a:rPr lang="en-US" sz="1400" b="1" dirty="0"/>
              <a:t>swapping</a:t>
            </a:r>
          </a:p>
        </p:txBody>
      </p:sp>
    </p:spTree>
    <p:extLst>
      <p:ext uri="{BB962C8B-B14F-4D97-AF65-F5344CB8AC3E}">
        <p14:creationId xmlns:p14="http://schemas.microsoft.com/office/powerpoint/2010/main" val="165233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93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MAI</dc:creator>
  <cp:lastModifiedBy>dong hao</cp:lastModifiedBy>
  <cp:revision>67</cp:revision>
  <cp:lastPrinted>2017-05-27T12:57:58Z</cp:lastPrinted>
  <dcterms:created xsi:type="dcterms:W3CDTF">2017-05-18T12:32:50Z</dcterms:created>
  <dcterms:modified xsi:type="dcterms:W3CDTF">2017-05-27T12:59:04Z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b-lamai@microsoft.com</vt:lpwstr>
  </property>
  <property fmtid="{D5CDD505-2E9C-101B-9397-08002B2CF9AE}" pid="6" name="MSIP_Label_f42aa342-8706-4288-bd11-ebb85995028c_SetDate">
    <vt:lpwstr>2017-05-18T20:52:29.9708936+08:00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