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6" autoAdjust="0"/>
    <p:restoredTop sz="95037"/>
  </p:normalViewPr>
  <p:slideViewPr>
    <p:cSldViewPr snapToGrid="0">
      <p:cViewPr>
        <p:scale>
          <a:sx n="82" d="100"/>
          <a:sy n="82" d="100"/>
        </p:scale>
        <p:origin x="12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A53A42-854E-4812-AE78-2C402567D559}" type="datetimeFigureOut">
              <a:rPr lang="en-GB" smtClean="0"/>
              <a:t>28/07/2017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A5E97-46EB-4736-9B31-007E3B711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692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A5E97-46EB-4736-9B31-007E3B711B8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49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3C0-FF65-4CD5-BDAE-73769DDCF750}" type="datetimeFigureOut">
              <a:rPr lang="en-GB" smtClean="0"/>
              <a:t>28/07/2017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C4A-DE44-4883-A958-4924251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90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3C0-FF65-4CD5-BDAE-73769DDCF750}" type="datetimeFigureOut">
              <a:rPr lang="en-GB" smtClean="0"/>
              <a:t>28/07/2017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C4A-DE44-4883-A958-4924251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80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3C0-FF65-4CD5-BDAE-73769DDCF750}" type="datetimeFigureOut">
              <a:rPr lang="en-GB" smtClean="0"/>
              <a:t>28/07/2017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C4A-DE44-4883-A958-4924251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88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3C0-FF65-4CD5-BDAE-73769DDCF750}" type="datetimeFigureOut">
              <a:rPr lang="en-GB" smtClean="0"/>
              <a:t>28/07/2017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C4A-DE44-4883-A958-4924251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05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3C0-FF65-4CD5-BDAE-73769DDCF750}" type="datetimeFigureOut">
              <a:rPr lang="en-GB" smtClean="0"/>
              <a:t>28/07/2017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C4A-DE44-4883-A958-4924251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87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3C0-FF65-4CD5-BDAE-73769DDCF750}" type="datetimeFigureOut">
              <a:rPr lang="en-GB" smtClean="0"/>
              <a:t>28/07/2017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C4A-DE44-4883-A958-4924251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68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3C0-FF65-4CD5-BDAE-73769DDCF750}" type="datetimeFigureOut">
              <a:rPr lang="en-GB" smtClean="0"/>
              <a:t>28/07/2017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C4A-DE44-4883-A958-4924251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40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3C0-FF65-4CD5-BDAE-73769DDCF750}" type="datetimeFigureOut">
              <a:rPr lang="en-GB" smtClean="0"/>
              <a:t>28/07/2017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C4A-DE44-4883-A958-4924251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06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3C0-FF65-4CD5-BDAE-73769DDCF750}" type="datetimeFigureOut">
              <a:rPr lang="en-GB" smtClean="0"/>
              <a:t>28/07/2017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C4A-DE44-4883-A958-4924251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92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3C0-FF65-4CD5-BDAE-73769DDCF750}" type="datetimeFigureOut">
              <a:rPr lang="en-GB" smtClean="0"/>
              <a:t>28/07/2017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C4A-DE44-4883-A958-4924251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89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6B3C0-FF65-4CD5-BDAE-73769DDCF750}" type="datetimeFigureOut">
              <a:rPr lang="en-GB" smtClean="0"/>
              <a:t>28/07/2017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19C4A-DE44-4883-A958-4924251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6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6B3C0-FF65-4CD5-BDAE-73769DDCF750}" type="datetimeFigureOut">
              <a:rPr lang="en-GB" smtClean="0"/>
              <a:t>28/07/2017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19C4A-DE44-4883-A958-49242513AB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6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jpeg"/><Relationship Id="rId21" Type="http://schemas.openxmlformats.org/officeDocument/2006/relationships/image" Target="../media/image19.jpg"/><Relationship Id="rId22" Type="http://schemas.openxmlformats.org/officeDocument/2006/relationships/image" Target="../media/image20.jpg"/><Relationship Id="rId23" Type="http://schemas.openxmlformats.org/officeDocument/2006/relationships/image" Target="../media/image21.jpg"/><Relationship Id="rId24" Type="http://schemas.openxmlformats.org/officeDocument/2006/relationships/image" Target="../media/image22.jpg"/><Relationship Id="rId25" Type="http://schemas.openxmlformats.org/officeDocument/2006/relationships/image" Target="../media/image23.jpg"/><Relationship Id="rId26" Type="http://schemas.openxmlformats.org/officeDocument/2006/relationships/image" Target="../media/image24.jpeg"/><Relationship Id="rId27" Type="http://schemas.openxmlformats.org/officeDocument/2006/relationships/image" Target="../media/image25.jpe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jpeg"/><Relationship Id="rId13" Type="http://schemas.openxmlformats.org/officeDocument/2006/relationships/image" Target="../media/image11.jpg"/><Relationship Id="rId14" Type="http://schemas.openxmlformats.org/officeDocument/2006/relationships/image" Target="../media/image12.jpeg"/><Relationship Id="rId15" Type="http://schemas.openxmlformats.org/officeDocument/2006/relationships/image" Target="../media/image13.jpeg"/><Relationship Id="rId16" Type="http://schemas.openxmlformats.org/officeDocument/2006/relationships/image" Target="../media/image14.jpeg"/><Relationship Id="rId17" Type="http://schemas.openxmlformats.org/officeDocument/2006/relationships/image" Target="../media/image15.jpeg"/><Relationship Id="rId18" Type="http://schemas.openxmlformats.org/officeDocument/2006/relationships/image" Target="../media/image16.jpeg"/><Relationship Id="rId19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87" y="7805586"/>
            <a:ext cx="4610100" cy="1866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755" y="7805586"/>
            <a:ext cx="2397186" cy="3247419"/>
          </a:xfrm>
          <a:prstGeom prst="rect">
            <a:avLst/>
          </a:prstGeom>
        </p:spPr>
      </p:pic>
      <p:pic>
        <p:nvPicPr>
          <p:cNvPr id="92" name="Picture 91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100" y="8122312"/>
            <a:ext cx="734986" cy="786993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9220606" y="7983271"/>
            <a:ext cx="18412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50" dirty="0"/>
              <a:t>T</a:t>
            </a:r>
            <a:r>
              <a:rPr lang="en-GB" sz="1050" dirty="0" smtClean="0"/>
              <a:t>his flower has white petals with yellow round stamens</a:t>
            </a:r>
            <a:r>
              <a:rPr lang="en-US" sz="1050" dirty="0"/>
              <a:t>.</a:t>
            </a:r>
            <a:endParaRPr lang="en-GB" sz="1050" dirty="0"/>
          </a:p>
        </p:txBody>
      </p:sp>
      <p:sp>
        <p:nvSpPr>
          <p:cNvPr id="94" name="TextBox 93"/>
          <p:cNvSpPr txBox="1"/>
          <p:nvPr/>
        </p:nvSpPr>
        <p:spPr>
          <a:xfrm>
            <a:off x="9062769" y="8694834"/>
            <a:ext cx="21010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50" dirty="0"/>
              <a:t>T</a:t>
            </a:r>
            <a:r>
              <a:rPr lang="en-GB" sz="1050" dirty="0" smtClean="0"/>
              <a:t>his flower is pink and white in </a:t>
            </a:r>
            <a:r>
              <a:rPr lang="en-GB" sz="1050" dirty="0" err="1" smtClean="0"/>
              <a:t>color</a:t>
            </a:r>
            <a:r>
              <a:rPr lang="en-GB" sz="1050" dirty="0" smtClean="0"/>
              <a:t>, and has no visible stamens.</a:t>
            </a:r>
            <a:endParaRPr lang="en-GB" sz="1050" dirty="0"/>
          </a:p>
        </p:txBody>
      </p:sp>
      <p:pic>
        <p:nvPicPr>
          <p:cNvPr id="95" name="Picture 94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4140" y="7720712"/>
            <a:ext cx="734986" cy="786993"/>
          </a:xfrm>
          <a:prstGeom prst="rect">
            <a:avLst/>
          </a:prstGeom>
        </p:spPr>
      </p:pic>
      <p:pic>
        <p:nvPicPr>
          <p:cNvPr id="96" name="Picture 95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842" y="8510325"/>
            <a:ext cx="743783" cy="787237"/>
          </a:xfrm>
          <a:prstGeom prst="rect">
            <a:avLst/>
          </a:prstGeom>
        </p:spPr>
      </p:pic>
      <p:pic>
        <p:nvPicPr>
          <p:cNvPr id="97" name="Picture 96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3839" y="8510325"/>
            <a:ext cx="734986" cy="786993"/>
          </a:xfrm>
          <a:prstGeom prst="rect">
            <a:avLst/>
          </a:prstGeom>
        </p:spPr>
      </p:pic>
      <p:pic>
        <p:nvPicPr>
          <p:cNvPr id="98" name="Picture 97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492" y="8510501"/>
            <a:ext cx="734986" cy="786993"/>
          </a:xfrm>
          <a:prstGeom prst="rect">
            <a:avLst/>
          </a:prstGeom>
        </p:spPr>
      </p:pic>
      <p:cxnSp>
        <p:nvCxnSpPr>
          <p:cNvPr id="105" name="Straight Arrow Connector 104"/>
          <p:cNvCxnSpPr/>
          <p:nvPr/>
        </p:nvCxnSpPr>
        <p:spPr>
          <a:xfrm>
            <a:off x="9241291" y="8365423"/>
            <a:ext cx="1786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9241291" y="8622419"/>
            <a:ext cx="1786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/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7394" y="7720712"/>
            <a:ext cx="734986" cy="797317"/>
          </a:xfrm>
          <a:prstGeom prst="rect">
            <a:avLst/>
          </a:prstGeom>
        </p:spPr>
      </p:pic>
      <p:pic>
        <p:nvPicPr>
          <p:cNvPr id="108" name="Picture 107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044" y="7720712"/>
            <a:ext cx="734986" cy="794004"/>
          </a:xfrm>
          <a:prstGeom prst="rect">
            <a:avLst/>
          </a:prstGeom>
        </p:spPr>
      </p:pic>
      <p:pic>
        <p:nvPicPr>
          <p:cNvPr id="88" name="Picture 87"/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4503"/>
            <a:ext cx="733820" cy="786993"/>
          </a:xfrm>
          <a:prstGeom prst="rect">
            <a:avLst/>
          </a:prstGeom>
        </p:spPr>
      </p:pic>
      <p:cxnSp>
        <p:nvCxnSpPr>
          <p:cNvPr id="90" name="Straight Arrow Connector 89"/>
          <p:cNvCxnSpPr/>
          <p:nvPr/>
        </p:nvCxnSpPr>
        <p:spPr>
          <a:xfrm>
            <a:off x="728376" y="6707944"/>
            <a:ext cx="1786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28376" y="6968843"/>
            <a:ext cx="17876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288353" y="7897570"/>
            <a:ext cx="125094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yellow school bus parked in a parking lot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/>
              <a:t>A man swinging a baseball bat over home plate.</a:t>
            </a: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181" y="232326"/>
            <a:ext cx="70210" cy="5340270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5189211" y="2050224"/>
            <a:ext cx="146162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The bird </a:t>
            </a:r>
            <a:r>
              <a:rPr lang="en-US" sz="1050" dirty="0"/>
              <a:t>has blue crown and wings, and white breast.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272183" y="3391887"/>
            <a:ext cx="13317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A red bird with blue head has grey wings.</a:t>
            </a: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822" y="2184567"/>
            <a:ext cx="734310" cy="786993"/>
          </a:xfrm>
          <a:prstGeom prst="rect">
            <a:avLst/>
          </a:prstGeom>
        </p:spPr>
      </p:pic>
      <p:pic>
        <p:nvPicPr>
          <p:cNvPr id="100" name="Picture 99"/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131" y="2183987"/>
            <a:ext cx="734986" cy="786206"/>
          </a:xfrm>
          <a:prstGeom prst="rect">
            <a:avLst/>
          </a:prstGeom>
        </p:spPr>
      </p:pic>
      <p:pic>
        <p:nvPicPr>
          <p:cNvPr id="101" name="Picture 100"/>
          <p:cNvPicPr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875" y="2971560"/>
            <a:ext cx="743740" cy="786993"/>
          </a:xfrm>
          <a:prstGeom prst="rect">
            <a:avLst/>
          </a:prstGeom>
        </p:spPr>
      </p:pic>
      <p:pic>
        <p:nvPicPr>
          <p:cNvPr id="102" name="Picture 101"/>
          <p:cNvPicPr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39" y="2971559"/>
            <a:ext cx="734986" cy="786993"/>
          </a:xfrm>
          <a:prstGeom prst="rect">
            <a:avLst/>
          </a:prstGeom>
        </p:spPr>
      </p:pic>
      <p:pic>
        <p:nvPicPr>
          <p:cNvPr id="103" name="Picture 102"/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73" y="2970193"/>
            <a:ext cx="731406" cy="788359"/>
          </a:xfrm>
          <a:prstGeom prst="rect">
            <a:avLst/>
          </a:prstGeom>
        </p:spPr>
      </p:pic>
      <p:pic>
        <p:nvPicPr>
          <p:cNvPr id="104" name="Picture 103"/>
          <p:cNvPicPr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312" y="2184568"/>
            <a:ext cx="736171" cy="78699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114485" y="1746885"/>
            <a:ext cx="190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Text to </a:t>
            </a:r>
            <a:r>
              <a:rPr lang="en-US" sz="1400" b="1" dirty="0"/>
              <a:t>image</a:t>
            </a:r>
            <a:r>
              <a:rPr lang="en-US" sz="1400" b="1" dirty="0" smtClean="0"/>
              <a:t> synthesis</a:t>
            </a:r>
            <a:endParaRPr lang="en-US" sz="14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5750352" y="3826875"/>
            <a:ext cx="2526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Semantic image transformation</a:t>
            </a:r>
            <a:endParaRPr lang="en-US" sz="1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964" y="104693"/>
            <a:ext cx="2441815" cy="1619571"/>
          </a:xfrm>
          <a:prstGeom prst="rect">
            <a:avLst/>
          </a:prstGeom>
        </p:spPr>
      </p:pic>
      <p:pic>
        <p:nvPicPr>
          <p:cNvPr id="46" name="Picture 45"/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345" y="2604090"/>
            <a:ext cx="733820" cy="786993"/>
          </a:xfrm>
          <a:prstGeom prst="rect">
            <a:avLst/>
          </a:prstGeom>
        </p:spPr>
      </p:pic>
      <p:cxnSp>
        <p:nvCxnSpPr>
          <p:cNvPr id="57" name="Straight Arrow Connector 56"/>
          <p:cNvCxnSpPr>
            <a:stCxn id="46" idx="3"/>
            <a:endCxn id="104" idx="1"/>
          </p:cNvCxnSpPr>
          <p:nvPr/>
        </p:nvCxnSpPr>
        <p:spPr>
          <a:xfrm flipV="1">
            <a:off x="6031165" y="2578065"/>
            <a:ext cx="508147" cy="419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272183" y="417395"/>
            <a:ext cx="1016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yellow school bus parked in a parking lot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  <p:cxnSp>
        <p:nvCxnSpPr>
          <p:cNvPr id="61" name="Straight Arrow Connector 60"/>
          <p:cNvCxnSpPr>
            <a:stCxn id="46" idx="3"/>
            <a:endCxn id="102" idx="1"/>
          </p:cNvCxnSpPr>
          <p:nvPr/>
        </p:nvCxnSpPr>
        <p:spPr>
          <a:xfrm>
            <a:off x="6031165" y="2997587"/>
            <a:ext cx="512574" cy="367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477" y="915332"/>
            <a:ext cx="1752600" cy="8128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244" y="104693"/>
            <a:ext cx="1752600" cy="8128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329" y="-346941"/>
            <a:ext cx="70210" cy="534027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147" y="-89172"/>
            <a:ext cx="101982" cy="5008659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3446883" y="1709348"/>
            <a:ext cx="1898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Gender transformation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420" y="2232732"/>
            <a:ext cx="1752600" cy="8128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082" y="3045532"/>
            <a:ext cx="1752600" cy="81280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722" y="2154857"/>
            <a:ext cx="68293" cy="5194462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052" y="1961733"/>
            <a:ext cx="96595" cy="4269994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3728675" y="3826876"/>
            <a:ext cx="12641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Face </a:t>
            </a:r>
            <a:r>
              <a:rPr lang="en-US" sz="1400" b="1" dirty="0"/>
              <a:t>swapping</a:t>
            </a:r>
          </a:p>
        </p:txBody>
      </p:sp>
      <p:cxnSp>
        <p:nvCxnSpPr>
          <p:cNvPr id="53" name="Straight Arrow Connector 52"/>
          <p:cNvCxnSpPr>
            <a:stCxn id="62" idx="3"/>
            <a:endCxn id="54" idx="1"/>
          </p:cNvCxnSpPr>
          <p:nvPr/>
        </p:nvCxnSpPr>
        <p:spPr>
          <a:xfrm>
            <a:off x="5659477" y="5399039"/>
            <a:ext cx="9253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061507" y="6532364"/>
            <a:ext cx="1845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Super-Resolution GAN</a:t>
            </a:r>
            <a:endParaRPr lang="en-US" sz="1400" b="1" dirty="0"/>
          </a:p>
        </p:txBody>
      </p:sp>
      <p:pic>
        <p:nvPicPr>
          <p:cNvPr id="54" name="Picture 53"/>
          <p:cNvPicPr>
            <a:picLocks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779" y="4247039"/>
            <a:ext cx="2160000" cy="2304000"/>
          </a:xfrm>
          <a:prstGeom prst="rect">
            <a:avLst/>
          </a:prstGeom>
        </p:spPr>
      </p:pic>
      <p:pic>
        <p:nvPicPr>
          <p:cNvPr id="62" name="Picture 61"/>
          <p:cNvPicPr>
            <a:picLocks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477" y="4247039"/>
            <a:ext cx="2160000" cy="230400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-4768772" y="5691157"/>
            <a:ext cx="7432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LG Image</a:t>
            </a:r>
            <a:endParaRPr lang="en-US" sz="3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343554" y="5691157"/>
            <a:ext cx="13256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/>
              <a:t>Generated Image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52332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95</Words>
  <Application>Microsoft Macintosh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 MAI</dc:creator>
  <cp:lastModifiedBy>dong hao</cp:lastModifiedBy>
  <cp:revision>70</cp:revision>
  <cp:lastPrinted>2017-05-27T12:57:58Z</cp:lastPrinted>
  <dcterms:created xsi:type="dcterms:W3CDTF">2017-05-18T12:32:50Z</dcterms:created>
  <dcterms:modified xsi:type="dcterms:W3CDTF">2017-07-28T13:14:29Z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b-lamai@microsoft.com</vt:lpwstr>
  </property>
  <property fmtid="{D5CDD505-2E9C-101B-9397-08002B2CF9AE}" pid="6" name="MSIP_Label_f42aa342-8706-4288-bd11-ebb85995028c_SetDate">
    <vt:lpwstr>2017-05-18T20:52:29.9708936+08:00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