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Abgerundetes Rechteck 3"/>
          <p:cNvSpPr/>
          <p:nvPr/>
        </p:nvSpPr>
        <p:spPr>
          <a:xfrm>
            <a:off x="4754880" y="3418840"/>
            <a:ext cx="2205355" cy="5988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开始游戏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754880" y="4398010"/>
            <a:ext cx="2205355" cy="5988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游戏设置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54880" y="5344795"/>
            <a:ext cx="2205355" cy="5988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退出游戏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962275" y="774700"/>
            <a:ext cx="5905500" cy="197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de-DE" sz="9600">
                <a:solidFill>
                  <a:schemeClr val="bg1"/>
                </a:solidFill>
                <a:cs typeface="+mn-lt"/>
              </a:rPr>
              <a:t>My   Life</a:t>
            </a:r>
            <a:endParaRPr lang="en-US" altLang="de-DE" sz="960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uppe 1"/>
          <p:cNvGrpSpPr/>
          <p:nvPr/>
        </p:nvGrpSpPr>
        <p:grpSpPr>
          <a:xfrm>
            <a:off x="6432550" y="2677160"/>
            <a:ext cx="608330" cy="275590"/>
            <a:chOff x="2305" y="2449"/>
            <a:chExt cx="958" cy="434"/>
          </a:xfrm>
        </p:grpSpPr>
        <p:sp>
          <p:nvSpPr>
            <p:cNvPr id="10" name="Abgerundetes Rechteck 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2538095" y="861060"/>
            <a:ext cx="6818630" cy="14547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sz="4400"/>
              <a:t>游 戏 设 置</a:t>
            </a:r>
            <a:endParaRPr lang="zh-CN" altLang="de-DE" sz="4400"/>
          </a:p>
        </p:txBody>
      </p:sp>
      <p:sp>
        <p:nvSpPr>
          <p:cNvPr id="4" name="Abgerundetes Rechteck 3"/>
          <p:cNvSpPr/>
          <p:nvPr/>
        </p:nvSpPr>
        <p:spPr>
          <a:xfrm>
            <a:off x="4829810" y="2676525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背景音乐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2" name="Gruppe 11"/>
          <p:cNvGrpSpPr/>
          <p:nvPr/>
        </p:nvGrpSpPr>
        <p:grpSpPr>
          <a:xfrm>
            <a:off x="6423025" y="3908425"/>
            <a:ext cx="608965" cy="275590"/>
            <a:chOff x="2305" y="2449"/>
            <a:chExt cx="959" cy="434"/>
          </a:xfrm>
        </p:grpSpPr>
        <p:sp>
          <p:nvSpPr>
            <p:cNvPr id="14" name="Abgerundetes Rechteck 13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16" name="Abgerundetes Rechteck 15"/>
          <p:cNvSpPr/>
          <p:nvPr/>
        </p:nvSpPr>
        <p:spPr>
          <a:xfrm>
            <a:off x="4829810" y="329057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按键音效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829810" y="3907790"/>
            <a:ext cx="1226820" cy="27622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全屏显示</a:t>
            </a:r>
            <a:endParaRPr lang="zh-CN" altLang="de-DE" b="1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6432550" y="3290570"/>
            <a:ext cx="608965" cy="275590"/>
            <a:chOff x="2305" y="2449"/>
            <a:chExt cx="959" cy="434"/>
          </a:xfrm>
        </p:grpSpPr>
        <p:sp>
          <p:nvSpPr>
            <p:cNvPr id="20" name="Abgerundetes Rechteck 19"/>
            <p:cNvSpPr/>
            <p:nvPr/>
          </p:nvSpPr>
          <p:spPr>
            <a:xfrm>
              <a:off x="2305" y="2449"/>
              <a:ext cx="959" cy="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84" y="2449"/>
              <a:ext cx="465" cy="434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sp>
        <p:nvSpPr>
          <p:cNvPr id="5" name="Abgerundetes Rechteck 4"/>
          <p:cNvSpPr/>
          <p:nvPr/>
        </p:nvSpPr>
        <p:spPr>
          <a:xfrm>
            <a:off x="4826635" y="4617720"/>
            <a:ext cx="2205355" cy="598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返回主菜单</a:t>
            </a:r>
            <a:endParaRPr lang="zh-CN" alt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5" name="Gruppe 54"/>
          <p:cNvGrpSpPr/>
          <p:nvPr/>
        </p:nvGrpSpPr>
        <p:grpSpPr>
          <a:xfrm>
            <a:off x="160655" y="5062220"/>
            <a:ext cx="788035" cy="743585"/>
            <a:chOff x="7547" y="136"/>
            <a:chExt cx="4446" cy="4544"/>
          </a:xfrm>
        </p:grpSpPr>
        <p:grpSp>
          <p:nvGrpSpPr>
            <p:cNvPr id="56" name="Gruppe 55"/>
            <p:cNvGrpSpPr/>
            <p:nvPr/>
          </p:nvGrpSpPr>
          <p:grpSpPr>
            <a:xfrm>
              <a:off x="7547" y="878"/>
              <a:ext cx="4446" cy="3802"/>
              <a:chOff x="8671" y="2960"/>
              <a:chExt cx="4446" cy="3802"/>
            </a:xfrm>
          </p:grpSpPr>
          <p:grpSp>
            <p:nvGrpSpPr>
              <p:cNvPr id="57" name="Gruppe 56"/>
              <p:cNvGrpSpPr/>
              <p:nvPr/>
            </p:nvGrpSpPr>
            <p:grpSpPr>
              <a:xfrm>
                <a:off x="8671" y="2960"/>
                <a:ext cx="4446" cy="3802"/>
                <a:chOff x="10393" y="3572"/>
                <a:chExt cx="1646" cy="1422"/>
              </a:xfrm>
            </p:grpSpPr>
            <p:grpSp>
              <p:nvGrpSpPr>
                <p:cNvPr id="58" name="Gruppe 57"/>
                <p:cNvGrpSpPr/>
                <p:nvPr/>
              </p:nvGrpSpPr>
              <p:grpSpPr>
                <a:xfrm>
                  <a:off x="10393" y="3572"/>
                  <a:ext cx="1646" cy="1423"/>
                  <a:chOff x="5376" y="3347"/>
                  <a:chExt cx="1646" cy="142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376" y="3347"/>
                    <a:ext cx="1646" cy="142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5518" y="3572"/>
                    <a:ext cx="1363" cy="119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843" y="3692"/>
                  <a:ext cx="344" cy="4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1187" y="3692"/>
                  <a:ext cx="344" cy="4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012" y="3789"/>
                  <a:ext cx="119" cy="22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243" y="3789"/>
                  <a:ext cx="119" cy="22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>
                <a:off x="10502" y="3788"/>
                <a:ext cx="120" cy="1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025" y="3760"/>
                <a:ext cx="120" cy="1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9450" y="2163"/>
              <a:ext cx="479" cy="4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cxnSp>
          <p:nvCxnSpPr>
            <p:cNvPr id="68" name="Gerader Verbinder 67"/>
            <p:cNvCxnSpPr>
              <a:stCxn id="67" idx="4"/>
            </p:cNvCxnSpPr>
            <p:nvPr/>
          </p:nvCxnSpPr>
          <p:spPr>
            <a:xfrm>
              <a:off x="9690" y="2643"/>
              <a:ext cx="29" cy="107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Bogen 68"/>
            <p:cNvSpPr/>
            <p:nvPr/>
          </p:nvSpPr>
          <p:spPr>
            <a:xfrm rot="7920000">
              <a:off x="7899" y="128"/>
              <a:ext cx="3609" cy="3624"/>
            </a:xfrm>
            <a:prstGeom prst="arc">
              <a:avLst>
                <a:gd name="adj1" fmla="val 16200000"/>
                <a:gd name="adj2" fmla="val 199809"/>
              </a:avLst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grpSp>
          <p:nvGrpSpPr>
            <p:cNvPr id="70" name="Gruppe 69"/>
            <p:cNvGrpSpPr/>
            <p:nvPr/>
          </p:nvGrpSpPr>
          <p:grpSpPr>
            <a:xfrm>
              <a:off x="10243" y="2359"/>
              <a:ext cx="988" cy="1004"/>
              <a:chOff x="10243" y="2359"/>
              <a:chExt cx="988" cy="1004"/>
            </a:xfrm>
          </p:grpSpPr>
          <p:cxnSp>
            <p:nvCxnSpPr>
              <p:cNvPr id="71" name="Gerader Verbinder 70"/>
              <p:cNvCxnSpPr/>
              <p:nvPr/>
            </p:nvCxnSpPr>
            <p:spPr>
              <a:xfrm>
                <a:off x="10303" y="3003"/>
                <a:ext cx="839" cy="36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/>
              <p:nvPr/>
            </p:nvCxnSpPr>
            <p:spPr>
              <a:xfrm>
                <a:off x="10303" y="2765"/>
                <a:ext cx="929" cy="3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/>
              <p:nvPr/>
            </p:nvCxnSpPr>
            <p:spPr>
              <a:xfrm flipV="1">
                <a:off x="10243" y="2359"/>
                <a:ext cx="764" cy="18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pe 73"/>
            <p:cNvGrpSpPr/>
            <p:nvPr/>
          </p:nvGrpSpPr>
          <p:grpSpPr>
            <a:xfrm flipH="1">
              <a:off x="8291" y="2390"/>
              <a:ext cx="988" cy="1004"/>
              <a:chOff x="10243" y="2359"/>
              <a:chExt cx="988" cy="1004"/>
            </a:xfrm>
          </p:grpSpPr>
          <p:cxnSp>
            <p:nvCxnSpPr>
              <p:cNvPr id="75" name="Gerader Verbinder 74"/>
              <p:cNvCxnSpPr/>
              <p:nvPr/>
            </p:nvCxnSpPr>
            <p:spPr>
              <a:xfrm>
                <a:off x="10303" y="3003"/>
                <a:ext cx="839" cy="36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10303" y="2765"/>
                <a:ext cx="929" cy="3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/>
              <p:nvPr/>
            </p:nvCxnSpPr>
            <p:spPr>
              <a:xfrm flipV="1">
                <a:off x="10243" y="2359"/>
                <a:ext cx="764" cy="18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uppe 154"/>
          <p:cNvGrpSpPr/>
          <p:nvPr/>
        </p:nvGrpSpPr>
        <p:grpSpPr>
          <a:xfrm>
            <a:off x="2404745" y="593090"/>
            <a:ext cx="2379345" cy="3437255"/>
            <a:chOff x="1198" y="62"/>
            <a:chExt cx="4930" cy="6640"/>
          </a:xfrm>
        </p:grpSpPr>
        <p:grpSp>
          <p:nvGrpSpPr>
            <p:cNvPr id="147" name="Gruppe 146"/>
            <p:cNvGrpSpPr/>
            <p:nvPr/>
          </p:nvGrpSpPr>
          <p:grpSpPr>
            <a:xfrm>
              <a:off x="1198" y="62"/>
              <a:ext cx="4930" cy="6640"/>
              <a:chOff x="1213" y="62"/>
              <a:chExt cx="4930" cy="6640"/>
            </a:xfrm>
          </p:grpSpPr>
          <p:grpSp>
            <p:nvGrpSpPr>
              <p:cNvPr id="146" name="Gruppe 145"/>
              <p:cNvGrpSpPr/>
              <p:nvPr/>
            </p:nvGrpSpPr>
            <p:grpSpPr>
              <a:xfrm>
                <a:off x="1213" y="62"/>
                <a:ext cx="4930" cy="6641"/>
                <a:chOff x="1213" y="62"/>
                <a:chExt cx="4930" cy="6641"/>
              </a:xfrm>
            </p:grpSpPr>
            <p:sp>
              <p:nvSpPr>
                <p:cNvPr id="78" name="Abgerundetes Rechteck 77"/>
                <p:cNvSpPr/>
                <p:nvPr/>
              </p:nvSpPr>
              <p:spPr>
                <a:xfrm>
                  <a:off x="2242" y="3947"/>
                  <a:ext cx="2868" cy="223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grpSp>
              <p:nvGrpSpPr>
                <p:cNvPr id="144" name="Gruppe 143"/>
                <p:cNvGrpSpPr/>
                <p:nvPr/>
              </p:nvGrpSpPr>
              <p:grpSpPr>
                <a:xfrm>
                  <a:off x="1992" y="5911"/>
                  <a:ext cx="3458" cy="792"/>
                  <a:chOff x="1992" y="5911"/>
                  <a:chExt cx="3458" cy="792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1992" y="5958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4462" y="5959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80" y="5911"/>
                    <a:ext cx="1482" cy="79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grpSp>
              <p:nvGrpSpPr>
                <p:cNvPr id="143" name="Gruppe 142"/>
                <p:cNvGrpSpPr/>
                <p:nvPr/>
              </p:nvGrpSpPr>
              <p:grpSpPr>
                <a:xfrm>
                  <a:off x="1213" y="62"/>
                  <a:ext cx="4930" cy="5652"/>
                  <a:chOff x="1213" y="62"/>
                  <a:chExt cx="4930" cy="5652"/>
                </a:xfrm>
              </p:grpSpPr>
              <p:grpSp>
                <p:nvGrpSpPr>
                  <p:cNvPr id="99" name="Gruppe 98"/>
                  <p:cNvGrpSpPr/>
                  <p:nvPr/>
                </p:nvGrpSpPr>
                <p:grpSpPr>
                  <a:xfrm>
                    <a:off x="2728" y="3994"/>
                    <a:ext cx="1843" cy="1721"/>
                    <a:chOff x="8226" y="6464"/>
                    <a:chExt cx="2130" cy="1721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8348" y="6567"/>
                      <a:ext cx="1902" cy="16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8226" y="6464"/>
                      <a:ext cx="2130" cy="95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</p:grpSp>
              <p:grpSp>
                <p:nvGrpSpPr>
                  <p:cNvPr id="109" name="Gruppe 108"/>
                  <p:cNvGrpSpPr/>
                  <p:nvPr/>
                </p:nvGrpSpPr>
                <p:grpSpPr>
                  <a:xfrm>
                    <a:off x="1213" y="62"/>
                    <a:ext cx="4931" cy="5456"/>
                    <a:chOff x="1213" y="62"/>
                    <a:chExt cx="4931" cy="5456"/>
                  </a:xfrm>
                </p:grpSpPr>
                <p:grpSp>
                  <p:nvGrpSpPr>
                    <p:cNvPr id="82" name="Gruppe 81"/>
                    <p:cNvGrpSpPr/>
                    <p:nvPr/>
                  </p:nvGrpSpPr>
                  <p:grpSpPr>
                    <a:xfrm>
                      <a:off x="1213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79" name="Rechteck 78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84" name="Gruppe 83"/>
                    <p:cNvGrpSpPr/>
                    <p:nvPr/>
                  </p:nvGrpSpPr>
                  <p:grpSpPr>
                    <a:xfrm flipH="1">
                      <a:off x="5192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86" name="Rechteck 85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53" name="Gruppe 52"/>
                    <p:cNvGrpSpPr/>
                    <p:nvPr/>
                  </p:nvGrpSpPr>
                  <p:grpSpPr>
                    <a:xfrm>
                      <a:off x="1499" y="62"/>
                      <a:ext cx="4357" cy="4544"/>
                      <a:chOff x="7547" y="136"/>
                      <a:chExt cx="4446" cy="4544"/>
                    </a:xfrm>
                  </p:grpSpPr>
                  <p:grpSp>
                    <p:nvGrpSpPr>
                      <p:cNvPr id="27" name="Gruppe 26"/>
                      <p:cNvGrpSpPr/>
                      <p:nvPr/>
                    </p:nvGrpSpPr>
                    <p:grpSpPr>
                      <a:xfrm>
                        <a:off x="7547" y="878"/>
                        <a:ext cx="4446" cy="3802"/>
                        <a:chOff x="8671" y="2960"/>
                        <a:chExt cx="4446" cy="3802"/>
                      </a:xfrm>
                    </p:grpSpPr>
                    <p:grpSp>
                      <p:nvGrpSpPr>
                        <p:cNvPr id="25" name="Gruppe 24"/>
                        <p:cNvGrpSpPr/>
                        <p:nvPr/>
                      </p:nvGrpSpPr>
                      <p:grpSpPr>
                        <a:xfrm>
                          <a:off x="8671" y="2960"/>
                          <a:ext cx="4446" cy="3802"/>
                          <a:chOff x="10393" y="3572"/>
                          <a:chExt cx="1646" cy="1422"/>
                        </a:xfrm>
                      </p:grpSpPr>
                      <p:grpSp>
                        <p:nvGrpSpPr>
                          <p:cNvPr id="11" name="Gruppe 10"/>
                          <p:cNvGrpSpPr/>
                          <p:nvPr/>
                        </p:nvGrpSpPr>
                        <p:grpSpPr>
                          <a:xfrm>
                            <a:off x="10393" y="3572"/>
                            <a:ext cx="1646" cy="1423"/>
                            <a:chOff x="5376" y="3347"/>
                            <a:chExt cx="1646" cy="1423"/>
                          </a:xfrm>
                        </p:grpSpPr>
                        <p:sp>
                          <p:nvSpPr>
                            <p:cNvPr id="6" name="Oval 5"/>
                            <p:cNvSpPr/>
                            <p:nvPr/>
                          </p:nvSpPr>
                          <p:spPr>
                            <a:xfrm>
                              <a:off x="5376" y="3347"/>
                              <a:ext cx="1646" cy="1423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  <p:sp>
                          <p:nvSpPr>
                            <p:cNvPr id="8" name="Oval 7"/>
                            <p:cNvSpPr/>
                            <p:nvPr/>
                          </p:nvSpPr>
                          <p:spPr>
                            <a:xfrm>
                              <a:off x="5518" y="3572"/>
                              <a:ext cx="1363" cy="11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</p:grp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10843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>
                            <a:off x="11187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>
                            <a:off x="11012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3" name="Oval 22"/>
                          <p:cNvSpPr/>
                          <p:nvPr/>
                        </p:nvSpPr>
                        <p:spPr>
                          <a:xfrm>
                            <a:off x="11243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10502" y="3788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11025" y="3760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</p:grp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9450" y="2163"/>
                        <a:ext cx="479" cy="48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cxnSp>
                    <p:nvCxnSpPr>
                      <p:cNvPr id="29" name="Gerader Verbinder 28"/>
                      <p:cNvCxnSpPr>
                        <a:stCxn id="28" idx="4"/>
                      </p:cNvCxnSpPr>
                      <p:nvPr/>
                    </p:nvCxnSpPr>
                    <p:spPr>
                      <a:xfrm>
                        <a:off x="9690" y="2643"/>
                        <a:ext cx="29" cy="1079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Bogen 30"/>
                      <p:cNvSpPr/>
                      <p:nvPr/>
                    </p:nvSpPr>
                    <p:spPr>
                      <a:xfrm rot="7920000">
                        <a:off x="7899" y="128"/>
                        <a:ext cx="3609" cy="3624"/>
                      </a:xfrm>
                      <a:prstGeom prst="arc">
                        <a:avLst>
                          <a:gd name="adj1" fmla="val 16200000"/>
                          <a:gd name="adj2" fmla="val 199809"/>
                        </a:avLst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grpSp>
                    <p:nvGrpSpPr>
                      <p:cNvPr id="35" name="Gruppe 34"/>
                      <p:cNvGrpSpPr/>
                      <p:nvPr/>
                    </p:nvGrpSpPr>
                    <p:grpSpPr>
                      <a:xfrm>
                        <a:off x="10243" y="2359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32" name="Gerader Verbinder 31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Gerader Verbinder 32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Gerader Verbinder 33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e 46"/>
                      <p:cNvGrpSpPr/>
                      <p:nvPr/>
                    </p:nvGrpSpPr>
                    <p:grpSpPr>
                      <a:xfrm flipH="1">
                        <a:off x="8291" y="2390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48" name="Gerader Verbinder 47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Gerader Verbinder 48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Gerader Verbinder 49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1" name="Gruppe 140"/>
              <p:cNvGrpSpPr/>
              <p:nvPr/>
            </p:nvGrpSpPr>
            <p:grpSpPr>
              <a:xfrm>
                <a:off x="2356" y="4324"/>
                <a:ext cx="2662" cy="584"/>
                <a:chOff x="2356" y="4324"/>
                <a:chExt cx="2662" cy="584"/>
              </a:xfrm>
            </p:grpSpPr>
            <p:sp>
              <p:nvSpPr>
                <p:cNvPr id="107" name="Rechteck 106"/>
                <p:cNvSpPr/>
                <p:nvPr/>
              </p:nvSpPr>
              <p:spPr>
                <a:xfrm rot="1020000">
                  <a:off x="2356" y="4470"/>
                  <a:ext cx="1056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8" name="Rechteck 107"/>
                <p:cNvSpPr/>
                <p:nvPr/>
              </p:nvSpPr>
              <p:spPr>
                <a:xfrm rot="20580000" flipH="1">
                  <a:off x="3830" y="4478"/>
                  <a:ext cx="1189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341" y="4324"/>
                  <a:ext cx="600" cy="58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</p:grpSp>
        <p:grpSp>
          <p:nvGrpSpPr>
            <p:cNvPr id="154" name="Gruppe 153"/>
            <p:cNvGrpSpPr/>
            <p:nvPr/>
          </p:nvGrpSpPr>
          <p:grpSpPr>
            <a:xfrm>
              <a:off x="3324" y="4538"/>
              <a:ext cx="600" cy="369"/>
              <a:chOff x="3324" y="4538"/>
              <a:chExt cx="600" cy="369"/>
            </a:xfrm>
          </p:grpSpPr>
          <p:cxnSp>
            <p:nvCxnSpPr>
              <p:cNvPr id="148" name="Gerader Verbinder 147"/>
              <p:cNvCxnSpPr/>
              <p:nvPr/>
            </p:nvCxnSpPr>
            <p:spPr>
              <a:xfrm>
                <a:off x="3324" y="4538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/>
              <p:cNvCxnSpPr/>
              <p:nvPr/>
            </p:nvCxnSpPr>
            <p:spPr>
              <a:xfrm>
                <a:off x="3324" y="4620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3567" y="4664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cxnSp>
            <p:nvCxnSpPr>
              <p:cNvPr id="153" name="Gerader Verbinder 152"/>
              <p:cNvCxnSpPr>
                <a:stCxn id="150" idx="4"/>
                <a:endCxn id="103" idx="4"/>
              </p:cNvCxnSpPr>
              <p:nvPr/>
            </p:nvCxnSpPr>
            <p:spPr>
              <a:xfrm flipH="1">
                <a:off x="3626" y="4783"/>
                <a:ext cx="1" cy="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pe 15"/>
          <p:cNvGrpSpPr/>
          <p:nvPr/>
        </p:nvGrpSpPr>
        <p:grpSpPr>
          <a:xfrm>
            <a:off x="5932805" y="1365885"/>
            <a:ext cx="2965450" cy="1917065"/>
            <a:chOff x="7845" y="2717"/>
            <a:chExt cx="4670" cy="3019"/>
          </a:xfrm>
        </p:grpSpPr>
        <p:sp>
          <p:nvSpPr>
            <p:cNvPr id="17" name="Abgerundetes Rechteck 16"/>
            <p:cNvSpPr/>
            <p:nvPr/>
          </p:nvSpPr>
          <p:spPr>
            <a:xfrm>
              <a:off x="7845" y="2717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de-DE" b="1">
                  <a:solidFill>
                    <a:schemeClr val="tx1"/>
                  </a:solidFill>
                </a:rPr>
                <a:t>慢跑</a:t>
              </a:r>
              <a:endParaRPr lang="zh-CN" altLang="de-DE" b="1">
                <a:solidFill>
                  <a:schemeClr val="tx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7845" y="3361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de-DE" b="1">
                  <a:solidFill>
                    <a:schemeClr val="tx1"/>
                  </a:solidFill>
                </a:rPr>
                <a:t>学习</a:t>
              </a:r>
              <a:endParaRPr lang="zh-CN" altLang="de-DE" b="1">
                <a:solidFill>
                  <a:schemeClr val="tx1"/>
                </a:solidFill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7845" y="3979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de-DE" b="1">
                  <a:solidFill>
                    <a:schemeClr val="tx1"/>
                  </a:solidFill>
                </a:rPr>
                <a:t>冥想</a:t>
              </a:r>
              <a:endParaRPr lang="zh-CN" altLang="de-DE" b="1">
                <a:solidFill>
                  <a:schemeClr val="tx1"/>
                </a:solidFill>
              </a:endParaRP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7845" y="4593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de-DE" b="1">
                  <a:solidFill>
                    <a:schemeClr val="tx1"/>
                  </a:solidFill>
                </a:rPr>
                <a:t>清洁</a:t>
              </a:r>
              <a:endParaRPr lang="zh-CN" altLang="de-DE" b="1">
                <a:solidFill>
                  <a:schemeClr val="tx1"/>
                </a:solidFill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846" y="5302"/>
              <a:ext cx="1931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de-DE" b="1">
                  <a:solidFill>
                    <a:schemeClr val="tx1"/>
                  </a:solidFill>
                </a:rPr>
                <a:t>查看属性</a:t>
              </a:r>
              <a:endParaRPr lang="zh-CN" altLang="de-DE" b="1">
                <a:solidFill>
                  <a:schemeClr val="tx1"/>
                </a:solidFill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10583" y="3114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30</a:t>
              </a:r>
              <a:r>
                <a:rPr lang="zh-CN" altLang="en-US" b="1">
                  <a:solidFill>
                    <a:schemeClr val="tx1"/>
                  </a:solidFill>
                </a:rPr>
                <a:t>分钟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10583" y="3799"/>
              <a:ext cx="1932" cy="435"/>
            </a:xfrm>
            <a:prstGeom prst="round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60</a:t>
              </a:r>
              <a:r>
                <a:rPr lang="zh-CN" altLang="en-US" b="1">
                  <a:solidFill>
                    <a:schemeClr val="tx1"/>
                  </a:solidFill>
                </a:rPr>
                <a:t>分钟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Pfeil nach rechts 37"/>
            <p:cNvSpPr/>
            <p:nvPr/>
          </p:nvSpPr>
          <p:spPr>
            <a:xfrm rot="20760000">
              <a:off x="9783" y="3355"/>
              <a:ext cx="794" cy="146"/>
            </a:xfrm>
            <a:prstGeom prst="rightArrow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sp>
          <p:nvSpPr>
            <p:cNvPr id="39" name="Pfeil nach rechts 38"/>
            <p:cNvSpPr/>
            <p:nvPr/>
          </p:nvSpPr>
          <p:spPr>
            <a:xfrm rot="840000" flipV="1">
              <a:off x="9783" y="3762"/>
              <a:ext cx="794" cy="146"/>
            </a:xfrm>
            <a:prstGeom prst="rightArrow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</p:grpSp>
      <p:cxnSp>
        <p:nvCxnSpPr>
          <p:cNvPr id="40" name="Gerader Verbinder 39"/>
          <p:cNvCxnSpPr/>
          <p:nvPr/>
        </p:nvCxnSpPr>
        <p:spPr>
          <a:xfrm>
            <a:off x="27940" y="5073650"/>
            <a:ext cx="121253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0" y="5929630"/>
            <a:ext cx="11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11885" y="5073650"/>
            <a:ext cx="9525" cy="85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1802130" y="544449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健康值：</a:t>
            </a:r>
            <a:endParaRPr lang="zh-CN" altLang="de-DE"/>
          </a:p>
        </p:txBody>
      </p:sp>
      <p:sp>
        <p:nvSpPr>
          <p:cNvPr id="45" name="Rechteck 44"/>
          <p:cNvSpPr/>
          <p:nvPr/>
        </p:nvSpPr>
        <p:spPr>
          <a:xfrm>
            <a:off x="4465320" y="544449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学术值：</a:t>
            </a:r>
            <a:endParaRPr lang="zh-CN" altLang="de-DE"/>
          </a:p>
        </p:txBody>
      </p:sp>
      <p:sp>
        <p:nvSpPr>
          <p:cNvPr id="46" name="Rechteck 45"/>
          <p:cNvSpPr/>
          <p:nvPr/>
        </p:nvSpPr>
        <p:spPr>
          <a:xfrm>
            <a:off x="1802130" y="592963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精神值：</a:t>
            </a:r>
            <a:endParaRPr lang="zh-CN" altLang="de-DE"/>
          </a:p>
        </p:txBody>
      </p:sp>
      <p:sp>
        <p:nvSpPr>
          <p:cNvPr id="51" name="Rechteck 50"/>
          <p:cNvSpPr/>
          <p:nvPr/>
        </p:nvSpPr>
        <p:spPr>
          <a:xfrm>
            <a:off x="4449445" y="592963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清洁值：</a:t>
            </a:r>
            <a:endParaRPr lang="zh-CN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5" name="Gruppe 154"/>
          <p:cNvGrpSpPr/>
          <p:nvPr/>
        </p:nvGrpSpPr>
        <p:grpSpPr>
          <a:xfrm>
            <a:off x="2519680" y="2101215"/>
            <a:ext cx="1125220" cy="1452880"/>
            <a:chOff x="1198" y="62"/>
            <a:chExt cx="4930" cy="6640"/>
          </a:xfrm>
        </p:grpSpPr>
        <p:grpSp>
          <p:nvGrpSpPr>
            <p:cNvPr id="147" name="Gruppe 146"/>
            <p:cNvGrpSpPr/>
            <p:nvPr/>
          </p:nvGrpSpPr>
          <p:grpSpPr>
            <a:xfrm>
              <a:off x="1198" y="62"/>
              <a:ext cx="4930" cy="6640"/>
              <a:chOff x="1213" y="62"/>
              <a:chExt cx="4930" cy="6640"/>
            </a:xfrm>
          </p:grpSpPr>
          <p:grpSp>
            <p:nvGrpSpPr>
              <p:cNvPr id="146" name="Gruppe 145"/>
              <p:cNvGrpSpPr/>
              <p:nvPr/>
            </p:nvGrpSpPr>
            <p:grpSpPr>
              <a:xfrm>
                <a:off x="1213" y="62"/>
                <a:ext cx="4930" cy="6641"/>
                <a:chOff x="1213" y="62"/>
                <a:chExt cx="4930" cy="6641"/>
              </a:xfrm>
            </p:grpSpPr>
            <p:sp>
              <p:nvSpPr>
                <p:cNvPr id="78" name="Abgerundetes Rechteck 77"/>
                <p:cNvSpPr/>
                <p:nvPr/>
              </p:nvSpPr>
              <p:spPr>
                <a:xfrm>
                  <a:off x="2242" y="3947"/>
                  <a:ext cx="2868" cy="223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grpSp>
              <p:nvGrpSpPr>
                <p:cNvPr id="144" name="Gruppe 143"/>
                <p:cNvGrpSpPr/>
                <p:nvPr/>
              </p:nvGrpSpPr>
              <p:grpSpPr>
                <a:xfrm>
                  <a:off x="1992" y="5911"/>
                  <a:ext cx="3458" cy="792"/>
                  <a:chOff x="1992" y="5911"/>
                  <a:chExt cx="3458" cy="792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1992" y="5958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4462" y="5959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80" y="5911"/>
                    <a:ext cx="1482" cy="79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grpSp>
              <p:nvGrpSpPr>
                <p:cNvPr id="143" name="Gruppe 142"/>
                <p:cNvGrpSpPr/>
                <p:nvPr/>
              </p:nvGrpSpPr>
              <p:grpSpPr>
                <a:xfrm>
                  <a:off x="1213" y="62"/>
                  <a:ext cx="4930" cy="5652"/>
                  <a:chOff x="1213" y="62"/>
                  <a:chExt cx="4930" cy="5652"/>
                </a:xfrm>
              </p:grpSpPr>
              <p:grpSp>
                <p:nvGrpSpPr>
                  <p:cNvPr id="99" name="Gruppe 98"/>
                  <p:cNvGrpSpPr/>
                  <p:nvPr/>
                </p:nvGrpSpPr>
                <p:grpSpPr>
                  <a:xfrm>
                    <a:off x="2728" y="3994"/>
                    <a:ext cx="1843" cy="1721"/>
                    <a:chOff x="8226" y="6464"/>
                    <a:chExt cx="2130" cy="1721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8348" y="6567"/>
                      <a:ext cx="1902" cy="16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8226" y="6464"/>
                      <a:ext cx="2130" cy="95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</p:grpSp>
              <p:grpSp>
                <p:nvGrpSpPr>
                  <p:cNvPr id="109" name="Gruppe 108"/>
                  <p:cNvGrpSpPr/>
                  <p:nvPr/>
                </p:nvGrpSpPr>
                <p:grpSpPr>
                  <a:xfrm>
                    <a:off x="1213" y="62"/>
                    <a:ext cx="4931" cy="5456"/>
                    <a:chOff x="1213" y="62"/>
                    <a:chExt cx="4931" cy="5456"/>
                  </a:xfrm>
                </p:grpSpPr>
                <p:grpSp>
                  <p:nvGrpSpPr>
                    <p:cNvPr id="82" name="Gruppe 81"/>
                    <p:cNvGrpSpPr/>
                    <p:nvPr/>
                  </p:nvGrpSpPr>
                  <p:grpSpPr>
                    <a:xfrm>
                      <a:off x="1213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79" name="Rechteck 78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84" name="Gruppe 83"/>
                    <p:cNvGrpSpPr/>
                    <p:nvPr/>
                  </p:nvGrpSpPr>
                  <p:grpSpPr>
                    <a:xfrm flipH="1">
                      <a:off x="5192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86" name="Rechteck 85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53" name="Gruppe 52"/>
                    <p:cNvGrpSpPr/>
                    <p:nvPr/>
                  </p:nvGrpSpPr>
                  <p:grpSpPr>
                    <a:xfrm>
                      <a:off x="1499" y="62"/>
                      <a:ext cx="4357" cy="4544"/>
                      <a:chOff x="7547" y="136"/>
                      <a:chExt cx="4446" cy="4544"/>
                    </a:xfrm>
                  </p:grpSpPr>
                  <p:grpSp>
                    <p:nvGrpSpPr>
                      <p:cNvPr id="27" name="Gruppe 26"/>
                      <p:cNvGrpSpPr/>
                      <p:nvPr/>
                    </p:nvGrpSpPr>
                    <p:grpSpPr>
                      <a:xfrm>
                        <a:off x="7547" y="878"/>
                        <a:ext cx="4446" cy="3802"/>
                        <a:chOff x="8671" y="2960"/>
                        <a:chExt cx="4446" cy="3802"/>
                      </a:xfrm>
                    </p:grpSpPr>
                    <p:grpSp>
                      <p:nvGrpSpPr>
                        <p:cNvPr id="25" name="Gruppe 24"/>
                        <p:cNvGrpSpPr/>
                        <p:nvPr/>
                      </p:nvGrpSpPr>
                      <p:grpSpPr>
                        <a:xfrm>
                          <a:off x="8671" y="2960"/>
                          <a:ext cx="4446" cy="3802"/>
                          <a:chOff x="10393" y="3572"/>
                          <a:chExt cx="1646" cy="1422"/>
                        </a:xfrm>
                      </p:grpSpPr>
                      <p:grpSp>
                        <p:nvGrpSpPr>
                          <p:cNvPr id="11" name="Gruppe 10"/>
                          <p:cNvGrpSpPr/>
                          <p:nvPr/>
                        </p:nvGrpSpPr>
                        <p:grpSpPr>
                          <a:xfrm>
                            <a:off x="10393" y="3572"/>
                            <a:ext cx="1646" cy="1423"/>
                            <a:chOff x="5376" y="3347"/>
                            <a:chExt cx="1646" cy="1423"/>
                          </a:xfrm>
                        </p:grpSpPr>
                        <p:sp>
                          <p:nvSpPr>
                            <p:cNvPr id="6" name="Oval 5"/>
                            <p:cNvSpPr/>
                            <p:nvPr/>
                          </p:nvSpPr>
                          <p:spPr>
                            <a:xfrm>
                              <a:off x="5376" y="3347"/>
                              <a:ext cx="1646" cy="1423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  <p:sp>
                          <p:nvSpPr>
                            <p:cNvPr id="8" name="Oval 7"/>
                            <p:cNvSpPr/>
                            <p:nvPr/>
                          </p:nvSpPr>
                          <p:spPr>
                            <a:xfrm>
                              <a:off x="5518" y="3572"/>
                              <a:ext cx="1363" cy="11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</p:grp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10843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>
                            <a:off x="11187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>
                            <a:off x="11012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3" name="Oval 22"/>
                          <p:cNvSpPr/>
                          <p:nvPr/>
                        </p:nvSpPr>
                        <p:spPr>
                          <a:xfrm>
                            <a:off x="11243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10502" y="3788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11025" y="3760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</p:grp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9450" y="2163"/>
                        <a:ext cx="479" cy="48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cxnSp>
                    <p:nvCxnSpPr>
                      <p:cNvPr id="29" name="Gerader Verbinder 28"/>
                      <p:cNvCxnSpPr>
                        <a:stCxn id="28" idx="4"/>
                      </p:cNvCxnSpPr>
                      <p:nvPr/>
                    </p:nvCxnSpPr>
                    <p:spPr>
                      <a:xfrm>
                        <a:off x="9690" y="2643"/>
                        <a:ext cx="29" cy="1079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Bogen 30"/>
                      <p:cNvSpPr/>
                      <p:nvPr/>
                    </p:nvSpPr>
                    <p:spPr>
                      <a:xfrm rot="7920000">
                        <a:off x="7899" y="128"/>
                        <a:ext cx="3609" cy="3624"/>
                      </a:xfrm>
                      <a:prstGeom prst="arc">
                        <a:avLst>
                          <a:gd name="adj1" fmla="val 16200000"/>
                          <a:gd name="adj2" fmla="val 199809"/>
                        </a:avLst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grpSp>
                    <p:nvGrpSpPr>
                      <p:cNvPr id="35" name="Gruppe 34"/>
                      <p:cNvGrpSpPr/>
                      <p:nvPr/>
                    </p:nvGrpSpPr>
                    <p:grpSpPr>
                      <a:xfrm>
                        <a:off x="10243" y="2359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32" name="Gerader Verbinder 31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Gerader Verbinder 32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Gerader Verbinder 33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e 46"/>
                      <p:cNvGrpSpPr/>
                      <p:nvPr/>
                    </p:nvGrpSpPr>
                    <p:grpSpPr>
                      <a:xfrm flipH="1">
                        <a:off x="8291" y="2390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48" name="Gerader Verbinder 47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Gerader Verbinder 48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Gerader Verbinder 49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1" name="Gruppe 140"/>
              <p:cNvGrpSpPr/>
              <p:nvPr/>
            </p:nvGrpSpPr>
            <p:grpSpPr>
              <a:xfrm>
                <a:off x="2356" y="4324"/>
                <a:ext cx="2662" cy="584"/>
                <a:chOff x="2356" y="4324"/>
                <a:chExt cx="2662" cy="584"/>
              </a:xfrm>
            </p:grpSpPr>
            <p:sp>
              <p:nvSpPr>
                <p:cNvPr id="107" name="Rechteck 106"/>
                <p:cNvSpPr/>
                <p:nvPr/>
              </p:nvSpPr>
              <p:spPr>
                <a:xfrm rot="1020000">
                  <a:off x="2356" y="4470"/>
                  <a:ext cx="1056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8" name="Rechteck 107"/>
                <p:cNvSpPr/>
                <p:nvPr/>
              </p:nvSpPr>
              <p:spPr>
                <a:xfrm rot="20580000" flipH="1">
                  <a:off x="3830" y="4478"/>
                  <a:ext cx="1189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341" y="4324"/>
                  <a:ext cx="600" cy="58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</p:grpSp>
        <p:grpSp>
          <p:nvGrpSpPr>
            <p:cNvPr id="154" name="Gruppe 153"/>
            <p:cNvGrpSpPr/>
            <p:nvPr/>
          </p:nvGrpSpPr>
          <p:grpSpPr>
            <a:xfrm>
              <a:off x="3324" y="4538"/>
              <a:ext cx="600" cy="369"/>
              <a:chOff x="3324" y="4538"/>
              <a:chExt cx="600" cy="369"/>
            </a:xfrm>
          </p:grpSpPr>
          <p:cxnSp>
            <p:nvCxnSpPr>
              <p:cNvPr id="148" name="Gerader Verbinder 147"/>
              <p:cNvCxnSpPr/>
              <p:nvPr/>
            </p:nvCxnSpPr>
            <p:spPr>
              <a:xfrm>
                <a:off x="3324" y="4538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/>
              <p:cNvCxnSpPr/>
              <p:nvPr/>
            </p:nvCxnSpPr>
            <p:spPr>
              <a:xfrm>
                <a:off x="3324" y="4620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3567" y="4664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cxnSp>
            <p:nvCxnSpPr>
              <p:cNvPr id="153" name="Gerader Verbinder 152"/>
              <p:cNvCxnSpPr>
                <a:stCxn id="150" idx="4"/>
                <a:endCxn id="103" idx="4"/>
              </p:cNvCxnSpPr>
              <p:nvPr/>
            </p:nvCxnSpPr>
            <p:spPr>
              <a:xfrm flipH="1">
                <a:off x="3626" y="4783"/>
                <a:ext cx="1" cy="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pe 16"/>
          <p:cNvGrpSpPr/>
          <p:nvPr/>
        </p:nvGrpSpPr>
        <p:grpSpPr>
          <a:xfrm>
            <a:off x="7512050" y="578485"/>
            <a:ext cx="3130550" cy="4216400"/>
            <a:chOff x="1198" y="62"/>
            <a:chExt cx="4930" cy="6640"/>
          </a:xfrm>
        </p:grpSpPr>
        <p:grpSp>
          <p:nvGrpSpPr>
            <p:cNvPr id="19" name="Gruppe 18"/>
            <p:cNvGrpSpPr/>
            <p:nvPr/>
          </p:nvGrpSpPr>
          <p:grpSpPr>
            <a:xfrm>
              <a:off x="1198" y="62"/>
              <a:ext cx="4930" cy="6640"/>
              <a:chOff x="1213" y="62"/>
              <a:chExt cx="4930" cy="6640"/>
            </a:xfrm>
          </p:grpSpPr>
          <p:grpSp>
            <p:nvGrpSpPr>
              <p:cNvPr id="20" name="Gruppe 19"/>
              <p:cNvGrpSpPr/>
              <p:nvPr/>
            </p:nvGrpSpPr>
            <p:grpSpPr>
              <a:xfrm>
                <a:off x="1213" y="62"/>
                <a:ext cx="4930" cy="6641"/>
                <a:chOff x="1213" y="62"/>
                <a:chExt cx="4930" cy="6641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2242" y="3947"/>
                  <a:ext cx="2868" cy="223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grpSp>
              <p:nvGrpSpPr>
                <p:cNvPr id="30" name="Gruppe 29"/>
                <p:cNvGrpSpPr/>
                <p:nvPr/>
              </p:nvGrpSpPr>
              <p:grpSpPr>
                <a:xfrm>
                  <a:off x="1992" y="5911"/>
                  <a:ext cx="3458" cy="792"/>
                  <a:chOff x="1992" y="5911"/>
                  <a:chExt cx="3458" cy="792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1992" y="5958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462" y="5959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980" y="5911"/>
                    <a:ext cx="1482" cy="79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grpSp>
              <p:nvGrpSpPr>
                <p:cNvPr id="39" name="Gruppe 38"/>
                <p:cNvGrpSpPr/>
                <p:nvPr/>
              </p:nvGrpSpPr>
              <p:grpSpPr>
                <a:xfrm>
                  <a:off x="1213" y="62"/>
                  <a:ext cx="4930" cy="5652"/>
                  <a:chOff x="1213" y="62"/>
                  <a:chExt cx="4930" cy="5652"/>
                </a:xfrm>
              </p:grpSpPr>
              <p:grpSp>
                <p:nvGrpSpPr>
                  <p:cNvPr id="40" name="Gruppe 39"/>
                  <p:cNvGrpSpPr/>
                  <p:nvPr/>
                </p:nvGrpSpPr>
                <p:grpSpPr>
                  <a:xfrm>
                    <a:off x="2728" y="3994"/>
                    <a:ext cx="1843" cy="1721"/>
                    <a:chOff x="8226" y="6464"/>
                    <a:chExt cx="2130" cy="172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8348" y="6567"/>
                      <a:ext cx="1902" cy="16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  <p:sp>
                  <p:nvSpPr>
                    <p:cNvPr id="42" name="Rechteck 41"/>
                    <p:cNvSpPr/>
                    <p:nvPr/>
                  </p:nvSpPr>
                  <p:spPr>
                    <a:xfrm>
                      <a:off x="8226" y="6464"/>
                      <a:ext cx="2130" cy="95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</p:grpSp>
              <p:grpSp>
                <p:nvGrpSpPr>
                  <p:cNvPr id="43" name="Gruppe 42"/>
                  <p:cNvGrpSpPr/>
                  <p:nvPr/>
                </p:nvGrpSpPr>
                <p:grpSpPr>
                  <a:xfrm>
                    <a:off x="1213" y="62"/>
                    <a:ext cx="4931" cy="5456"/>
                    <a:chOff x="1213" y="62"/>
                    <a:chExt cx="4931" cy="5456"/>
                  </a:xfrm>
                </p:grpSpPr>
                <p:grpSp>
                  <p:nvGrpSpPr>
                    <p:cNvPr id="44" name="Gruppe 43"/>
                    <p:cNvGrpSpPr/>
                    <p:nvPr/>
                  </p:nvGrpSpPr>
                  <p:grpSpPr>
                    <a:xfrm>
                      <a:off x="1213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46" name="Rechteck 45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51" name="Gruppe 50"/>
                    <p:cNvGrpSpPr/>
                    <p:nvPr/>
                  </p:nvGrpSpPr>
                  <p:grpSpPr>
                    <a:xfrm flipH="1">
                      <a:off x="5192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52" name="Oval 51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54" name="Rechteck 53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55" name="Gruppe 54"/>
                    <p:cNvGrpSpPr/>
                    <p:nvPr/>
                  </p:nvGrpSpPr>
                  <p:grpSpPr>
                    <a:xfrm>
                      <a:off x="1499" y="62"/>
                      <a:ext cx="4357" cy="4544"/>
                      <a:chOff x="7547" y="136"/>
                      <a:chExt cx="4446" cy="4544"/>
                    </a:xfrm>
                  </p:grpSpPr>
                  <p:grpSp>
                    <p:nvGrpSpPr>
                      <p:cNvPr id="56" name="Gruppe 55"/>
                      <p:cNvGrpSpPr/>
                      <p:nvPr/>
                    </p:nvGrpSpPr>
                    <p:grpSpPr>
                      <a:xfrm>
                        <a:off x="7547" y="878"/>
                        <a:ext cx="4446" cy="3802"/>
                        <a:chOff x="8671" y="2960"/>
                        <a:chExt cx="4446" cy="3802"/>
                      </a:xfrm>
                    </p:grpSpPr>
                    <p:grpSp>
                      <p:nvGrpSpPr>
                        <p:cNvPr id="57" name="Gruppe 56"/>
                        <p:cNvGrpSpPr/>
                        <p:nvPr/>
                      </p:nvGrpSpPr>
                      <p:grpSpPr>
                        <a:xfrm>
                          <a:off x="8671" y="2960"/>
                          <a:ext cx="4446" cy="3802"/>
                          <a:chOff x="10393" y="3572"/>
                          <a:chExt cx="1646" cy="1422"/>
                        </a:xfrm>
                      </p:grpSpPr>
                      <p:grpSp>
                        <p:nvGrpSpPr>
                          <p:cNvPr id="58" name="Gruppe 57"/>
                          <p:cNvGrpSpPr/>
                          <p:nvPr/>
                        </p:nvGrpSpPr>
                        <p:grpSpPr>
                          <a:xfrm>
                            <a:off x="10393" y="3572"/>
                            <a:ext cx="1646" cy="1423"/>
                            <a:chOff x="5376" y="3347"/>
                            <a:chExt cx="1646" cy="1423"/>
                          </a:xfrm>
                        </p:grpSpPr>
                        <p:sp>
                          <p:nvSpPr>
                            <p:cNvPr id="59" name="Oval 58"/>
                            <p:cNvSpPr/>
                            <p:nvPr/>
                          </p:nvSpPr>
                          <p:spPr>
                            <a:xfrm>
                              <a:off x="5376" y="3347"/>
                              <a:ext cx="1646" cy="1423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  <p:sp>
                          <p:nvSpPr>
                            <p:cNvPr id="60" name="Oval 59"/>
                            <p:cNvSpPr/>
                            <p:nvPr/>
                          </p:nvSpPr>
                          <p:spPr>
                            <a:xfrm>
                              <a:off x="5518" y="3572"/>
                              <a:ext cx="1363" cy="11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</p:grp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10843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62" name="Oval 61"/>
                          <p:cNvSpPr/>
                          <p:nvPr/>
                        </p:nvSpPr>
                        <p:spPr>
                          <a:xfrm>
                            <a:off x="11187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63" name="Oval 62"/>
                          <p:cNvSpPr/>
                          <p:nvPr/>
                        </p:nvSpPr>
                        <p:spPr>
                          <a:xfrm>
                            <a:off x="11012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64" name="Oval 63"/>
                          <p:cNvSpPr/>
                          <p:nvPr/>
                        </p:nvSpPr>
                        <p:spPr>
                          <a:xfrm>
                            <a:off x="11243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</p:grp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10502" y="3788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1025" y="3760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</p:grp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9450" y="2163"/>
                        <a:ext cx="479" cy="48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cxnSp>
                    <p:nvCxnSpPr>
                      <p:cNvPr id="68" name="Gerader Verbinder 67"/>
                      <p:cNvCxnSpPr>
                        <a:stCxn id="67" idx="4"/>
                      </p:cNvCxnSpPr>
                      <p:nvPr/>
                    </p:nvCxnSpPr>
                    <p:spPr>
                      <a:xfrm>
                        <a:off x="9690" y="2643"/>
                        <a:ext cx="29" cy="1079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Bogen 68"/>
                      <p:cNvSpPr/>
                      <p:nvPr/>
                    </p:nvSpPr>
                    <p:spPr>
                      <a:xfrm rot="7920000">
                        <a:off x="7899" y="128"/>
                        <a:ext cx="3609" cy="3624"/>
                      </a:xfrm>
                      <a:prstGeom prst="arc">
                        <a:avLst>
                          <a:gd name="adj1" fmla="val 16200000"/>
                          <a:gd name="adj2" fmla="val 199809"/>
                        </a:avLst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grpSp>
                    <p:nvGrpSpPr>
                      <p:cNvPr id="70" name="Gruppe 69"/>
                      <p:cNvGrpSpPr/>
                      <p:nvPr/>
                    </p:nvGrpSpPr>
                    <p:grpSpPr>
                      <a:xfrm>
                        <a:off x="10243" y="2359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71" name="Gerader Verbinder 70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Gerader Verbinder 71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Gerader Verbinder 72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4" name="Gruppe 73"/>
                      <p:cNvGrpSpPr/>
                      <p:nvPr/>
                    </p:nvGrpSpPr>
                    <p:grpSpPr>
                      <a:xfrm flipH="1">
                        <a:off x="8291" y="2390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75" name="Gerader Verbinder 74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Gerader Verbinder 75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Gerader Verbinder 76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80" name="Gruppe 79"/>
              <p:cNvGrpSpPr/>
              <p:nvPr/>
            </p:nvGrpSpPr>
            <p:grpSpPr>
              <a:xfrm>
                <a:off x="2356" y="4324"/>
                <a:ext cx="2662" cy="584"/>
                <a:chOff x="2356" y="4324"/>
                <a:chExt cx="2662" cy="584"/>
              </a:xfrm>
            </p:grpSpPr>
            <p:sp>
              <p:nvSpPr>
                <p:cNvPr id="83" name="Rechteck 82"/>
                <p:cNvSpPr/>
                <p:nvPr/>
              </p:nvSpPr>
              <p:spPr>
                <a:xfrm rot="1020000">
                  <a:off x="2356" y="4470"/>
                  <a:ext cx="1056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 rot="20580000" flipH="1">
                  <a:off x="3830" y="4478"/>
                  <a:ext cx="1189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341" y="4324"/>
                  <a:ext cx="600" cy="58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</p:grpSp>
        <p:grpSp>
          <p:nvGrpSpPr>
            <p:cNvPr id="89" name="Gruppe 88"/>
            <p:cNvGrpSpPr/>
            <p:nvPr/>
          </p:nvGrpSpPr>
          <p:grpSpPr>
            <a:xfrm>
              <a:off x="3324" y="4538"/>
              <a:ext cx="600" cy="369"/>
              <a:chOff x="3324" y="4538"/>
              <a:chExt cx="600" cy="369"/>
            </a:xfrm>
          </p:grpSpPr>
          <p:cxnSp>
            <p:nvCxnSpPr>
              <p:cNvPr id="90" name="Gerader Verbinder 89"/>
              <p:cNvCxnSpPr/>
              <p:nvPr/>
            </p:nvCxnSpPr>
            <p:spPr>
              <a:xfrm>
                <a:off x="3324" y="4538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/>
              <p:cNvCxnSpPr/>
              <p:nvPr/>
            </p:nvCxnSpPr>
            <p:spPr>
              <a:xfrm>
                <a:off x="3324" y="4620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3567" y="4664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cxnSp>
            <p:nvCxnSpPr>
              <p:cNvPr id="96" name="Gerader Verbinder 95"/>
              <p:cNvCxnSpPr>
                <a:stCxn id="95" idx="4"/>
                <a:endCxn id="88" idx="4"/>
              </p:cNvCxnSpPr>
              <p:nvPr/>
            </p:nvCxnSpPr>
            <p:spPr>
              <a:xfrm flipH="1">
                <a:off x="3626" y="4783"/>
                <a:ext cx="1" cy="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Abgerundetes Rechteck 3"/>
          <p:cNvSpPr/>
          <p:nvPr/>
        </p:nvSpPr>
        <p:spPr>
          <a:xfrm>
            <a:off x="4754880" y="3418840"/>
            <a:ext cx="2205355" cy="5988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开始游戏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754880" y="4398010"/>
            <a:ext cx="2205355" cy="5988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游戏设置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754880" y="5344795"/>
            <a:ext cx="2205355" cy="5988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de-DE">
                <a:solidFill>
                  <a:schemeClr val="bg1"/>
                </a:solidFill>
              </a:rPr>
              <a:t>退出游戏</a:t>
            </a:r>
            <a:endParaRPr lang="zh-CN" altLang="de-DE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962275" y="774700"/>
            <a:ext cx="5905500" cy="197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de-DE" sz="9600">
                <a:solidFill>
                  <a:schemeClr val="bg1"/>
                </a:solidFill>
                <a:cs typeface="+mn-lt"/>
              </a:rPr>
              <a:t>My   Life</a:t>
            </a:r>
            <a:endParaRPr lang="en-US" altLang="de-DE" sz="960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5" name="Gruppe 54"/>
          <p:cNvGrpSpPr/>
          <p:nvPr/>
        </p:nvGrpSpPr>
        <p:grpSpPr>
          <a:xfrm>
            <a:off x="160655" y="5062220"/>
            <a:ext cx="788035" cy="743585"/>
            <a:chOff x="7547" y="136"/>
            <a:chExt cx="4446" cy="4544"/>
          </a:xfrm>
        </p:grpSpPr>
        <p:grpSp>
          <p:nvGrpSpPr>
            <p:cNvPr id="56" name="Gruppe 55"/>
            <p:cNvGrpSpPr/>
            <p:nvPr/>
          </p:nvGrpSpPr>
          <p:grpSpPr>
            <a:xfrm>
              <a:off x="7547" y="878"/>
              <a:ext cx="4446" cy="3802"/>
              <a:chOff x="8671" y="2960"/>
              <a:chExt cx="4446" cy="3802"/>
            </a:xfrm>
          </p:grpSpPr>
          <p:grpSp>
            <p:nvGrpSpPr>
              <p:cNvPr id="57" name="Gruppe 56"/>
              <p:cNvGrpSpPr/>
              <p:nvPr/>
            </p:nvGrpSpPr>
            <p:grpSpPr>
              <a:xfrm>
                <a:off x="8671" y="2960"/>
                <a:ext cx="4446" cy="3802"/>
                <a:chOff x="10393" y="3572"/>
                <a:chExt cx="1646" cy="1422"/>
              </a:xfrm>
            </p:grpSpPr>
            <p:grpSp>
              <p:nvGrpSpPr>
                <p:cNvPr id="58" name="Gruppe 57"/>
                <p:cNvGrpSpPr/>
                <p:nvPr/>
              </p:nvGrpSpPr>
              <p:grpSpPr>
                <a:xfrm>
                  <a:off x="10393" y="3572"/>
                  <a:ext cx="1646" cy="1423"/>
                  <a:chOff x="5376" y="3347"/>
                  <a:chExt cx="1646" cy="142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376" y="3347"/>
                    <a:ext cx="1646" cy="142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5518" y="3572"/>
                    <a:ext cx="1363" cy="1198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sp>
              <p:nvSpPr>
                <p:cNvPr id="61" name="Oval 60"/>
                <p:cNvSpPr/>
                <p:nvPr/>
              </p:nvSpPr>
              <p:spPr>
                <a:xfrm>
                  <a:off x="10843" y="3692"/>
                  <a:ext cx="344" cy="4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1187" y="3692"/>
                  <a:ext cx="344" cy="4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012" y="3789"/>
                  <a:ext cx="119" cy="22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243" y="3789"/>
                  <a:ext cx="119" cy="22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>
                <a:off x="10502" y="3788"/>
                <a:ext cx="120" cy="1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025" y="3760"/>
                <a:ext cx="120" cy="1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9450" y="2163"/>
              <a:ext cx="479" cy="4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cxnSp>
          <p:nvCxnSpPr>
            <p:cNvPr id="68" name="Gerader Verbinder 67"/>
            <p:cNvCxnSpPr>
              <a:stCxn id="67" idx="4"/>
            </p:cNvCxnSpPr>
            <p:nvPr/>
          </p:nvCxnSpPr>
          <p:spPr>
            <a:xfrm>
              <a:off x="9690" y="2643"/>
              <a:ext cx="29" cy="107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Bogen 68"/>
            <p:cNvSpPr/>
            <p:nvPr/>
          </p:nvSpPr>
          <p:spPr>
            <a:xfrm rot="7920000">
              <a:off x="7899" y="128"/>
              <a:ext cx="3609" cy="3624"/>
            </a:xfrm>
            <a:prstGeom prst="arc">
              <a:avLst>
                <a:gd name="adj1" fmla="val 16200000"/>
                <a:gd name="adj2" fmla="val 199809"/>
              </a:avLst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de-DE" altLang="en-US"/>
            </a:p>
          </p:txBody>
        </p:sp>
        <p:grpSp>
          <p:nvGrpSpPr>
            <p:cNvPr id="70" name="Gruppe 69"/>
            <p:cNvGrpSpPr/>
            <p:nvPr/>
          </p:nvGrpSpPr>
          <p:grpSpPr>
            <a:xfrm>
              <a:off x="10243" y="2359"/>
              <a:ext cx="988" cy="1004"/>
              <a:chOff x="10243" y="2359"/>
              <a:chExt cx="988" cy="1004"/>
            </a:xfrm>
          </p:grpSpPr>
          <p:cxnSp>
            <p:nvCxnSpPr>
              <p:cNvPr id="71" name="Gerader Verbinder 70"/>
              <p:cNvCxnSpPr/>
              <p:nvPr/>
            </p:nvCxnSpPr>
            <p:spPr>
              <a:xfrm>
                <a:off x="10303" y="3003"/>
                <a:ext cx="839" cy="36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/>
              <p:nvPr/>
            </p:nvCxnSpPr>
            <p:spPr>
              <a:xfrm>
                <a:off x="10303" y="2765"/>
                <a:ext cx="929" cy="3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/>
              <p:nvPr/>
            </p:nvCxnSpPr>
            <p:spPr>
              <a:xfrm flipV="1">
                <a:off x="10243" y="2359"/>
                <a:ext cx="764" cy="18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uppe 73"/>
            <p:cNvGrpSpPr/>
            <p:nvPr/>
          </p:nvGrpSpPr>
          <p:grpSpPr>
            <a:xfrm flipH="1">
              <a:off x="8291" y="2390"/>
              <a:ext cx="988" cy="1004"/>
              <a:chOff x="10243" y="2359"/>
              <a:chExt cx="988" cy="1004"/>
            </a:xfrm>
          </p:grpSpPr>
          <p:cxnSp>
            <p:nvCxnSpPr>
              <p:cNvPr id="75" name="Gerader Verbinder 74"/>
              <p:cNvCxnSpPr/>
              <p:nvPr/>
            </p:nvCxnSpPr>
            <p:spPr>
              <a:xfrm>
                <a:off x="10303" y="3003"/>
                <a:ext cx="839" cy="36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10303" y="2765"/>
                <a:ext cx="929" cy="3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/>
              <p:nvPr/>
            </p:nvCxnSpPr>
            <p:spPr>
              <a:xfrm flipV="1">
                <a:off x="10243" y="2359"/>
                <a:ext cx="764" cy="18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uppe 154"/>
          <p:cNvGrpSpPr/>
          <p:nvPr/>
        </p:nvGrpSpPr>
        <p:grpSpPr>
          <a:xfrm>
            <a:off x="2404745" y="593090"/>
            <a:ext cx="2379345" cy="3437255"/>
            <a:chOff x="1198" y="62"/>
            <a:chExt cx="4930" cy="6640"/>
          </a:xfrm>
        </p:grpSpPr>
        <p:grpSp>
          <p:nvGrpSpPr>
            <p:cNvPr id="147" name="Gruppe 146"/>
            <p:cNvGrpSpPr/>
            <p:nvPr/>
          </p:nvGrpSpPr>
          <p:grpSpPr>
            <a:xfrm>
              <a:off x="1198" y="62"/>
              <a:ext cx="4930" cy="6640"/>
              <a:chOff x="1213" y="62"/>
              <a:chExt cx="4930" cy="6640"/>
            </a:xfrm>
          </p:grpSpPr>
          <p:grpSp>
            <p:nvGrpSpPr>
              <p:cNvPr id="146" name="Gruppe 145"/>
              <p:cNvGrpSpPr/>
              <p:nvPr/>
            </p:nvGrpSpPr>
            <p:grpSpPr>
              <a:xfrm>
                <a:off x="1213" y="62"/>
                <a:ext cx="4930" cy="6641"/>
                <a:chOff x="1213" y="62"/>
                <a:chExt cx="4930" cy="6641"/>
              </a:xfrm>
            </p:grpSpPr>
            <p:sp>
              <p:nvSpPr>
                <p:cNvPr id="78" name="Abgerundetes Rechteck 77"/>
                <p:cNvSpPr/>
                <p:nvPr/>
              </p:nvSpPr>
              <p:spPr>
                <a:xfrm>
                  <a:off x="2242" y="3947"/>
                  <a:ext cx="2868" cy="223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grpSp>
              <p:nvGrpSpPr>
                <p:cNvPr id="144" name="Gruppe 143"/>
                <p:cNvGrpSpPr/>
                <p:nvPr/>
              </p:nvGrpSpPr>
              <p:grpSpPr>
                <a:xfrm>
                  <a:off x="1992" y="5911"/>
                  <a:ext cx="3458" cy="792"/>
                  <a:chOff x="1992" y="5911"/>
                  <a:chExt cx="3458" cy="792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1992" y="5958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4462" y="5959"/>
                    <a:ext cx="988" cy="70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980" y="5911"/>
                    <a:ext cx="1482" cy="79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de-DE" altLang="en-US"/>
                  </a:p>
                </p:txBody>
              </p:sp>
            </p:grpSp>
            <p:grpSp>
              <p:nvGrpSpPr>
                <p:cNvPr id="143" name="Gruppe 142"/>
                <p:cNvGrpSpPr/>
                <p:nvPr/>
              </p:nvGrpSpPr>
              <p:grpSpPr>
                <a:xfrm>
                  <a:off x="1213" y="62"/>
                  <a:ext cx="4930" cy="5652"/>
                  <a:chOff x="1213" y="62"/>
                  <a:chExt cx="4930" cy="5652"/>
                </a:xfrm>
              </p:grpSpPr>
              <p:grpSp>
                <p:nvGrpSpPr>
                  <p:cNvPr id="99" name="Gruppe 98"/>
                  <p:cNvGrpSpPr/>
                  <p:nvPr/>
                </p:nvGrpSpPr>
                <p:grpSpPr>
                  <a:xfrm>
                    <a:off x="2728" y="3994"/>
                    <a:ext cx="1843" cy="1721"/>
                    <a:chOff x="8226" y="6464"/>
                    <a:chExt cx="2130" cy="1721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8348" y="6567"/>
                      <a:ext cx="1902" cy="16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8226" y="6464"/>
                      <a:ext cx="2130" cy="95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de-DE" altLang="en-US"/>
                    </a:p>
                  </p:txBody>
                </p:sp>
              </p:grpSp>
              <p:grpSp>
                <p:nvGrpSpPr>
                  <p:cNvPr id="109" name="Gruppe 108"/>
                  <p:cNvGrpSpPr/>
                  <p:nvPr/>
                </p:nvGrpSpPr>
                <p:grpSpPr>
                  <a:xfrm>
                    <a:off x="1213" y="62"/>
                    <a:ext cx="4931" cy="5456"/>
                    <a:chOff x="1213" y="62"/>
                    <a:chExt cx="4931" cy="5456"/>
                  </a:xfrm>
                </p:grpSpPr>
                <p:grpSp>
                  <p:nvGrpSpPr>
                    <p:cNvPr id="82" name="Gruppe 81"/>
                    <p:cNvGrpSpPr/>
                    <p:nvPr/>
                  </p:nvGrpSpPr>
                  <p:grpSpPr>
                    <a:xfrm>
                      <a:off x="1213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79" name="Rechteck 78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84" name="Gruppe 83"/>
                    <p:cNvGrpSpPr/>
                    <p:nvPr/>
                  </p:nvGrpSpPr>
                  <p:grpSpPr>
                    <a:xfrm flipH="1">
                      <a:off x="5192" y="3988"/>
                      <a:ext cx="952" cy="1531"/>
                      <a:chOff x="1213" y="3988"/>
                      <a:chExt cx="952" cy="1531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 rot="1920000">
                        <a:off x="1213" y="4995"/>
                        <a:ext cx="575" cy="5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sp>
                    <p:nvSpPr>
                      <p:cNvPr id="86" name="Rechteck 85"/>
                      <p:cNvSpPr/>
                      <p:nvPr/>
                    </p:nvSpPr>
                    <p:spPr>
                      <a:xfrm rot="1980000">
                        <a:off x="1641" y="3988"/>
                        <a:ext cx="524" cy="126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</p:grpSp>
                <p:grpSp>
                  <p:nvGrpSpPr>
                    <p:cNvPr id="53" name="Gruppe 52"/>
                    <p:cNvGrpSpPr/>
                    <p:nvPr/>
                  </p:nvGrpSpPr>
                  <p:grpSpPr>
                    <a:xfrm>
                      <a:off x="1499" y="62"/>
                      <a:ext cx="4357" cy="4544"/>
                      <a:chOff x="7547" y="136"/>
                      <a:chExt cx="4446" cy="4544"/>
                    </a:xfrm>
                  </p:grpSpPr>
                  <p:grpSp>
                    <p:nvGrpSpPr>
                      <p:cNvPr id="27" name="Gruppe 26"/>
                      <p:cNvGrpSpPr/>
                      <p:nvPr/>
                    </p:nvGrpSpPr>
                    <p:grpSpPr>
                      <a:xfrm>
                        <a:off x="7547" y="878"/>
                        <a:ext cx="4446" cy="3802"/>
                        <a:chOff x="8671" y="2960"/>
                        <a:chExt cx="4446" cy="3802"/>
                      </a:xfrm>
                    </p:grpSpPr>
                    <p:grpSp>
                      <p:nvGrpSpPr>
                        <p:cNvPr id="25" name="Gruppe 24"/>
                        <p:cNvGrpSpPr/>
                        <p:nvPr/>
                      </p:nvGrpSpPr>
                      <p:grpSpPr>
                        <a:xfrm>
                          <a:off x="8671" y="2960"/>
                          <a:ext cx="4446" cy="3802"/>
                          <a:chOff x="10393" y="3572"/>
                          <a:chExt cx="1646" cy="1422"/>
                        </a:xfrm>
                      </p:grpSpPr>
                      <p:grpSp>
                        <p:nvGrpSpPr>
                          <p:cNvPr id="11" name="Gruppe 10"/>
                          <p:cNvGrpSpPr/>
                          <p:nvPr/>
                        </p:nvGrpSpPr>
                        <p:grpSpPr>
                          <a:xfrm>
                            <a:off x="10393" y="3572"/>
                            <a:ext cx="1646" cy="1423"/>
                            <a:chOff x="5376" y="3347"/>
                            <a:chExt cx="1646" cy="1423"/>
                          </a:xfrm>
                        </p:grpSpPr>
                        <p:sp>
                          <p:nvSpPr>
                            <p:cNvPr id="6" name="Oval 5"/>
                            <p:cNvSpPr/>
                            <p:nvPr/>
                          </p:nvSpPr>
                          <p:spPr>
                            <a:xfrm>
                              <a:off x="5376" y="3347"/>
                              <a:ext cx="1646" cy="1423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  <p:sp>
                          <p:nvSpPr>
                            <p:cNvPr id="8" name="Oval 7"/>
                            <p:cNvSpPr/>
                            <p:nvPr/>
                          </p:nvSpPr>
                          <p:spPr>
                            <a:xfrm>
                              <a:off x="5518" y="3572"/>
                              <a:ext cx="1363" cy="119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de-DE" altLang="en-US"/>
                            </a:p>
                          </p:txBody>
                        </p:sp>
                      </p:grp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10843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18" name="Oval 17"/>
                          <p:cNvSpPr/>
                          <p:nvPr/>
                        </p:nvSpPr>
                        <p:spPr>
                          <a:xfrm>
                            <a:off x="11187" y="3692"/>
                            <a:ext cx="344" cy="419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2" name="Oval 21"/>
                          <p:cNvSpPr/>
                          <p:nvPr/>
                        </p:nvSpPr>
                        <p:spPr>
                          <a:xfrm>
                            <a:off x="11012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  <p:sp>
                        <p:nvSpPr>
                          <p:cNvPr id="23" name="Oval 22"/>
                          <p:cNvSpPr/>
                          <p:nvPr/>
                        </p:nvSpPr>
                        <p:spPr>
                          <a:xfrm>
                            <a:off x="11243" y="3789"/>
                            <a:ext cx="119" cy="22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de-DE" altLang="en-US"/>
                          </a:p>
                        </p:txBody>
                      </p: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10502" y="3788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11025" y="3760"/>
                          <a:ext cx="120" cy="16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de-DE" altLang="en-US"/>
                        </a:p>
                      </p:txBody>
                    </p:sp>
                  </p:grp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9450" y="2163"/>
                        <a:ext cx="479" cy="48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cxnSp>
                    <p:nvCxnSpPr>
                      <p:cNvPr id="29" name="Gerader Verbinder 28"/>
                      <p:cNvCxnSpPr>
                        <a:stCxn id="28" idx="4"/>
                      </p:cNvCxnSpPr>
                      <p:nvPr/>
                    </p:nvCxnSpPr>
                    <p:spPr>
                      <a:xfrm>
                        <a:off x="9690" y="2643"/>
                        <a:ext cx="29" cy="1079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Bogen 30"/>
                      <p:cNvSpPr/>
                      <p:nvPr/>
                    </p:nvSpPr>
                    <p:spPr>
                      <a:xfrm rot="7920000">
                        <a:off x="7899" y="128"/>
                        <a:ext cx="3609" cy="3624"/>
                      </a:xfrm>
                      <a:prstGeom prst="arc">
                        <a:avLst>
                          <a:gd name="adj1" fmla="val 16200000"/>
                          <a:gd name="adj2" fmla="val 199809"/>
                        </a:avLst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endParaRPr lang="de-DE" altLang="en-US"/>
                      </a:p>
                    </p:txBody>
                  </p:sp>
                  <p:grpSp>
                    <p:nvGrpSpPr>
                      <p:cNvPr id="35" name="Gruppe 34"/>
                      <p:cNvGrpSpPr/>
                      <p:nvPr/>
                    </p:nvGrpSpPr>
                    <p:grpSpPr>
                      <a:xfrm>
                        <a:off x="10243" y="2359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32" name="Gerader Verbinder 31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Gerader Verbinder 32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Gerader Verbinder 33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7" name="Gruppe 46"/>
                      <p:cNvGrpSpPr/>
                      <p:nvPr/>
                    </p:nvGrpSpPr>
                    <p:grpSpPr>
                      <a:xfrm flipH="1">
                        <a:off x="8291" y="2390"/>
                        <a:ext cx="988" cy="1004"/>
                        <a:chOff x="10243" y="2359"/>
                        <a:chExt cx="988" cy="1004"/>
                      </a:xfrm>
                    </p:grpSpPr>
                    <p:cxnSp>
                      <p:nvCxnSpPr>
                        <p:cNvPr id="48" name="Gerader Verbinder 47"/>
                        <p:cNvCxnSpPr/>
                        <p:nvPr/>
                      </p:nvCxnSpPr>
                      <p:spPr>
                        <a:xfrm>
                          <a:off x="10303" y="3003"/>
                          <a:ext cx="839" cy="360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Gerader Verbinder 48"/>
                        <p:cNvCxnSpPr/>
                        <p:nvPr/>
                      </p:nvCxnSpPr>
                      <p:spPr>
                        <a:xfrm>
                          <a:off x="10303" y="2765"/>
                          <a:ext cx="929" cy="31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Gerader Verbinder 49"/>
                        <p:cNvCxnSpPr/>
                        <p:nvPr/>
                      </p:nvCxnSpPr>
                      <p:spPr>
                        <a:xfrm flipV="1">
                          <a:off x="10243" y="2359"/>
                          <a:ext cx="764" cy="184"/>
                        </a:xfrm>
                        <a:prstGeom prst="line">
                          <a:avLst/>
                        </a:prstGeom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1" name="Gruppe 140"/>
              <p:cNvGrpSpPr/>
              <p:nvPr/>
            </p:nvGrpSpPr>
            <p:grpSpPr>
              <a:xfrm>
                <a:off x="2356" y="4324"/>
                <a:ext cx="2662" cy="584"/>
                <a:chOff x="2356" y="4324"/>
                <a:chExt cx="2662" cy="584"/>
              </a:xfrm>
            </p:grpSpPr>
            <p:sp>
              <p:nvSpPr>
                <p:cNvPr id="107" name="Rechteck 106"/>
                <p:cNvSpPr/>
                <p:nvPr/>
              </p:nvSpPr>
              <p:spPr>
                <a:xfrm rot="1020000">
                  <a:off x="2356" y="4470"/>
                  <a:ext cx="1056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8" name="Rechteck 107"/>
                <p:cNvSpPr/>
                <p:nvPr/>
              </p:nvSpPr>
              <p:spPr>
                <a:xfrm rot="20580000" flipH="1">
                  <a:off x="3830" y="4478"/>
                  <a:ext cx="1189" cy="1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341" y="4324"/>
                  <a:ext cx="600" cy="58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de-DE" altLang="en-US"/>
                </a:p>
              </p:txBody>
            </p:sp>
          </p:grpSp>
        </p:grpSp>
        <p:grpSp>
          <p:nvGrpSpPr>
            <p:cNvPr id="154" name="Gruppe 153"/>
            <p:cNvGrpSpPr/>
            <p:nvPr/>
          </p:nvGrpSpPr>
          <p:grpSpPr>
            <a:xfrm>
              <a:off x="3324" y="4538"/>
              <a:ext cx="600" cy="369"/>
              <a:chOff x="3324" y="4538"/>
              <a:chExt cx="600" cy="369"/>
            </a:xfrm>
          </p:grpSpPr>
          <p:cxnSp>
            <p:nvCxnSpPr>
              <p:cNvPr id="148" name="Gerader Verbinder 147"/>
              <p:cNvCxnSpPr/>
              <p:nvPr/>
            </p:nvCxnSpPr>
            <p:spPr>
              <a:xfrm>
                <a:off x="3324" y="4538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/>
              <p:cNvCxnSpPr/>
              <p:nvPr/>
            </p:nvCxnSpPr>
            <p:spPr>
              <a:xfrm>
                <a:off x="3324" y="4620"/>
                <a:ext cx="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3567" y="4664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de-DE" altLang="en-US"/>
              </a:p>
            </p:txBody>
          </p:sp>
          <p:cxnSp>
            <p:nvCxnSpPr>
              <p:cNvPr id="153" name="Gerader Verbinder 152"/>
              <p:cNvCxnSpPr>
                <a:stCxn id="150" idx="4"/>
                <a:endCxn id="103" idx="4"/>
              </p:cNvCxnSpPr>
              <p:nvPr/>
            </p:nvCxnSpPr>
            <p:spPr>
              <a:xfrm flipH="1">
                <a:off x="3626" y="4783"/>
                <a:ext cx="1" cy="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Abgerundetes Rechteck 16"/>
          <p:cNvSpPr/>
          <p:nvPr/>
        </p:nvSpPr>
        <p:spPr>
          <a:xfrm>
            <a:off x="5932805" y="1365885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慢跑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5932805" y="1774825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学习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932805" y="2167255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冥想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32805" y="2557145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清洁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5933440" y="3007360"/>
            <a:ext cx="1226185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 b="1">
                <a:solidFill>
                  <a:schemeClr val="tx1"/>
                </a:solidFill>
              </a:rPr>
              <a:t>查看属性</a:t>
            </a:r>
            <a:endParaRPr lang="zh-CN" altLang="de-DE" b="1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7671435" y="1617980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30</a:t>
            </a:r>
            <a:r>
              <a:rPr lang="zh-CN" altLang="en-US" b="1">
                <a:solidFill>
                  <a:schemeClr val="tx1"/>
                </a:solidFill>
              </a:rPr>
              <a:t>分钟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7671435" y="2052955"/>
            <a:ext cx="1226820" cy="276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60</a:t>
            </a:r>
            <a:r>
              <a:rPr lang="zh-CN" altLang="en-US" b="1">
                <a:solidFill>
                  <a:schemeClr val="tx1"/>
                </a:solidFill>
              </a:rPr>
              <a:t>分钟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8" name="Pfeil nach rechts 37"/>
          <p:cNvSpPr/>
          <p:nvPr/>
        </p:nvSpPr>
        <p:spPr>
          <a:xfrm rot="20760000">
            <a:off x="7163435" y="1771015"/>
            <a:ext cx="504190" cy="92710"/>
          </a:xfrm>
          <a:prstGeom prst="righ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altLang="en-US"/>
          </a:p>
        </p:txBody>
      </p:sp>
      <p:sp>
        <p:nvSpPr>
          <p:cNvPr id="39" name="Pfeil nach rechts 38"/>
          <p:cNvSpPr/>
          <p:nvPr/>
        </p:nvSpPr>
        <p:spPr>
          <a:xfrm rot="840000" flipV="1">
            <a:off x="7163435" y="2029460"/>
            <a:ext cx="504190" cy="92710"/>
          </a:xfrm>
          <a:prstGeom prst="righ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altLang="en-US"/>
          </a:p>
        </p:txBody>
      </p:sp>
      <p:cxnSp>
        <p:nvCxnSpPr>
          <p:cNvPr id="40" name="Gerader Verbinder 39"/>
          <p:cNvCxnSpPr/>
          <p:nvPr/>
        </p:nvCxnSpPr>
        <p:spPr>
          <a:xfrm>
            <a:off x="27940" y="5073650"/>
            <a:ext cx="121253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0" y="5929630"/>
            <a:ext cx="11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1111885" y="5073650"/>
            <a:ext cx="9525" cy="85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1802130" y="544449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健康值：</a:t>
            </a:r>
            <a:endParaRPr lang="zh-CN" altLang="de-DE"/>
          </a:p>
        </p:txBody>
      </p:sp>
      <p:sp>
        <p:nvSpPr>
          <p:cNvPr id="45" name="Rechteck 44"/>
          <p:cNvSpPr/>
          <p:nvPr/>
        </p:nvSpPr>
        <p:spPr>
          <a:xfrm>
            <a:off x="4465320" y="544449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学术值：</a:t>
            </a:r>
            <a:endParaRPr lang="zh-CN" altLang="de-DE"/>
          </a:p>
        </p:txBody>
      </p:sp>
      <p:sp>
        <p:nvSpPr>
          <p:cNvPr id="46" name="Rechteck 45"/>
          <p:cNvSpPr/>
          <p:nvPr/>
        </p:nvSpPr>
        <p:spPr>
          <a:xfrm>
            <a:off x="1802130" y="592963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精神值：</a:t>
            </a:r>
            <a:endParaRPr lang="zh-CN" altLang="de-DE"/>
          </a:p>
        </p:txBody>
      </p:sp>
      <p:sp>
        <p:nvSpPr>
          <p:cNvPr id="51" name="Rechteck 50"/>
          <p:cNvSpPr/>
          <p:nvPr/>
        </p:nvSpPr>
        <p:spPr>
          <a:xfrm>
            <a:off x="4449445" y="5929630"/>
            <a:ext cx="922020" cy="361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de-DE"/>
              <a:t>清洁值：</a:t>
            </a:r>
            <a:endParaRPr lang="zh-CN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15025</cp:lastModifiedBy>
  <cp:revision>17</cp:revision>
  <dcterms:created xsi:type="dcterms:W3CDTF">2020-11-05T10:41:00Z</dcterms:created>
  <dcterms:modified xsi:type="dcterms:W3CDTF">2020-11-27T19:04:19Z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1031-11.2.0.9747</vt:lpwstr>
  </property>
</Properties>
</file>