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57" r:id="rId4"/>
    <p:sldId id="258" r:id="rId5"/>
    <p:sldId id="260" r:id="rId7"/>
    <p:sldId id="264" r:id="rId8"/>
    <p:sldId id="267" r:id="rId9"/>
    <p:sldId id="268" r:id="rId10"/>
    <p:sldId id="270" r:id="rId11"/>
    <p:sldId id="271" r:id="rId12"/>
    <p:sldId id="273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9" r:id="rId25"/>
    <p:sldId id="290" r:id="rId26"/>
    <p:sldId id="291" r:id="rId27"/>
    <p:sldId id="292" r:id="rId28"/>
    <p:sldId id="297" r:id="rId29"/>
    <p:sldId id="298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228600" lvl="0" indent="-228600" algn="r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228600" lvl="0" indent="-22860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微软雅黑" charset="-122"/>
                <a:cs typeface="微软雅黑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l">
              <a:buFont typeface="Arial" panose="020B0604020202090204" pitchFamily="34" charset="0"/>
              <a:buNone/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1736090" y="3579542"/>
            <a:ext cx="4359910" cy="468818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57229" y="195322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132997" y="195322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591944" y="195322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067712" y="195322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543479" y="195322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657229" y="342900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132997" y="342900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91944" y="342900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067712" y="342900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543479" y="3429000"/>
            <a:ext cx="1223963" cy="12239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Rectangle 13"/>
          <p:cNvSpPr>
            <a:spLocks noGrp="1"/>
          </p:cNvSpPr>
          <p:nvPr>
            <p:ph type="sldNum" sz="quarter" idx="21"/>
          </p:nvPr>
        </p:nvSpPr>
        <p:spPr>
          <a:xfrm>
            <a:off x="11272838" y="6248400"/>
            <a:ext cx="447675" cy="241300"/>
          </a:xfr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>
              <a:defRPr/>
            </a:pPr>
            <a:fld id="{19736CF9-AD0F-5041-BB4D-55C7FC896206}" type="slidenum">
              <a:rPr lang="x-none" altLang="x-none" smtClean="0"/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827655" y="4516244"/>
            <a:ext cx="6536690" cy="53420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tags" Target="../tags/tag143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14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tags" Target="../tags/tag20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8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9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0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4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5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83.xml"/><Relationship Id="rId21" Type="http://schemas.openxmlformats.org/officeDocument/2006/relationships/tags" Target="../tags/tag182.xml"/><Relationship Id="rId20" Type="http://schemas.openxmlformats.org/officeDocument/2006/relationships/tags" Target="../tags/tag181.xml"/><Relationship Id="rId2" Type="http://schemas.openxmlformats.org/officeDocument/2006/relationships/tags" Target="../tags/tag163.xml"/><Relationship Id="rId19" Type="http://schemas.openxmlformats.org/officeDocument/2006/relationships/tags" Target="../tags/tag180.xml"/><Relationship Id="rId18" Type="http://schemas.openxmlformats.org/officeDocument/2006/relationships/tags" Target="../tags/tag179.xml"/><Relationship Id="rId17" Type="http://schemas.openxmlformats.org/officeDocument/2006/relationships/tags" Target="../tags/tag17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8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solr </a:t>
            </a:r>
            <a:r>
              <a:rPr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的初步应用</a:t>
            </a:r>
            <a:endParaRPr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2020-04-18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潘江红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>
            <a:stCxn id="24" idx="2"/>
            <a:endCxn id="29" idx="0"/>
          </p:cNvCxnSpPr>
          <p:nvPr>
            <p:custDataLst>
              <p:tags r:id="rId1"/>
            </p:custDataLst>
          </p:nvPr>
        </p:nvCxnSpPr>
        <p:spPr>
          <a:xfrm flipH="1">
            <a:off x="2930797" y="2492142"/>
            <a:ext cx="3165204" cy="1629385"/>
          </a:xfrm>
          <a:prstGeom prst="line">
            <a:avLst/>
          </a:prstGeom>
          <a:ln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8" name="直接连接符 7"/>
          <p:cNvCxnSpPr>
            <a:stCxn id="24" idx="2"/>
            <a:endCxn id="35" idx="0"/>
          </p:cNvCxnSpPr>
          <p:nvPr>
            <p:custDataLst>
              <p:tags r:id="rId2"/>
            </p:custDataLst>
          </p:nvPr>
        </p:nvCxnSpPr>
        <p:spPr>
          <a:xfrm>
            <a:off x="6096001" y="2492142"/>
            <a:ext cx="2995819" cy="1629385"/>
          </a:xfrm>
          <a:prstGeom prst="line">
            <a:avLst/>
          </a:prstGeom>
          <a:ln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5" name="直接连接符 14"/>
          <p:cNvCxnSpPr>
            <a:stCxn id="24" idx="2"/>
            <a:endCxn id="31" idx="0"/>
          </p:cNvCxnSpPr>
          <p:nvPr>
            <p:custDataLst>
              <p:tags r:id="rId3"/>
            </p:custDataLst>
          </p:nvPr>
        </p:nvCxnSpPr>
        <p:spPr>
          <a:xfrm flipH="1">
            <a:off x="4984472" y="2492142"/>
            <a:ext cx="1111529" cy="1629385"/>
          </a:xfrm>
          <a:prstGeom prst="line">
            <a:avLst/>
          </a:prstGeom>
          <a:ln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2" name="直接连接符 21"/>
          <p:cNvCxnSpPr>
            <a:stCxn id="24" idx="2"/>
            <a:endCxn id="33" idx="0"/>
          </p:cNvCxnSpPr>
          <p:nvPr>
            <p:custDataLst>
              <p:tags r:id="rId4"/>
            </p:custDataLst>
          </p:nvPr>
        </p:nvCxnSpPr>
        <p:spPr>
          <a:xfrm>
            <a:off x="6096001" y="2492142"/>
            <a:ext cx="942146" cy="1629385"/>
          </a:xfrm>
          <a:prstGeom prst="line">
            <a:avLst/>
          </a:prstGeom>
          <a:ln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9" name="圆角矩形 28"/>
          <p:cNvSpPr/>
          <p:nvPr>
            <p:custDataLst>
              <p:tags r:id="rId5"/>
            </p:custDataLst>
          </p:nvPr>
        </p:nvSpPr>
        <p:spPr>
          <a:xfrm>
            <a:off x="2680679" y="4121527"/>
            <a:ext cx="500235" cy="386973"/>
          </a:xfrm>
          <a:prstGeom prst="roundRect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31" name="圆角矩形 30"/>
          <p:cNvSpPr/>
          <p:nvPr>
            <p:custDataLst>
              <p:tags r:id="rId6"/>
            </p:custDataLst>
          </p:nvPr>
        </p:nvSpPr>
        <p:spPr>
          <a:xfrm>
            <a:off x="4734354" y="4121527"/>
            <a:ext cx="500235" cy="386973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7"/>
            </p:custDataLst>
          </p:nvPr>
        </p:nvSpPr>
        <p:spPr>
          <a:xfrm>
            <a:off x="6788029" y="4121527"/>
            <a:ext cx="500235" cy="386973"/>
          </a:xfrm>
          <a:prstGeom prst="roundRect">
            <a:avLst/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35" name="圆角矩形 34"/>
          <p:cNvSpPr/>
          <p:nvPr>
            <p:custDataLst>
              <p:tags r:id="rId8"/>
            </p:custDataLst>
          </p:nvPr>
        </p:nvSpPr>
        <p:spPr>
          <a:xfrm>
            <a:off x="8841702" y="4121527"/>
            <a:ext cx="500235" cy="386973"/>
          </a:xfrm>
          <a:prstGeom prst="round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30" name="标题 1"/>
          <p:cNvSpPr txBox="1"/>
          <p:nvPr>
            <p:custDataLst>
              <p:tags r:id="rId9"/>
            </p:custDataLst>
          </p:nvPr>
        </p:nvSpPr>
        <p:spPr>
          <a:xfrm>
            <a:off x="2025175" y="4700945"/>
            <a:ext cx="1811243" cy="7750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微软雅黑" charset="-122"/>
                <a:ea typeface="微软雅黑" charset="-122"/>
                <a:sym typeface="Arial" panose="020B0604020202090204" pitchFamily="34" charset="0"/>
              </a:rPr>
              <a:t>单机单节点启动</a:t>
            </a:r>
            <a:endParaRPr lang="zh-CN" altLang="en-US" sz="1400" spc="150"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4" name="标题 1"/>
          <p:cNvSpPr txBox="1"/>
          <p:nvPr>
            <p:custDataLst>
              <p:tags r:id="rId10"/>
            </p:custDataLst>
          </p:nvPr>
        </p:nvSpPr>
        <p:spPr>
          <a:xfrm>
            <a:off x="3975735" y="4700905"/>
            <a:ext cx="2017395" cy="812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微软雅黑" charset="-122"/>
                <a:ea typeface="微软雅黑" charset="-122"/>
                <a:sym typeface="Arial" panose="020B0604020202090204" pitchFamily="34" charset="0"/>
              </a:rPr>
              <a:t>单机多节点示例启动</a:t>
            </a:r>
            <a:endParaRPr lang="zh-CN" altLang="en-US" sz="1400" spc="150"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6" name="标题 1"/>
          <p:cNvSpPr txBox="1"/>
          <p:nvPr>
            <p:custDataLst>
              <p:tags r:id="rId11"/>
            </p:custDataLst>
          </p:nvPr>
        </p:nvSpPr>
        <p:spPr>
          <a:xfrm>
            <a:off x="6132525" y="4700945"/>
            <a:ext cx="1811243" cy="8125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微软雅黑" charset="-122"/>
                <a:ea typeface="微软雅黑" charset="-122"/>
                <a:sym typeface="Arial" panose="020B0604020202090204" pitchFamily="34" charset="0"/>
              </a:rPr>
              <a:t>单机多节点自定义启动</a:t>
            </a:r>
            <a:endParaRPr lang="zh-CN" altLang="en-US" sz="1400" spc="150"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7" name="标题 1"/>
          <p:cNvSpPr txBox="1"/>
          <p:nvPr>
            <p:custDataLst>
              <p:tags r:id="rId12"/>
            </p:custDataLst>
          </p:nvPr>
        </p:nvSpPr>
        <p:spPr>
          <a:xfrm>
            <a:off x="8186200" y="4700945"/>
            <a:ext cx="1811243" cy="8125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微软雅黑" charset="-122"/>
                <a:ea typeface="微软雅黑" charset="-122"/>
                <a:sym typeface="Arial" panose="020B0604020202090204" pitchFamily="34" charset="0"/>
              </a:rPr>
              <a:t>联机多节点启动</a:t>
            </a:r>
            <a:endParaRPr lang="zh-CN" altLang="en-US" sz="1400" spc="150"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4354632" y="1995754"/>
            <a:ext cx="3482737" cy="496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spc="300">
                <a:solidFill>
                  <a:sysClr val="window" lastClr="FFFFFF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solr </a:t>
            </a:r>
            <a:r>
              <a:rPr lang="zh-CN" altLang="en-US" sz="2000" b="1" spc="300">
                <a:solidFill>
                  <a:sysClr val="window" lastClr="FFFFFF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启动方式</a:t>
            </a:r>
            <a:endParaRPr lang="zh-CN" altLang="en-US" sz="2000" b="1" spc="300">
              <a:solidFill>
                <a:sysClr val="window" lastClr="FFFFFF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7663815" y="233045"/>
            <a:ext cx="4035425" cy="157797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79765" y="422275"/>
            <a:ext cx="2976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服务器上启动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需要用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以外的用户，否则需要在启动命令后加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-force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，命令默认在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目录下执行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弧形 23"/>
          <p:cNvSpPr/>
          <p:nvPr/>
        </p:nvSpPr>
        <p:spPr>
          <a:xfrm rot="14700000">
            <a:off x="88265" y="676275"/>
            <a:ext cx="4025900" cy="4697730"/>
          </a:xfrm>
          <a:prstGeom prst="arc">
            <a:avLst>
              <a:gd name="adj1" fmla="val 13148650"/>
              <a:gd name="adj2" fmla="val 3617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413510" y="1162137"/>
            <a:ext cx="9336755" cy="5148606"/>
            <a:chOff x="2336" y="1346"/>
            <a:chExt cx="14704" cy="8108"/>
          </a:xfrm>
        </p:grpSpPr>
        <p:sp>
          <p:nvSpPr>
            <p:cNvPr id="2" name="任意多边形 1"/>
            <p:cNvSpPr/>
            <p:nvPr/>
          </p:nvSpPr>
          <p:spPr>
            <a:xfrm rot="20880000">
              <a:off x="6272" y="1346"/>
              <a:ext cx="10768" cy="8108"/>
            </a:xfrm>
            <a:custGeom>
              <a:avLst/>
              <a:gdLst>
                <a:gd name="connsiteX0" fmla="*/ 16 w 10768"/>
                <a:gd name="connsiteY0" fmla="*/ 1801 h 8108"/>
                <a:gd name="connsiteX1" fmla="*/ 6756 w 10768"/>
                <a:gd name="connsiteY1" fmla="*/ 0 h 8108"/>
                <a:gd name="connsiteX2" fmla="*/ 10768 w 10768"/>
                <a:gd name="connsiteY2" fmla="*/ 4048 h 8108"/>
                <a:gd name="connsiteX3" fmla="*/ 6755 w 10768"/>
                <a:gd name="connsiteY3" fmla="*/ 8108 h 8108"/>
                <a:gd name="connsiteX4" fmla="*/ 0 w 10768"/>
                <a:gd name="connsiteY4" fmla="*/ 6462 h 8108"/>
                <a:gd name="connsiteX5" fmla="*/ 16 w 10768"/>
                <a:gd name="connsiteY5" fmla="*/ 1801 h 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8" h="8108">
                  <a:moveTo>
                    <a:pt x="16" y="1801"/>
                  </a:moveTo>
                  <a:cubicBezTo>
                    <a:pt x="3325" y="1766"/>
                    <a:pt x="4692" y="10"/>
                    <a:pt x="6756" y="0"/>
                  </a:cubicBezTo>
                  <a:cubicBezTo>
                    <a:pt x="8820" y="-10"/>
                    <a:pt x="10768" y="1797"/>
                    <a:pt x="10768" y="4048"/>
                  </a:cubicBezTo>
                  <a:cubicBezTo>
                    <a:pt x="10768" y="6299"/>
                    <a:pt x="8806" y="8109"/>
                    <a:pt x="6755" y="8108"/>
                  </a:cubicBezTo>
                  <a:cubicBezTo>
                    <a:pt x="4704" y="8107"/>
                    <a:pt x="3256" y="6481"/>
                    <a:pt x="0" y="6462"/>
                  </a:cubicBezTo>
                  <a:cubicBezTo>
                    <a:pt x="16" y="4852"/>
                    <a:pt x="16" y="3755"/>
                    <a:pt x="16" y="1801"/>
                  </a:cubicBezTo>
                  <a:close/>
                </a:path>
              </a:pathLst>
            </a:custGeom>
            <a:noFill/>
            <a:ln>
              <a:solidFill>
                <a:srgbClr val="6D9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 rot="600000">
              <a:off x="3161" y="4285"/>
              <a:ext cx="3905" cy="4986"/>
            </a:xfrm>
            <a:custGeom>
              <a:avLst/>
              <a:gdLst>
                <a:gd name="connsiteX0" fmla="*/ 3905 w 3904"/>
                <a:gd name="connsiteY0" fmla="*/ 4318 h 4985"/>
                <a:gd name="connsiteX1" fmla="*/ 1329 w 3904"/>
                <a:gd name="connsiteY1" fmla="*/ 4702 h 4985"/>
                <a:gd name="connsiteX2" fmla="*/ 34 w 3904"/>
                <a:gd name="connsiteY2" fmla="*/ 1501 h 4985"/>
                <a:gd name="connsiteX3" fmla="*/ 2156 w 3904"/>
                <a:gd name="connsiteY3" fmla="*/ 0 h 4985"/>
                <a:gd name="connsiteX4" fmla="*/ 3905 w 3904"/>
                <a:gd name="connsiteY4" fmla="*/ 4318 h 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" h="4986">
                  <a:moveTo>
                    <a:pt x="3905" y="4318"/>
                  </a:moveTo>
                  <a:cubicBezTo>
                    <a:pt x="2379" y="4935"/>
                    <a:pt x="1565" y="5253"/>
                    <a:pt x="1329" y="4702"/>
                  </a:cubicBezTo>
                  <a:cubicBezTo>
                    <a:pt x="694" y="3073"/>
                    <a:pt x="338" y="2439"/>
                    <a:pt x="34" y="1501"/>
                  </a:cubicBezTo>
                  <a:cubicBezTo>
                    <a:pt x="-201" y="759"/>
                    <a:pt x="812" y="598"/>
                    <a:pt x="2156" y="0"/>
                  </a:cubicBezTo>
                  <a:lnTo>
                    <a:pt x="3905" y="4318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600000">
              <a:off x="2336" y="6217"/>
              <a:ext cx="1676" cy="2286"/>
            </a:xfrm>
            <a:custGeom>
              <a:avLst/>
              <a:gdLst>
                <a:gd name="connsiteX0" fmla="*/ 1676 w 1675"/>
                <a:gd name="connsiteY0" fmla="*/ 2012 h 2286"/>
                <a:gd name="connsiteX1" fmla="*/ 601 w 1675"/>
                <a:gd name="connsiteY1" fmla="*/ 2121 h 2286"/>
                <a:gd name="connsiteX2" fmla="*/ 25 w 1675"/>
                <a:gd name="connsiteY2" fmla="*/ 699 h 2286"/>
                <a:gd name="connsiteX3" fmla="*/ 825 w 1675"/>
                <a:gd name="connsiteY3" fmla="*/ 0 h 2286"/>
                <a:gd name="connsiteX4" fmla="*/ 1676 w 1675"/>
                <a:gd name="connsiteY4" fmla="*/ 2012 h 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" h="2286">
                  <a:moveTo>
                    <a:pt x="1676" y="2012"/>
                  </a:moveTo>
                  <a:cubicBezTo>
                    <a:pt x="931" y="2327"/>
                    <a:pt x="714" y="2381"/>
                    <a:pt x="601" y="2121"/>
                  </a:cubicBezTo>
                  <a:cubicBezTo>
                    <a:pt x="297" y="1356"/>
                    <a:pt x="171" y="1140"/>
                    <a:pt x="25" y="699"/>
                  </a:cubicBezTo>
                  <a:cubicBezTo>
                    <a:pt x="-87" y="350"/>
                    <a:pt x="182" y="281"/>
                    <a:pt x="825" y="0"/>
                  </a:cubicBezTo>
                  <a:lnTo>
                    <a:pt x="1676" y="2012"/>
                  </a:lnTo>
                  <a:close/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713" y="4377"/>
              <a:ext cx="2708" cy="4841"/>
            </a:xfrm>
            <a:custGeom>
              <a:avLst/>
              <a:gdLst>
                <a:gd name="connsiteX0" fmla="*/ 1929 w 2707"/>
                <a:gd name="connsiteY0" fmla="*/ 0 h 4841"/>
                <a:gd name="connsiteX1" fmla="*/ 2701 w 2707"/>
                <a:gd name="connsiteY1" fmla="*/ 4613 h 4841"/>
                <a:gd name="connsiteX2" fmla="*/ 1572 w 2707"/>
                <a:gd name="connsiteY2" fmla="*/ 101 h 4841"/>
                <a:gd name="connsiteX3" fmla="*/ 2315 w 2707"/>
                <a:gd name="connsiteY3" fmla="*/ 4682 h 4841"/>
                <a:gd name="connsiteX4" fmla="*/ 1140 w 2707"/>
                <a:gd name="connsiteY4" fmla="*/ 173 h 4841"/>
                <a:gd name="connsiteX5" fmla="*/ 1906 w 2707"/>
                <a:gd name="connsiteY5" fmla="*/ 4750 h 4841"/>
                <a:gd name="connsiteX6" fmla="*/ 732 w 2707"/>
                <a:gd name="connsiteY6" fmla="*/ 269 h 4841"/>
                <a:gd name="connsiteX7" fmla="*/ 1474 w 2707"/>
                <a:gd name="connsiteY7" fmla="*/ 4795 h 4841"/>
                <a:gd name="connsiteX8" fmla="*/ 360 w 2707"/>
                <a:gd name="connsiteY8" fmla="*/ 365 h 4841"/>
                <a:gd name="connsiteX9" fmla="*/ 984 w 2707"/>
                <a:gd name="connsiteY9" fmla="*/ 4841 h 4841"/>
                <a:gd name="connsiteX10" fmla="*/ 12 w 2707"/>
                <a:gd name="connsiteY10" fmla="*/ 497 h 4841"/>
                <a:gd name="connsiteX11" fmla="*/ 497 w 2707"/>
                <a:gd name="connsiteY11" fmla="*/ 4682 h 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8" h="4841">
                  <a:moveTo>
                    <a:pt x="1929" y="0"/>
                  </a:moveTo>
                  <a:cubicBezTo>
                    <a:pt x="2107" y="1013"/>
                    <a:pt x="2778" y="4599"/>
                    <a:pt x="2701" y="4613"/>
                  </a:cubicBezTo>
                  <a:cubicBezTo>
                    <a:pt x="2624" y="4627"/>
                    <a:pt x="1649" y="87"/>
                    <a:pt x="1572" y="101"/>
                  </a:cubicBezTo>
                  <a:cubicBezTo>
                    <a:pt x="1495" y="115"/>
                    <a:pt x="2392" y="4664"/>
                    <a:pt x="2315" y="4682"/>
                  </a:cubicBezTo>
                  <a:cubicBezTo>
                    <a:pt x="2238" y="4700"/>
                    <a:pt x="1222" y="159"/>
                    <a:pt x="1140" y="173"/>
                  </a:cubicBezTo>
                  <a:cubicBezTo>
                    <a:pt x="1058" y="187"/>
                    <a:pt x="1992" y="4736"/>
                    <a:pt x="1906" y="4750"/>
                  </a:cubicBezTo>
                  <a:cubicBezTo>
                    <a:pt x="1820" y="4764"/>
                    <a:pt x="818" y="260"/>
                    <a:pt x="732" y="269"/>
                  </a:cubicBezTo>
                  <a:cubicBezTo>
                    <a:pt x="646" y="278"/>
                    <a:pt x="1547" y="4777"/>
                    <a:pt x="1474" y="4795"/>
                  </a:cubicBezTo>
                  <a:cubicBezTo>
                    <a:pt x="1401" y="4813"/>
                    <a:pt x="455" y="351"/>
                    <a:pt x="360" y="365"/>
                  </a:cubicBezTo>
                  <a:cubicBezTo>
                    <a:pt x="265" y="379"/>
                    <a:pt x="1061" y="4814"/>
                    <a:pt x="984" y="4841"/>
                  </a:cubicBezTo>
                  <a:cubicBezTo>
                    <a:pt x="907" y="4868"/>
                    <a:pt x="112" y="533"/>
                    <a:pt x="12" y="497"/>
                  </a:cubicBezTo>
                  <a:cubicBezTo>
                    <a:pt x="-88" y="461"/>
                    <a:pt x="447" y="3832"/>
                    <a:pt x="497" y="4682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0944860" y="2317750"/>
            <a:ext cx="1274445" cy="41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0352405" y="-12700"/>
            <a:ext cx="1826260" cy="168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385935" y="-27305"/>
            <a:ext cx="293370" cy="97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8048625" y="-56515"/>
            <a:ext cx="23495" cy="81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981055" y="3868420"/>
            <a:ext cx="120396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749915" y="4886960"/>
            <a:ext cx="1443355" cy="59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99345" y="5788660"/>
            <a:ext cx="1039495" cy="104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960485" y="6240780"/>
            <a:ext cx="130175" cy="59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723005" y="819150"/>
            <a:ext cx="2843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单机单服务启动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42895" y="609600"/>
            <a:ext cx="810260" cy="1080135"/>
            <a:chOff x="2962" y="1046"/>
            <a:chExt cx="1505" cy="2006"/>
          </a:xfrm>
        </p:grpSpPr>
        <p:sp>
          <p:nvSpPr>
            <p:cNvPr id="18" name="任意多边形 17"/>
            <p:cNvSpPr/>
            <p:nvPr/>
          </p:nvSpPr>
          <p:spPr>
            <a:xfrm rot="13500000">
              <a:off x="2961" y="1803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0800000">
              <a:off x="3603" y="1046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9115" y="252222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启动命令： </a:t>
            </a:r>
            <a:r>
              <a:rPr lang="en-US" altLang="zh-CN"/>
              <a:t>bin/solr  start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668520" y="3805555"/>
            <a:ext cx="538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启动后可在浏览器输入</a:t>
            </a:r>
            <a:r>
              <a:rPr lang="en-US" altLang="zh-CN"/>
              <a:t>:  http://localhost:8983/solr/#/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609465" y="4796790"/>
            <a:ext cx="509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此方式启动会在</a:t>
            </a:r>
            <a:r>
              <a:rPr lang="en-US" altLang="zh-CN"/>
              <a:t>service</a:t>
            </a:r>
            <a:r>
              <a:rPr lang="zh-CN" altLang="en-US"/>
              <a:t>目录下储存数据和</a:t>
            </a:r>
            <a:r>
              <a:rPr lang="en-US" altLang="zh-CN"/>
              <a:t>log</a:t>
            </a:r>
            <a:r>
              <a:rPr lang="zh-CN" altLang="en-US"/>
              <a:t>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6053355" y="842955"/>
            <a:ext cx="0" cy="5172091"/>
          </a:xfrm>
          <a:prstGeom prst="line">
            <a:avLst/>
          </a:prstGeom>
        </p:spPr>
        <p:style>
          <a:lnRef idx="1">
            <a:srgbClr val="1D6DC2"/>
          </a:lnRef>
          <a:fillRef idx="0">
            <a:srgbClr val="1D6DC2"/>
          </a:fillRef>
          <a:effectRef idx="0">
            <a:srgbClr val="1D6DC2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6158713" y="842955"/>
            <a:ext cx="0" cy="5172091"/>
          </a:xfrm>
          <a:prstGeom prst="line">
            <a:avLst/>
          </a:prstGeom>
        </p:spPr>
        <p:style>
          <a:lnRef idx="1">
            <a:srgbClr val="1D6DC2"/>
          </a:lnRef>
          <a:fillRef idx="0">
            <a:srgbClr val="1D6DC2"/>
          </a:fillRef>
          <a:effectRef idx="0">
            <a:srgbClr val="1D6DC2"/>
          </a:effectRef>
          <a:fontRef idx="minor">
            <a:srgbClr val="000000"/>
          </a:fontRef>
        </p:style>
      </p:cxnSp>
      <p:sp>
        <p:nvSpPr>
          <p:cNvPr id="9" name="任意多边形 8"/>
          <p:cNvSpPr/>
          <p:nvPr>
            <p:custDataLst>
              <p:tags r:id="rId3"/>
            </p:custDataLst>
          </p:nvPr>
        </p:nvSpPr>
        <p:spPr>
          <a:xfrm rot="16200000">
            <a:off x="6125050" y="1572788"/>
            <a:ext cx="278045" cy="421433"/>
          </a:xfrm>
          <a:custGeom>
            <a:avLst/>
            <a:gdLst>
              <a:gd name="connsiteX0" fmla="*/ 0 w 423836"/>
              <a:gd name="connsiteY0" fmla="*/ 0 h 436034"/>
              <a:gd name="connsiteX1" fmla="*/ 423836 w 423836"/>
              <a:gd name="connsiteY1" fmla="*/ 0 h 436034"/>
              <a:gd name="connsiteX2" fmla="*/ 411707 w 423836"/>
              <a:gd name="connsiteY2" fmla="*/ 17342 h 436034"/>
              <a:gd name="connsiteX3" fmla="*/ 211918 w 423836"/>
              <a:gd name="connsiteY3" fmla="*/ 436034 h 436034"/>
              <a:gd name="connsiteX4" fmla="*/ 12129 w 423836"/>
              <a:gd name="connsiteY4" fmla="*/ 17342 h 43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36" h="436034">
                <a:moveTo>
                  <a:pt x="0" y="0"/>
                </a:moveTo>
                <a:lnTo>
                  <a:pt x="423836" y="0"/>
                </a:lnTo>
                <a:lnTo>
                  <a:pt x="411707" y="17342"/>
                </a:lnTo>
                <a:cubicBezTo>
                  <a:pt x="332943" y="144741"/>
                  <a:pt x="266347" y="284306"/>
                  <a:pt x="211918" y="436034"/>
                </a:cubicBezTo>
                <a:cubicBezTo>
                  <a:pt x="157490" y="284306"/>
                  <a:pt x="90893" y="144741"/>
                  <a:pt x="12129" y="17342"/>
                </a:cubicBezTo>
                <a:close/>
              </a:path>
            </a:pathLst>
          </a:custGeom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同心圆 10"/>
          <p:cNvSpPr/>
          <p:nvPr>
            <p:custDataLst>
              <p:tags r:id="rId4"/>
            </p:custDataLst>
          </p:nvPr>
        </p:nvSpPr>
        <p:spPr>
          <a:xfrm>
            <a:off x="6580147" y="1620679"/>
            <a:ext cx="325651" cy="325651"/>
          </a:xfrm>
          <a:prstGeom prst="donut">
            <a:avLst>
              <a:gd name="adj" fmla="val 13118"/>
            </a:avLst>
          </a:prstGeom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>
            <a:normAutofit fontScale="40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6656770" y="1697302"/>
            <a:ext cx="172403" cy="172403"/>
          </a:xfrm>
          <a:prstGeom prst="ellipse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6"/>
            </p:custDataLst>
          </p:nvPr>
        </p:nvSpPr>
        <p:spPr>
          <a:xfrm>
            <a:off x="7016562" y="1400179"/>
            <a:ext cx="2907600" cy="766648"/>
          </a:xfrm>
          <a:prstGeom prst="rect">
            <a:avLst/>
          </a:prstGeom>
          <a:noFill/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bin/solr start -e cloud</a:t>
            </a:r>
            <a:endParaRPr lang="zh-CN" altLang="en-US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1" name="任意多边形 20"/>
          <p:cNvSpPr/>
          <p:nvPr>
            <p:custDataLst>
              <p:tags r:id="rId7"/>
            </p:custDataLst>
          </p:nvPr>
        </p:nvSpPr>
        <p:spPr>
          <a:xfrm rot="16200000">
            <a:off x="6125050" y="3766784"/>
            <a:ext cx="278045" cy="421433"/>
          </a:xfrm>
          <a:custGeom>
            <a:avLst/>
            <a:gdLst>
              <a:gd name="connsiteX0" fmla="*/ 0 w 423836"/>
              <a:gd name="connsiteY0" fmla="*/ 0 h 436034"/>
              <a:gd name="connsiteX1" fmla="*/ 423836 w 423836"/>
              <a:gd name="connsiteY1" fmla="*/ 0 h 436034"/>
              <a:gd name="connsiteX2" fmla="*/ 411707 w 423836"/>
              <a:gd name="connsiteY2" fmla="*/ 17342 h 436034"/>
              <a:gd name="connsiteX3" fmla="*/ 211918 w 423836"/>
              <a:gd name="connsiteY3" fmla="*/ 436034 h 436034"/>
              <a:gd name="connsiteX4" fmla="*/ 12129 w 423836"/>
              <a:gd name="connsiteY4" fmla="*/ 17342 h 43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36" h="436034">
                <a:moveTo>
                  <a:pt x="0" y="0"/>
                </a:moveTo>
                <a:lnTo>
                  <a:pt x="423836" y="0"/>
                </a:lnTo>
                <a:lnTo>
                  <a:pt x="411707" y="17342"/>
                </a:lnTo>
                <a:cubicBezTo>
                  <a:pt x="332943" y="144741"/>
                  <a:pt x="266347" y="284306"/>
                  <a:pt x="211918" y="436034"/>
                </a:cubicBezTo>
                <a:cubicBezTo>
                  <a:pt x="157490" y="284306"/>
                  <a:pt x="90893" y="144741"/>
                  <a:pt x="12129" y="17342"/>
                </a:cubicBezTo>
                <a:close/>
              </a:path>
            </a:pathLst>
          </a:custGeom>
          <a:solidFill>
            <a:srgbClr val="009ECA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同心圆 24"/>
          <p:cNvSpPr/>
          <p:nvPr>
            <p:custDataLst>
              <p:tags r:id="rId8"/>
            </p:custDataLst>
          </p:nvPr>
        </p:nvSpPr>
        <p:spPr>
          <a:xfrm>
            <a:off x="6580147" y="3814675"/>
            <a:ext cx="325651" cy="325651"/>
          </a:xfrm>
          <a:prstGeom prst="donut">
            <a:avLst>
              <a:gd name="adj" fmla="val 13118"/>
            </a:avLst>
          </a:prstGeom>
          <a:solidFill>
            <a:srgbClr val="009ECA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>
            <a:normAutofit fontScale="40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6656770" y="3891298"/>
            <a:ext cx="172403" cy="172403"/>
          </a:xfrm>
          <a:prstGeom prst="ellipse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7016562" y="3594175"/>
            <a:ext cx="2907600" cy="766648"/>
          </a:xfrm>
          <a:prstGeom prst="rect">
            <a:avLst/>
          </a:prstGeom>
          <a:noFill/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http://localhost:8983/solr/#/</a:t>
            </a:r>
            <a:endParaRPr lang="zh-CN" altLang="en-US" sz="14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11"/>
            </p:custDataLst>
          </p:nvPr>
        </p:nvSpPr>
        <p:spPr>
          <a:xfrm rot="5400000" flipH="1">
            <a:off x="5808974" y="2669786"/>
            <a:ext cx="278045" cy="421433"/>
          </a:xfrm>
          <a:custGeom>
            <a:avLst/>
            <a:gdLst>
              <a:gd name="connsiteX0" fmla="*/ 0 w 423836"/>
              <a:gd name="connsiteY0" fmla="*/ 0 h 436034"/>
              <a:gd name="connsiteX1" fmla="*/ 423836 w 423836"/>
              <a:gd name="connsiteY1" fmla="*/ 0 h 436034"/>
              <a:gd name="connsiteX2" fmla="*/ 411707 w 423836"/>
              <a:gd name="connsiteY2" fmla="*/ 17342 h 436034"/>
              <a:gd name="connsiteX3" fmla="*/ 211918 w 423836"/>
              <a:gd name="connsiteY3" fmla="*/ 436034 h 436034"/>
              <a:gd name="connsiteX4" fmla="*/ 12129 w 423836"/>
              <a:gd name="connsiteY4" fmla="*/ 17342 h 43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36" h="436034">
                <a:moveTo>
                  <a:pt x="0" y="0"/>
                </a:moveTo>
                <a:lnTo>
                  <a:pt x="423836" y="0"/>
                </a:lnTo>
                <a:lnTo>
                  <a:pt x="411707" y="17342"/>
                </a:lnTo>
                <a:cubicBezTo>
                  <a:pt x="332943" y="144741"/>
                  <a:pt x="266347" y="284306"/>
                  <a:pt x="211918" y="436034"/>
                </a:cubicBezTo>
                <a:cubicBezTo>
                  <a:pt x="157490" y="284306"/>
                  <a:pt x="90893" y="144741"/>
                  <a:pt x="12129" y="17342"/>
                </a:cubicBezTo>
                <a:close/>
              </a:path>
            </a:pathLst>
          </a:custGeom>
          <a:solidFill>
            <a:srgbClr val="0088D5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同心圆 17"/>
          <p:cNvSpPr/>
          <p:nvPr>
            <p:custDataLst>
              <p:tags r:id="rId12"/>
            </p:custDataLst>
          </p:nvPr>
        </p:nvSpPr>
        <p:spPr>
          <a:xfrm>
            <a:off x="5280028" y="2717677"/>
            <a:ext cx="325651" cy="325651"/>
          </a:xfrm>
          <a:prstGeom prst="donut">
            <a:avLst>
              <a:gd name="adj" fmla="val 13118"/>
            </a:avLst>
          </a:prstGeom>
          <a:solidFill>
            <a:srgbClr val="0088D5"/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>
            <a:normAutofit fontScale="40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5356651" y="2794300"/>
            <a:ext cx="172403" cy="172403"/>
          </a:xfrm>
          <a:prstGeom prst="ellipse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1D6DC2">
              <a:shade val="50000"/>
            </a:srgbClr>
          </a:lnRef>
          <a:fillRef idx="1">
            <a:srgbClr val="1D6DC2"/>
          </a:fillRef>
          <a:effectRef idx="0">
            <a:srgbClr val="1D6DC2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14"/>
            </p:custDataLst>
          </p:nvPr>
        </p:nvSpPr>
        <p:spPr>
          <a:xfrm>
            <a:off x="2267838" y="2497177"/>
            <a:ext cx="2907600" cy="766648"/>
          </a:xfrm>
          <a:prstGeom prst="rect">
            <a:avLst/>
          </a:prstGeom>
          <a:noFill/>
        </p:spPr>
        <p:txBody>
          <a:bodyPr wrap="square" lIns="90000" tIns="46800" rIns="90000" bIns="46800" anchor="ctr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按照提示配置启动节点数、分片数、副本数、配置文件以及数据集、端口等数据</a:t>
            </a:r>
            <a:endParaRPr lang="zh-CN" altLang="en-US" sz="14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358140" y="373380"/>
            <a:ext cx="3048000" cy="82867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单机多节点示例启动</a:t>
            </a:r>
            <a:endParaRPr lang="zh-CN" altLang="en-US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爆炸形 2 2"/>
          <p:cNvSpPr/>
          <p:nvPr/>
        </p:nvSpPr>
        <p:spPr>
          <a:xfrm>
            <a:off x="-246380" y="3594100"/>
            <a:ext cx="5983605" cy="3188335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3110" y="4910455"/>
            <a:ext cx="3985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此种方式启动或在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文件夹下创建配置节点数量的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文件夹，用户存放数据和配置文件以及日志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73685" y="302895"/>
            <a:ext cx="3469005" cy="99758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单机多节点自定义启动</a:t>
            </a:r>
            <a:endParaRPr lang="zh-CN" altLang="en-US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498475" y="1764030"/>
            <a:ext cx="561340" cy="71628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决策 8"/>
          <p:cNvSpPr/>
          <p:nvPr/>
        </p:nvSpPr>
        <p:spPr>
          <a:xfrm>
            <a:off x="445135" y="4642485"/>
            <a:ext cx="561340" cy="71628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445135" y="3683000"/>
            <a:ext cx="561340" cy="71628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流程图: 决策 13"/>
          <p:cNvSpPr/>
          <p:nvPr/>
        </p:nvSpPr>
        <p:spPr>
          <a:xfrm>
            <a:off x="498475" y="2760980"/>
            <a:ext cx="561340" cy="71628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流程图: 可选过程 16"/>
          <p:cNvSpPr/>
          <p:nvPr/>
        </p:nvSpPr>
        <p:spPr>
          <a:xfrm>
            <a:off x="1410970" y="1764030"/>
            <a:ext cx="10394950" cy="65341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创建自定义节点的集群目录，并复制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service/solr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文件夹形成每个节点目录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1410970" y="2793365"/>
            <a:ext cx="10394950" cy="65341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solr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节点启动会自动加载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zk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zoo.cfg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也未配置端口，要想启动集群，得在节点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zoo.cfg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中配置端口信息</a:t>
            </a:r>
            <a:endParaRPr lang="zh-CN" altLang="en-US"/>
          </a:p>
        </p:txBody>
      </p:sp>
      <p:sp>
        <p:nvSpPr>
          <p:cNvPr id="19" name="流程图: 可选过程 18"/>
          <p:cNvSpPr/>
          <p:nvPr/>
        </p:nvSpPr>
        <p:spPr>
          <a:xfrm>
            <a:off x="1410970" y="3713480"/>
            <a:ext cx="10394950" cy="65341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按照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目录启动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solr  bin/solr" start -cloud -p {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端口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} -s {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节点文件夹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1410970" y="4705350"/>
            <a:ext cx="10394950" cy="65341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查看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http://localhost:</a:t>
            </a: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{</a:t>
            </a: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端口</a:t>
            </a: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}</a:t>
            </a: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/solr/#/</a:t>
            </a:r>
            <a:endParaRPr lang="zh-CN" altLang="en-US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4205" y="193802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24205" y="293560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70865" y="38563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70865" y="481647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73685" y="302895"/>
            <a:ext cx="1769745" cy="71755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Admin UI</a:t>
            </a:r>
            <a:endParaRPr lang="en-US" altLang="zh-CN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截屏2021-04-18 下午7.53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735" y="153035"/>
            <a:ext cx="9904095" cy="6656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73685" y="302895"/>
            <a:ext cx="1769745" cy="71755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创建核心</a:t>
            </a:r>
            <a:endParaRPr lang="zh-CN" altLang="en-US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截屏2021-04-18 下午7.53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735" y="153035"/>
            <a:ext cx="9904095" cy="6656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73685" y="302895"/>
            <a:ext cx="1769745" cy="71755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Admin UI</a:t>
            </a:r>
            <a:endParaRPr lang="en-US" altLang="zh-CN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截屏2021-04-18 下午7.53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735" y="153035"/>
            <a:ext cx="9904095" cy="6656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73685" y="302895"/>
            <a:ext cx="1769745" cy="71755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创建</a:t>
            </a: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core</a:t>
            </a:r>
            <a:endParaRPr lang="en-US" altLang="zh-CN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2872740" y="302895"/>
            <a:ext cx="8498205" cy="71755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bin/solr create -c test_core -shards 3 -replicationFactor 3</a:t>
            </a:r>
            <a:endParaRPr lang="en-US" altLang="zh-CN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9420"/>
            <a:ext cx="12192000" cy="5067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73685" y="302895"/>
            <a:ext cx="1910080" cy="71755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创建</a:t>
            </a: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cllection</a:t>
            </a:r>
            <a:endParaRPr lang="en-US" altLang="zh-CN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2371725" y="302895"/>
            <a:ext cx="9820275" cy="71755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bin/solr create_collection -c test_collection -shards 3 -replicationFactor 3</a:t>
            </a:r>
            <a:endParaRPr lang="en-US" altLang="zh-CN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80820"/>
            <a:ext cx="12192000" cy="5118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869315" y="148590"/>
            <a:ext cx="9820275" cy="71755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core</a:t>
            </a: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在单节点上  </a:t>
            </a: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collection</a:t>
            </a: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分布在多节点上</a:t>
            </a:r>
            <a:endParaRPr lang="zh-CN" altLang="en-US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1020445"/>
            <a:ext cx="7722235" cy="571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>
            <a:off x="5942330" y="528415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616700" y="522065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资源及</a:t>
            </a:r>
            <a:r>
              <a:rPr lang="zh-CN" altLang="en-US" sz="2400" b="1" spc="25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开放问题</a:t>
            </a:r>
            <a:endParaRPr lang="zh-CN" altLang="en-US" sz="2400" b="1" spc="25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5942330" y="4215447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02730" y="412845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 spc="2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solr </a:t>
            </a:r>
            <a:r>
              <a:rPr lang="zh-CN" altLang="en-US" sz="2400" b="1" spc="2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功能扩展</a:t>
            </a:r>
            <a:endParaRPr lang="zh-CN" altLang="en-US" sz="2400" b="1" spc="2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5"/>
            </p:custDataLst>
          </p:nvPr>
        </p:nvSpPr>
        <p:spPr>
          <a:xfrm>
            <a:off x="5942330" y="311245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602730" y="302545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 spc="2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solr </a:t>
            </a:r>
            <a:r>
              <a:rPr lang="zh-CN" altLang="en-US" sz="2400" b="1" spc="2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应用部署</a:t>
            </a:r>
            <a:endParaRPr lang="zh-CN" altLang="en-US" sz="2400" b="1" spc="2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7"/>
            </p:custDataLst>
          </p:nvPr>
        </p:nvSpPr>
        <p:spPr>
          <a:xfrm>
            <a:off x="5942330" y="1986597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6602730" y="189960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 spc="25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solr </a:t>
            </a:r>
            <a:r>
              <a:rPr lang="zh-CN" altLang="en-US" sz="2400" b="1" spc="25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简介</a:t>
            </a:r>
            <a:endParaRPr lang="zh-CN" altLang="en-US" sz="2400" b="1" spc="25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6030352" y="428478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3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030352" y="318178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2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6030352" y="205593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1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030352" y="535348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4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6612255" y="507048"/>
            <a:ext cx="1733550" cy="768350"/>
          </a:xfrm>
          <a:prstGeom prst="rect">
            <a:avLst/>
          </a:prstGeom>
          <a:noFill/>
        </p:spPr>
        <p:txBody>
          <a:bodyPr wrap="square" lIns="90000" tIns="46800" bIns="0" rtlCol="0" anchor="b" anchorCtr="0">
            <a:normAutofit fontScale="8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a typeface="汉仪旗黑-85S" panose="00020600040101010101" pitchFamily="18" charset="-122"/>
                <a:sym typeface="Arial" panose="020B0604020202090204" pitchFamily="34" charset="0"/>
              </a:rPr>
              <a:t>目录</a:t>
            </a:r>
            <a:endParaRPr lang="zh-CN" altLang="en-US" b="0" dirty="0">
              <a:solidFill>
                <a:schemeClr val="tx1">
                  <a:lumMod val="75000"/>
                  <a:lumOff val="25000"/>
                </a:schemeClr>
              </a:solidFill>
              <a:ea typeface="汉仪旗黑-85S" panose="00020600040101010101" pitchFamily="18" charset="-122"/>
              <a:sym typeface="Arial" panose="020B060402020209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/>
          <p:nvPr/>
        </p:nvSpPr>
        <p:spPr bwMode="auto">
          <a:xfrm>
            <a:off x="4929629" y="2786680"/>
            <a:ext cx="6818481" cy="187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eaLnBrk="1">
              <a:defRPr/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solr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功能扩展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2700000">
            <a:off x="-276708" y="2995354"/>
            <a:ext cx="3716966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Text Box 3"/>
          <p:cNvSpPr txBox="1"/>
          <p:nvPr/>
        </p:nvSpPr>
        <p:spPr bwMode="auto">
          <a:xfrm>
            <a:off x="681676" y="1916832"/>
            <a:ext cx="3528392" cy="187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eaLnBrk="1">
              <a:defRPr/>
            </a:pPr>
            <a:r>
              <a:rPr lang="en-US" altLang="x-none" sz="15000" dirty="0">
                <a:solidFill>
                  <a:schemeClr val="tx2"/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03</a:t>
            </a:r>
            <a:endParaRPr lang="x-none" altLang="x-none" sz="15000" dirty="0">
              <a:solidFill>
                <a:schemeClr val="tx2"/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8" name="Rectangle 13"/>
          <p:cNvSpPr/>
          <p:nvPr/>
        </p:nvSpPr>
        <p:spPr bwMode="auto">
          <a:xfrm rot="2700000">
            <a:off x="2767173" y="6884059"/>
            <a:ext cx="2453738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Rectangle 13"/>
          <p:cNvSpPr/>
          <p:nvPr/>
        </p:nvSpPr>
        <p:spPr bwMode="auto">
          <a:xfrm rot="2700000">
            <a:off x="10528622" y="367062"/>
            <a:ext cx="2453738" cy="19177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Freeform 31"/>
          <p:cNvSpPr/>
          <p:nvPr/>
        </p:nvSpPr>
        <p:spPr bwMode="auto">
          <a:xfrm rot="2700000">
            <a:off x="10333517" y="4600694"/>
            <a:ext cx="3716966" cy="3420313"/>
          </a:xfrm>
          <a:custGeom>
            <a:avLst/>
            <a:gdLst>
              <a:gd name="connsiteX0" fmla="*/ 0 w 7433932"/>
              <a:gd name="connsiteY0" fmla="*/ 180000 h 6840625"/>
              <a:gd name="connsiteX1" fmla="*/ 0 w 7433932"/>
              <a:gd name="connsiteY1" fmla="*/ 0 h 6840625"/>
              <a:gd name="connsiteX2" fmla="*/ 7433932 w 7433932"/>
              <a:gd name="connsiteY2" fmla="*/ 0 h 6840625"/>
              <a:gd name="connsiteX3" fmla="*/ 7433932 w 7433932"/>
              <a:gd name="connsiteY3" fmla="*/ 180000 h 6840625"/>
              <a:gd name="connsiteX4" fmla="*/ 0 w 7433932"/>
              <a:gd name="connsiteY4" fmla="*/ 655758 h 6840625"/>
              <a:gd name="connsiteX5" fmla="*/ 0 w 7433932"/>
              <a:gd name="connsiteY5" fmla="*/ 475758 h 6840625"/>
              <a:gd name="connsiteX6" fmla="*/ 7433932 w 7433932"/>
              <a:gd name="connsiteY6" fmla="*/ 475758 h 6840625"/>
              <a:gd name="connsiteX7" fmla="*/ 7433932 w 7433932"/>
              <a:gd name="connsiteY7" fmla="*/ 655758 h 6840625"/>
              <a:gd name="connsiteX8" fmla="*/ 0 w 7433932"/>
              <a:gd name="connsiteY8" fmla="*/ 1131516 h 6840625"/>
              <a:gd name="connsiteX9" fmla="*/ 0 w 7433932"/>
              <a:gd name="connsiteY9" fmla="*/ 951516 h 6840625"/>
              <a:gd name="connsiteX10" fmla="*/ 7433932 w 7433932"/>
              <a:gd name="connsiteY10" fmla="*/ 951516 h 6840625"/>
              <a:gd name="connsiteX11" fmla="*/ 7433932 w 7433932"/>
              <a:gd name="connsiteY11" fmla="*/ 1131516 h 6840625"/>
              <a:gd name="connsiteX12" fmla="*/ 0 w 7433932"/>
              <a:gd name="connsiteY12" fmla="*/ 1607276 h 6840625"/>
              <a:gd name="connsiteX13" fmla="*/ 0 w 7433932"/>
              <a:gd name="connsiteY13" fmla="*/ 1427276 h 6840625"/>
              <a:gd name="connsiteX14" fmla="*/ 7433932 w 7433932"/>
              <a:gd name="connsiteY14" fmla="*/ 1427276 h 6840625"/>
              <a:gd name="connsiteX15" fmla="*/ 7433932 w 7433932"/>
              <a:gd name="connsiteY15" fmla="*/ 1607276 h 6840625"/>
              <a:gd name="connsiteX16" fmla="*/ 0 w 7433932"/>
              <a:gd name="connsiteY16" fmla="*/ 2083036 h 6840625"/>
              <a:gd name="connsiteX17" fmla="*/ 0 w 7433932"/>
              <a:gd name="connsiteY17" fmla="*/ 1903036 h 6840625"/>
              <a:gd name="connsiteX18" fmla="*/ 7433932 w 7433932"/>
              <a:gd name="connsiteY18" fmla="*/ 1903036 h 6840625"/>
              <a:gd name="connsiteX19" fmla="*/ 7433932 w 7433932"/>
              <a:gd name="connsiteY19" fmla="*/ 2083036 h 6840625"/>
              <a:gd name="connsiteX20" fmla="*/ 0 w 7433932"/>
              <a:gd name="connsiteY20" fmla="*/ 2558794 h 6840625"/>
              <a:gd name="connsiteX21" fmla="*/ 0 w 7433932"/>
              <a:gd name="connsiteY21" fmla="*/ 2378794 h 6840625"/>
              <a:gd name="connsiteX22" fmla="*/ 7433932 w 7433932"/>
              <a:gd name="connsiteY22" fmla="*/ 2378794 h 6840625"/>
              <a:gd name="connsiteX23" fmla="*/ 7433932 w 7433932"/>
              <a:gd name="connsiteY23" fmla="*/ 2558794 h 6840625"/>
              <a:gd name="connsiteX24" fmla="*/ 0 w 7433932"/>
              <a:gd name="connsiteY24" fmla="*/ 3034552 h 6840625"/>
              <a:gd name="connsiteX25" fmla="*/ 0 w 7433932"/>
              <a:gd name="connsiteY25" fmla="*/ 2854552 h 6840625"/>
              <a:gd name="connsiteX26" fmla="*/ 7433932 w 7433932"/>
              <a:gd name="connsiteY26" fmla="*/ 2854552 h 6840625"/>
              <a:gd name="connsiteX27" fmla="*/ 7433932 w 7433932"/>
              <a:gd name="connsiteY27" fmla="*/ 3034552 h 6840625"/>
              <a:gd name="connsiteX28" fmla="*/ 0 w 7433932"/>
              <a:gd name="connsiteY28" fmla="*/ 3510312 h 6840625"/>
              <a:gd name="connsiteX29" fmla="*/ 0 w 7433932"/>
              <a:gd name="connsiteY29" fmla="*/ 3330312 h 6840625"/>
              <a:gd name="connsiteX30" fmla="*/ 7433932 w 7433932"/>
              <a:gd name="connsiteY30" fmla="*/ 3330312 h 6840625"/>
              <a:gd name="connsiteX31" fmla="*/ 7433932 w 7433932"/>
              <a:gd name="connsiteY31" fmla="*/ 3510312 h 6840625"/>
              <a:gd name="connsiteX32" fmla="*/ 0 w 7433932"/>
              <a:gd name="connsiteY32" fmla="*/ 3986071 h 6840625"/>
              <a:gd name="connsiteX33" fmla="*/ 0 w 7433932"/>
              <a:gd name="connsiteY33" fmla="*/ 3806071 h 6840625"/>
              <a:gd name="connsiteX34" fmla="*/ 7433932 w 7433932"/>
              <a:gd name="connsiteY34" fmla="*/ 3806071 h 6840625"/>
              <a:gd name="connsiteX35" fmla="*/ 7433932 w 7433932"/>
              <a:gd name="connsiteY35" fmla="*/ 3986071 h 6840625"/>
              <a:gd name="connsiteX36" fmla="*/ 0 w 7433932"/>
              <a:gd name="connsiteY36" fmla="*/ 4461830 h 6840625"/>
              <a:gd name="connsiteX37" fmla="*/ 0 w 7433932"/>
              <a:gd name="connsiteY37" fmla="*/ 4281830 h 6840625"/>
              <a:gd name="connsiteX38" fmla="*/ 7433932 w 7433932"/>
              <a:gd name="connsiteY38" fmla="*/ 4281830 h 6840625"/>
              <a:gd name="connsiteX39" fmla="*/ 7433932 w 7433932"/>
              <a:gd name="connsiteY39" fmla="*/ 4461830 h 6840625"/>
              <a:gd name="connsiteX40" fmla="*/ 0 w 7433932"/>
              <a:gd name="connsiteY40" fmla="*/ 4937589 h 6840625"/>
              <a:gd name="connsiteX41" fmla="*/ 0 w 7433932"/>
              <a:gd name="connsiteY41" fmla="*/ 4757589 h 6840625"/>
              <a:gd name="connsiteX42" fmla="*/ 7433932 w 7433932"/>
              <a:gd name="connsiteY42" fmla="*/ 4757589 h 6840625"/>
              <a:gd name="connsiteX43" fmla="*/ 7433932 w 7433932"/>
              <a:gd name="connsiteY43" fmla="*/ 4937589 h 6840625"/>
              <a:gd name="connsiteX44" fmla="*/ 0 w 7433932"/>
              <a:gd name="connsiteY44" fmla="*/ 5413348 h 6840625"/>
              <a:gd name="connsiteX45" fmla="*/ 0 w 7433932"/>
              <a:gd name="connsiteY45" fmla="*/ 5233348 h 6840625"/>
              <a:gd name="connsiteX46" fmla="*/ 7433932 w 7433932"/>
              <a:gd name="connsiteY46" fmla="*/ 5233348 h 6840625"/>
              <a:gd name="connsiteX47" fmla="*/ 7433932 w 7433932"/>
              <a:gd name="connsiteY47" fmla="*/ 5413348 h 6840625"/>
              <a:gd name="connsiteX48" fmla="*/ 0 w 7433932"/>
              <a:gd name="connsiteY48" fmla="*/ 5889107 h 6840625"/>
              <a:gd name="connsiteX49" fmla="*/ 0 w 7433932"/>
              <a:gd name="connsiteY49" fmla="*/ 5709107 h 6840625"/>
              <a:gd name="connsiteX50" fmla="*/ 7433932 w 7433932"/>
              <a:gd name="connsiteY50" fmla="*/ 5709107 h 6840625"/>
              <a:gd name="connsiteX51" fmla="*/ 7433932 w 7433932"/>
              <a:gd name="connsiteY51" fmla="*/ 5889107 h 6840625"/>
              <a:gd name="connsiteX52" fmla="*/ 0 w 7433932"/>
              <a:gd name="connsiteY52" fmla="*/ 6364866 h 6840625"/>
              <a:gd name="connsiteX53" fmla="*/ 0 w 7433932"/>
              <a:gd name="connsiteY53" fmla="*/ 6184866 h 6840625"/>
              <a:gd name="connsiteX54" fmla="*/ 7433932 w 7433932"/>
              <a:gd name="connsiteY54" fmla="*/ 6184866 h 6840625"/>
              <a:gd name="connsiteX55" fmla="*/ 7433932 w 7433932"/>
              <a:gd name="connsiteY55" fmla="*/ 6364866 h 6840625"/>
              <a:gd name="connsiteX56" fmla="*/ 0 w 7433932"/>
              <a:gd name="connsiteY56" fmla="*/ 6840625 h 6840625"/>
              <a:gd name="connsiteX57" fmla="*/ 0 w 7433932"/>
              <a:gd name="connsiteY57" fmla="*/ 6660625 h 6840625"/>
              <a:gd name="connsiteX58" fmla="*/ 7433932 w 7433932"/>
              <a:gd name="connsiteY58" fmla="*/ 6660625 h 6840625"/>
              <a:gd name="connsiteX59" fmla="*/ 7433932 w 7433932"/>
              <a:gd name="connsiteY59" fmla="*/ 6840625 h 684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433932" h="6840625">
                <a:moveTo>
                  <a:pt x="0" y="180000"/>
                </a:moveTo>
                <a:lnTo>
                  <a:pt x="0" y="0"/>
                </a:lnTo>
                <a:lnTo>
                  <a:pt x="7433932" y="0"/>
                </a:lnTo>
                <a:lnTo>
                  <a:pt x="7433932" y="180000"/>
                </a:lnTo>
                <a:close/>
                <a:moveTo>
                  <a:pt x="0" y="655758"/>
                </a:moveTo>
                <a:lnTo>
                  <a:pt x="0" y="475758"/>
                </a:lnTo>
                <a:lnTo>
                  <a:pt x="7433932" y="475758"/>
                </a:lnTo>
                <a:lnTo>
                  <a:pt x="7433932" y="655758"/>
                </a:lnTo>
                <a:close/>
                <a:moveTo>
                  <a:pt x="0" y="1131516"/>
                </a:moveTo>
                <a:lnTo>
                  <a:pt x="0" y="951516"/>
                </a:lnTo>
                <a:lnTo>
                  <a:pt x="7433932" y="951516"/>
                </a:lnTo>
                <a:lnTo>
                  <a:pt x="7433932" y="1131516"/>
                </a:lnTo>
                <a:close/>
                <a:moveTo>
                  <a:pt x="0" y="1607276"/>
                </a:moveTo>
                <a:lnTo>
                  <a:pt x="0" y="1427276"/>
                </a:lnTo>
                <a:lnTo>
                  <a:pt x="7433932" y="1427276"/>
                </a:lnTo>
                <a:lnTo>
                  <a:pt x="7433932" y="1607276"/>
                </a:lnTo>
                <a:close/>
                <a:moveTo>
                  <a:pt x="0" y="2083036"/>
                </a:moveTo>
                <a:lnTo>
                  <a:pt x="0" y="1903036"/>
                </a:lnTo>
                <a:lnTo>
                  <a:pt x="7433932" y="1903036"/>
                </a:lnTo>
                <a:lnTo>
                  <a:pt x="7433932" y="2083036"/>
                </a:lnTo>
                <a:close/>
                <a:moveTo>
                  <a:pt x="0" y="2558794"/>
                </a:moveTo>
                <a:lnTo>
                  <a:pt x="0" y="2378794"/>
                </a:lnTo>
                <a:lnTo>
                  <a:pt x="7433932" y="2378794"/>
                </a:lnTo>
                <a:lnTo>
                  <a:pt x="7433932" y="2558794"/>
                </a:lnTo>
                <a:close/>
                <a:moveTo>
                  <a:pt x="0" y="3034552"/>
                </a:moveTo>
                <a:lnTo>
                  <a:pt x="0" y="2854552"/>
                </a:lnTo>
                <a:lnTo>
                  <a:pt x="7433932" y="2854552"/>
                </a:lnTo>
                <a:lnTo>
                  <a:pt x="7433932" y="3034552"/>
                </a:lnTo>
                <a:close/>
                <a:moveTo>
                  <a:pt x="0" y="3510312"/>
                </a:moveTo>
                <a:lnTo>
                  <a:pt x="0" y="3330312"/>
                </a:lnTo>
                <a:lnTo>
                  <a:pt x="7433932" y="3330312"/>
                </a:lnTo>
                <a:lnTo>
                  <a:pt x="7433932" y="3510312"/>
                </a:lnTo>
                <a:close/>
                <a:moveTo>
                  <a:pt x="0" y="3986071"/>
                </a:moveTo>
                <a:lnTo>
                  <a:pt x="0" y="3806071"/>
                </a:lnTo>
                <a:lnTo>
                  <a:pt x="7433932" y="3806071"/>
                </a:lnTo>
                <a:lnTo>
                  <a:pt x="7433932" y="3986071"/>
                </a:lnTo>
                <a:close/>
                <a:moveTo>
                  <a:pt x="0" y="4461830"/>
                </a:moveTo>
                <a:lnTo>
                  <a:pt x="0" y="4281830"/>
                </a:lnTo>
                <a:lnTo>
                  <a:pt x="7433932" y="4281830"/>
                </a:lnTo>
                <a:lnTo>
                  <a:pt x="7433932" y="4461830"/>
                </a:lnTo>
                <a:close/>
                <a:moveTo>
                  <a:pt x="0" y="4937589"/>
                </a:moveTo>
                <a:lnTo>
                  <a:pt x="0" y="4757589"/>
                </a:lnTo>
                <a:lnTo>
                  <a:pt x="7433932" y="4757589"/>
                </a:lnTo>
                <a:lnTo>
                  <a:pt x="7433932" y="4937589"/>
                </a:lnTo>
                <a:close/>
                <a:moveTo>
                  <a:pt x="0" y="5413348"/>
                </a:moveTo>
                <a:lnTo>
                  <a:pt x="0" y="5233348"/>
                </a:lnTo>
                <a:lnTo>
                  <a:pt x="7433932" y="5233348"/>
                </a:lnTo>
                <a:lnTo>
                  <a:pt x="7433932" y="5413348"/>
                </a:lnTo>
                <a:close/>
                <a:moveTo>
                  <a:pt x="0" y="5889107"/>
                </a:moveTo>
                <a:lnTo>
                  <a:pt x="0" y="5709107"/>
                </a:lnTo>
                <a:lnTo>
                  <a:pt x="7433932" y="5709107"/>
                </a:lnTo>
                <a:lnTo>
                  <a:pt x="7433932" y="5889107"/>
                </a:lnTo>
                <a:close/>
                <a:moveTo>
                  <a:pt x="0" y="6364866"/>
                </a:moveTo>
                <a:lnTo>
                  <a:pt x="0" y="6184866"/>
                </a:lnTo>
                <a:lnTo>
                  <a:pt x="7433932" y="6184866"/>
                </a:lnTo>
                <a:lnTo>
                  <a:pt x="7433932" y="6364866"/>
                </a:lnTo>
                <a:close/>
                <a:moveTo>
                  <a:pt x="0" y="6840625"/>
                </a:moveTo>
                <a:lnTo>
                  <a:pt x="0" y="6660625"/>
                </a:lnTo>
                <a:lnTo>
                  <a:pt x="7433932" y="6660625"/>
                </a:lnTo>
                <a:lnTo>
                  <a:pt x="7433932" y="6840625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9050" tIns="19050" rIns="19050" bIns="19050" numCol="1" spcCol="0" rtlCol="0" fromWordArt="0" anchor="ctr" anchorCtr="0" forceAA="0" compatLnSpc="1"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73685" y="302895"/>
            <a:ext cx="2163445" cy="63309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导入数据 </a:t>
            </a: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1</a:t>
            </a:r>
            <a:endParaRPr lang="en-US" altLang="zh-CN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2" name="图片 1" descr="截屏2021-04-19 上午12.09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80" y="1117600"/>
            <a:ext cx="10394950" cy="5735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73685" y="302895"/>
            <a:ext cx="2163445" cy="74422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导入数据 </a:t>
            </a: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2</a:t>
            </a:r>
            <a:endParaRPr lang="en-US" altLang="zh-CN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1145540"/>
            <a:ext cx="10875645" cy="5727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73685" y="302895"/>
            <a:ext cx="2163445" cy="74422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导入数据 </a:t>
            </a: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3</a:t>
            </a:r>
            <a:endParaRPr lang="en-US" altLang="zh-CN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" y="1599565"/>
            <a:ext cx="12016105" cy="4739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73685" y="302895"/>
            <a:ext cx="2163445" cy="74422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导入数据 </a:t>
            </a:r>
            <a:r>
              <a:rPr lang="en-US" altLang="zh-CN" spc="15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4</a:t>
            </a:r>
            <a:endParaRPr lang="en-US" altLang="zh-CN" spc="15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截屏2021-04-19 上午12.16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39190"/>
            <a:ext cx="10058400" cy="5702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/>
          <p:nvPr/>
        </p:nvSpPr>
        <p:spPr bwMode="auto">
          <a:xfrm>
            <a:off x="4929629" y="2786680"/>
            <a:ext cx="6818481" cy="187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100000"/>
              </a:lnSpc>
            </a:pPr>
            <a:r>
              <a:rPr lang="zh-CN" altLang="en-US" sz="4400" b="1" spc="25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资源及开放问题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2700000">
            <a:off x="-276708" y="2995354"/>
            <a:ext cx="3716966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Text Box 3"/>
          <p:cNvSpPr txBox="1"/>
          <p:nvPr/>
        </p:nvSpPr>
        <p:spPr bwMode="auto">
          <a:xfrm>
            <a:off x="681676" y="1916832"/>
            <a:ext cx="3528392" cy="187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eaLnBrk="1">
              <a:defRPr/>
            </a:pPr>
            <a:r>
              <a:rPr lang="en-US" altLang="x-none" sz="15000" dirty="0">
                <a:solidFill>
                  <a:schemeClr val="tx2"/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01</a:t>
            </a:r>
            <a:endParaRPr lang="x-none" altLang="x-none" sz="15000" dirty="0">
              <a:solidFill>
                <a:schemeClr val="tx2"/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8" name="Rectangle 13"/>
          <p:cNvSpPr/>
          <p:nvPr/>
        </p:nvSpPr>
        <p:spPr bwMode="auto">
          <a:xfrm rot="2700000">
            <a:off x="2767173" y="6884059"/>
            <a:ext cx="2453738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Rectangle 13"/>
          <p:cNvSpPr/>
          <p:nvPr/>
        </p:nvSpPr>
        <p:spPr bwMode="auto">
          <a:xfrm rot="2700000">
            <a:off x="10528622" y="367062"/>
            <a:ext cx="2453738" cy="19177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Freeform 31"/>
          <p:cNvSpPr/>
          <p:nvPr/>
        </p:nvSpPr>
        <p:spPr bwMode="auto">
          <a:xfrm rot="2700000">
            <a:off x="10333517" y="4600694"/>
            <a:ext cx="3716966" cy="3420313"/>
          </a:xfrm>
          <a:custGeom>
            <a:avLst/>
            <a:gdLst>
              <a:gd name="connsiteX0" fmla="*/ 0 w 7433932"/>
              <a:gd name="connsiteY0" fmla="*/ 180000 h 6840625"/>
              <a:gd name="connsiteX1" fmla="*/ 0 w 7433932"/>
              <a:gd name="connsiteY1" fmla="*/ 0 h 6840625"/>
              <a:gd name="connsiteX2" fmla="*/ 7433932 w 7433932"/>
              <a:gd name="connsiteY2" fmla="*/ 0 h 6840625"/>
              <a:gd name="connsiteX3" fmla="*/ 7433932 w 7433932"/>
              <a:gd name="connsiteY3" fmla="*/ 180000 h 6840625"/>
              <a:gd name="connsiteX4" fmla="*/ 0 w 7433932"/>
              <a:gd name="connsiteY4" fmla="*/ 655758 h 6840625"/>
              <a:gd name="connsiteX5" fmla="*/ 0 w 7433932"/>
              <a:gd name="connsiteY5" fmla="*/ 475758 h 6840625"/>
              <a:gd name="connsiteX6" fmla="*/ 7433932 w 7433932"/>
              <a:gd name="connsiteY6" fmla="*/ 475758 h 6840625"/>
              <a:gd name="connsiteX7" fmla="*/ 7433932 w 7433932"/>
              <a:gd name="connsiteY7" fmla="*/ 655758 h 6840625"/>
              <a:gd name="connsiteX8" fmla="*/ 0 w 7433932"/>
              <a:gd name="connsiteY8" fmla="*/ 1131516 h 6840625"/>
              <a:gd name="connsiteX9" fmla="*/ 0 w 7433932"/>
              <a:gd name="connsiteY9" fmla="*/ 951516 h 6840625"/>
              <a:gd name="connsiteX10" fmla="*/ 7433932 w 7433932"/>
              <a:gd name="connsiteY10" fmla="*/ 951516 h 6840625"/>
              <a:gd name="connsiteX11" fmla="*/ 7433932 w 7433932"/>
              <a:gd name="connsiteY11" fmla="*/ 1131516 h 6840625"/>
              <a:gd name="connsiteX12" fmla="*/ 0 w 7433932"/>
              <a:gd name="connsiteY12" fmla="*/ 1607276 h 6840625"/>
              <a:gd name="connsiteX13" fmla="*/ 0 w 7433932"/>
              <a:gd name="connsiteY13" fmla="*/ 1427276 h 6840625"/>
              <a:gd name="connsiteX14" fmla="*/ 7433932 w 7433932"/>
              <a:gd name="connsiteY14" fmla="*/ 1427276 h 6840625"/>
              <a:gd name="connsiteX15" fmla="*/ 7433932 w 7433932"/>
              <a:gd name="connsiteY15" fmla="*/ 1607276 h 6840625"/>
              <a:gd name="connsiteX16" fmla="*/ 0 w 7433932"/>
              <a:gd name="connsiteY16" fmla="*/ 2083036 h 6840625"/>
              <a:gd name="connsiteX17" fmla="*/ 0 w 7433932"/>
              <a:gd name="connsiteY17" fmla="*/ 1903036 h 6840625"/>
              <a:gd name="connsiteX18" fmla="*/ 7433932 w 7433932"/>
              <a:gd name="connsiteY18" fmla="*/ 1903036 h 6840625"/>
              <a:gd name="connsiteX19" fmla="*/ 7433932 w 7433932"/>
              <a:gd name="connsiteY19" fmla="*/ 2083036 h 6840625"/>
              <a:gd name="connsiteX20" fmla="*/ 0 w 7433932"/>
              <a:gd name="connsiteY20" fmla="*/ 2558794 h 6840625"/>
              <a:gd name="connsiteX21" fmla="*/ 0 w 7433932"/>
              <a:gd name="connsiteY21" fmla="*/ 2378794 h 6840625"/>
              <a:gd name="connsiteX22" fmla="*/ 7433932 w 7433932"/>
              <a:gd name="connsiteY22" fmla="*/ 2378794 h 6840625"/>
              <a:gd name="connsiteX23" fmla="*/ 7433932 w 7433932"/>
              <a:gd name="connsiteY23" fmla="*/ 2558794 h 6840625"/>
              <a:gd name="connsiteX24" fmla="*/ 0 w 7433932"/>
              <a:gd name="connsiteY24" fmla="*/ 3034552 h 6840625"/>
              <a:gd name="connsiteX25" fmla="*/ 0 w 7433932"/>
              <a:gd name="connsiteY25" fmla="*/ 2854552 h 6840625"/>
              <a:gd name="connsiteX26" fmla="*/ 7433932 w 7433932"/>
              <a:gd name="connsiteY26" fmla="*/ 2854552 h 6840625"/>
              <a:gd name="connsiteX27" fmla="*/ 7433932 w 7433932"/>
              <a:gd name="connsiteY27" fmla="*/ 3034552 h 6840625"/>
              <a:gd name="connsiteX28" fmla="*/ 0 w 7433932"/>
              <a:gd name="connsiteY28" fmla="*/ 3510312 h 6840625"/>
              <a:gd name="connsiteX29" fmla="*/ 0 w 7433932"/>
              <a:gd name="connsiteY29" fmla="*/ 3330312 h 6840625"/>
              <a:gd name="connsiteX30" fmla="*/ 7433932 w 7433932"/>
              <a:gd name="connsiteY30" fmla="*/ 3330312 h 6840625"/>
              <a:gd name="connsiteX31" fmla="*/ 7433932 w 7433932"/>
              <a:gd name="connsiteY31" fmla="*/ 3510312 h 6840625"/>
              <a:gd name="connsiteX32" fmla="*/ 0 w 7433932"/>
              <a:gd name="connsiteY32" fmla="*/ 3986071 h 6840625"/>
              <a:gd name="connsiteX33" fmla="*/ 0 w 7433932"/>
              <a:gd name="connsiteY33" fmla="*/ 3806071 h 6840625"/>
              <a:gd name="connsiteX34" fmla="*/ 7433932 w 7433932"/>
              <a:gd name="connsiteY34" fmla="*/ 3806071 h 6840625"/>
              <a:gd name="connsiteX35" fmla="*/ 7433932 w 7433932"/>
              <a:gd name="connsiteY35" fmla="*/ 3986071 h 6840625"/>
              <a:gd name="connsiteX36" fmla="*/ 0 w 7433932"/>
              <a:gd name="connsiteY36" fmla="*/ 4461830 h 6840625"/>
              <a:gd name="connsiteX37" fmla="*/ 0 w 7433932"/>
              <a:gd name="connsiteY37" fmla="*/ 4281830 h 6840625"/>
              <a:gd name="connsiteX38" fmla="*/ 7433932 w 7433932"/>
              <a:gd name="connsiteY38" fmla="*/ 4281830 h 6840625"/>
              <a:gd name="connsiteX39" fmla="*/ 7433932 w 7433932"/>
              <a:gd name="connsiteY39" fmla="*/ 4461830 h 6840625"/>
              <a:gd name="connsiteX40" fmla="*/ 0 w 7433932"/>
              <a:gd name="connsiteY40" fmla="*/ 4937589 h 6840625"/>
              <a:gd name="connsiteX41" fmla="*/ 0 w 7433932"/>
              <a:gd name="connsiteY41" fmla="*/ 4757589 h 6840625"/>
              <a:gd name="connsiteX42" fmla="*/ 7433932 w 7433932"/>
              <a:gd name="connsiteY42" fmla="*/ 4757589 h 6840625"/>
              <a:gd name="connsiteX43" fmla="*/ 7433932 w 7433932"/>
              <a:gd name="connsiteY43" fmla="*/ 4937589 h 6840625"/>
              <a:gd name="connsiteX44" fmla="*/ 0 w 7433932"/>
              <a:gd name="connsiteY44" fmla="*/ 5413348 h 6840625"/>
              <a:gd name="connsiteX45" fmla="*/ 0 w 7433932"/>
              <a:gd name="connsiteY45" fmla="*/ 5233348 h 6840625"/>
              <a:gd name="connsiteX46" fmla="*/ 7433932 w 7433932"/>
              <a:gd name="connsiteY46" fmla="*/ 5233348 h 6840625"/>
              <a:gd name="connsiteX47" fmla="*/ 7433932 w 7433932"/>
              <a:gd name="connsiteY47" fmla="*/ 5413348 h 6840625"/>
              <a:gd name="connsiteX48" fmla="*/ 0 w 7433932"/>
              <a:gd name="connsiteY48" fmla="*/ 5889107 h 6840625"/>
              <a:gd name="connsiteX49" fmla="*/ 0 w 7433932"/>
              <a:gd name="connsiteY49" fmla="*/ 5709107 h 6840625"/>
              <a:gd name="connsiteX50" fmla="*/ 7433932 w 7433932"/>
              <a:gd name="connsiteY50" fmla="*/ 5709107 h 6840625"/>
              <a:gd name="connsiteX51" fmla="*/ 7433932 w 7433932"/>
              <a:gd name="connsiteY51" fmla="*/ 5889107 h 6840625"/>
              <a:gd name="connsiteX52" fmla="*/ 0 w 7433932"/>
              <a:gd name="connsiteY52" fmla="*/ 6364866 h 6840625"/>
              <a:gd name="connsiteX53" fmla="*/ 0 w 7433932"/>
              <a:gd name="connsiteY53" fmla="*/ 6184866 h 6840625"/>
              <a:gd name="connsiteX54" fmla="*/ 7433932 w 7433932"/>
              <a:gd name="connsiteY54" fmla="*/ 6184866 h 6840625"/>
              <a:gd name="connsiteX55" fmla="*/ 7433932 w 7433932"/>
              <a:gd name="connsiteY55" fmla="*/ 6364866 h 6840625"/>
              <a:gd name="connsiteX56" fmla="*/ 0 w 7433932"/>
              <a:gd name="connsiteY56" fmla="*/ 6840625 h 6840625"/>
              <a:gd name="connsiteX57" fmla="*/ 0 w 7433932"/>
              <a:gd name="connsiteY57" fmla="*/ 6660625 h 6840625"/>
              <a:gd name="connsiteX58" fmla="*/ 7433932 w 7433932"/>
              <a:gd name="connsiteY58" fmla="*/ 6660625 h 6840625"/>
              <a:gd name="connsiteX59" fmla="*/ 7433932 w 7433932"/>
              <a:gd name="connsiteY59" fmla="*/ 6840625 h 684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433932" h="6840625">
                <a:moveTo>
                  <a:pt x="0" y="180000"/>
                </a:moveTo>
                <a:lnTo>
                  <a:pt x="0" y="0"/>
                </a:lnTo>
                <a:lnTo>
                  <a:pt x="7433932" y="0"/>
                </a:lnTo>
                <a:lnTo>
                  <a:pt x="7433932" y="180000"/>
                </a:lnTo>
                <a:close/>
                <a:moveTo>
                  <a:pt x="0" y="655758"/>
                </a:moveTo>
                <a:lnTo>
                  <a:pt x="0" y="475758"/>
                </a:lnTo>
                <a:lnTo>
                  <a:pt x="7433932" y="475758"/>
                </a:lnTo>
                <a:lnTo>
                  <a:pt x="7433932" y="655758"/>
                </a:lnTo>
                <a:close/>
                <a:moveTo>
                  <a:pt x="0" y="1131516"/>
                </a:moveTo>
                <a:lnTo>
                  <a:pt x="0" y="951516"/>
                </a:lnTo>
                <a:lnTo>
                  <a:pt x="7433932" y="951516"/>
                </a:lnTo>
                <a:lnTo>
                  <a:pt x="7433932" y="1131516"/>
                </a:lnTo>
                <a:close/>
                <a:moveTo>
                  <a:pt x="0" y="1607276"/>
                </a:moveTo>
                <a:lnTo>
                  <a:pt x="0" y="1427276"/>
                </a:lnTo>
                <a:lnTo>
                  <a:pt x="7433932" y="1427276"/>
                </a:lnTo>
                <a:lnTo>
                  <a:pt x="7433932" y="1607276"/>
                </a:lnTo>
                <a:close/>
                <a:moveTo>
                  <a:pt x="0" y="2083036"/>
                </a:moveTo>
                <a:lnTo>
                  <a:pt x="0" y="1903036"/>
                </a:lnTo>
                <a:lnTo>
                  <a:pt x="7433932" y="1903036"/>
                </a:lnTo>
                <a:lnTo>
                  <a:pt x="7433932" y="2083036"/>
                </a:lnTo>
                <a:close/>
                <a:moveTo>
                  <a:pt x="0" y="2558794"/>
                </a:moveTo>
                <a:lnTo>
                  <a:pt x="0" y="2378794"/>
                </a:lnTo>
                <a:lnTo>
                  <a:pt x="7433932" y="2378794"/>
                </a:lnTo>
                <a:lnTo>
                  <a:pt x="7433932" y="2558794"/>
                </a:lnTo>
                <a:close/>
                <a:moveTo>
                  <a:pt x="0" y="3034552"/>
                </a:moveTo>
                <a:lnTo>
                  <a:pt x="0" y="2854552"/>
                </a:lnTo>
                <a:lnTo>
                  <a:pt x="7433932" y="2854552"/>
                </a:lnTo>
                <a:lnTo>
                  <a:pt x="7433932" y="3034552"/>
                </a:lnTo>
                <a:close/>
                <a:moveTo>
                  <a:pt x="0" y="3510312"/>
                </a:moveTo>
                <a:lnTo>
                  <a:pt x="0" y="3330312"/>
                </a:lnTo>
                <a:lnTo>
                  <a:pt x="7433932" y="3330312"/>
                </a:lnTo>
                <a:lnTo>
                  <a:pt x="7433932" y="3510312"/>
                </a:lnTo>
                <a:close/>
                <a:moveTo>
                  <a:pt x="0" y="3986071"/>
                </a:moveTo>
                <a:lnTo>
                  <a:pt x="0" y="3806071"/>
                </a:lnTo>
                <a:lnTo>
                  <a:pt x="7433932" y="3806071"/>
                </a:lnTo>
                <a:lnTo>
                  <a:pt x="7433932" y="3986071"/>
                </a:lnTo>
                <a:close/>
                <a:moveTo>
                  <a:pt x="0" y="4461830"/>
                </a:moveTo>
                <a:lnTo>
                  <a:pt x="0" y="4281830"/>
                </a:lnTo>
                <a:lnTo>
                  <a:pt x="7433932" y="4281830"/>
                </a:lnTo>
                <a:lnTo>
                  <a:pt x="7433932" y="4461830"/>
                </a:lnTo>
                <a:close/>
                <a:moveTo>
                  <a:pt x="0" y="4937589"/>
                </a:moveTo>
                <a:lnTo>
                  <a:pt x="0" y="4757589"/>
                </a:lnTo>
                <a:lnTo>
                  <a:pt x="7433932" y="4757589"/>
                </a:lnTo>
                <a:lnTo>
                  <a:pt x="7433932" y="4937589"/>
                </a:lnTo>
                <a:close/>
                <a:moveTo>
                  <a:pt x="0" y="5413348"/>
                </a:moveTo>
                <a:lnTo>
                  <a:pt x="0" y="5233348"/>
                </a:lnTo>
                <a:lnTo>
                  <a:pt x="7433932" y="5233348"/>
                </a:lnTo>
                <a:lnTo>
                  <a:pt x="7433932" y="5413348"/>
                </a:lnTo>
                <a:close/>
                <a:moveTo>
                  <a:pt x="0" y="5889107"/>
                </a:moveTo>
                <a:lnTo>
                  <a:pt x="0" y="5709107"/>
                </a:lnTo>
                <a:lnTo>
                  <a:pt x="7433932" y="5709107"/>
                </a:lnTo>
                <a:lnTo>
                  <a:pt x="7433932" y="5889107"/>
                </a:lnTo>
                <a:close/>
                <a:moveTo>
                  <a:pt x="0" y="6364866"/>
                </a:moveTo>
                <a:lnTo>
                  <a:pt x="0" y="6184866"/>
                </a:lnTo>
                <a:lnTo>
                  <a:pt x="7433932" y="6184866"/>
                </a:lnTo>
                <a:lnTo>
                  <a:pt x="7433932" y="6364866"/>
                </a:lnTo>
                <a:close/>
                <a:moveTo>
                  <a:pt x="0" y="6840625"/>
                </a:moveTo>
                <a:lnTo>
                  <a:pt x="0" y="6660625"/>
                </a:lnTo>
                <a:lnTo>
                  <a:pt x="7433932" y="6660625"/>
                </a:lnTo>
                <a:lnTo>
                  <a:pt x="7433932" y="6840625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9050" tIns="19050" rIns="19050" bIns="19050" numCol="1" spcCol="0" rtlCol="0" fromWordArt="0" anchor="ctr" anchorCtr="0" forceAA="0" compatLnSpc="1"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可选过程 5"/>
          <p:cNvSpPr/>
          <p:nvPr/>
        </p:nvSpPr>
        <p:spPr>
          <a:xfrm>
            <a:off x="919480" y="556260"/>
            <a:ext cx="10647045" cy="81407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[官网](https://solr.apache.org)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919480" y="2073910"/>
            <a:ext cx="10647045" cy="81407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[v8.8文档](https://solr.apache.org/guide/8_8/)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919480" y="4953635"/>
            <a:ext cx="10647045" cy="81407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[java8及以上版本](https://www.oracle.com/java/technologies/oracle-java-archive-downloads.html)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919480" y="3380740"/>
            <a:ext cx="10647045" cy="81407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[IK分词器](https://code.google.com/archive/p/ik-analyzer/downloads)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/>
          <p:nvPr/>
        </p:nvSpPr>
        <p:spPr bwMode="auto">
          <a:xfrm>
            <a:off x="4929629" y="2786680"/>
            <a:ext cx="6818481" cy="187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eaLnBrk="1">
              <a:defRPr/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solr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简介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2700000">
            <a:off x="-276708" y="2995354"/>
            <a:ext cx="3716966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Text Box 3"/>
          <p:cNvSpPr txBox="1"/>
          <p:nvPr/>
        </p:nvSpPr>
        <p:spPr bwMode="auto">
          <a:xfrm>
            <a:off x="681676" y="1916832"/>
            <a:ext cx="3528392" cy="187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eaLnBrk="1">
              <a:defRPr/>
            </a:pPr>
            <a:r>
              <a:rPr lang="en-US" altLang="x-none" sz="15000" dirty="0">
                <a:solidFill>
                  <a:schemeClr val="tx2"/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01</a:t>
            </a:r>
            <a:endParaRPr lang="x-none" altLang="x-none" sz="15000" dirty="0">
              <a:solidFill>
                <a:schemeClr val="tx2"/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8" name="Rectangle 13"/>
          <p:cNvSpPr/>
          <p:nvPr/>
        </p:nvSpPr>
        <p:spPr bwMode="auto">
          <a:xfrm rot="2700000">
            <a:off x="2767173" y="6884059"/>
            <a:ext cx="2453738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Rectangle 13"/>
          <p:cNvSpPr/>
          <p:nvPr/>
        </p:nvSpPr>
        <p:spPr bwMode="auto">
          <a:xfrm rot="2700000">
            <a:off x="10528622" y="367062"/>
            <a:ext cx="2453738" cy="19177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Freeform 31"/>
          <p:cNvSpPr/>
          <p:nvPr/>
        </p:nvSpPr>
        <p:spPr bwMode="auto">
          <a:xfrm rot="2700000">
            <a:off x="10333517" y="4600694"/>
            <a:ext cx="3716966" cy="3420313"/>
          </a:xfrm>
          <a:custGeom>
            <a:avLst/>
            <a:gdLst>
              <a:gd name="connsiteX0" fmla="*/ 0 w 7433932"/>
              <a:gd name="connsiteY0" fmla="*/ 180000 h 6840625"/>
              <a:gd name="connsiteX1" fmla="*/ 0 w 7433932"/>
              <a:gd name="connsiteY1" fmla="*/ 0 h 6840625"/>
              <a:gd name="connsiteX2" fmla="*/ 7433932 w 7433932"/>
              <a:gd name="connsiteY2" fmla="*/ 0 h 6840625"/>
              <a:gd name="connsiteX3" fmla="*/ 7433932 w 7433932"/>
              <a:gd name="connsiteY3" fmla="*/ 180000 h 6840625"/>
              <a:gd name="connsiteX4" fmla="*/ 0 w 7433932"/>
              <a:gd name="connsiteY4" fmla="*/ 655758 h 6840625"/>
              <a:gd name="connsiteX5" fmla="*/ 0 w 7433932"/>
              <a:gd name="connsiteY5" fmla="*/ 475758 h 6840625"/>
              <a:gd name="connsiteX6" fmla="*/ 7433932 w 7433932"/>
              <a:gd name="connsiteY6" fmla="*/ 475758 h 6840625"/>
              <a:gd name="connsiteX7" fmla="*/ 7433932 w 7433932"/>
              <a:gd name="connsiteY7" fmla="*/ 655758 h 6840625"/>
              <a:gd name="connsiteX8" fmla="*/ 0 w 7433932"/>
              <a:gd name="connsiteY8" fmla="*/ 1131516 h 6840625"/>
              <a:gd name="connsiteX9" fmla="*/ 0 w 7433932"/>
              <a:gd name="connsiteY9" fmla="*/ 951516 h 6840625"/>
              <a:gd name="connsiteX10" fmla="*/ 7433932 w 7433932"/>
              <a:gd name="connsiteY10" fmla="*/ 951516 h 6840625"/>
              <a:gd name="connsiteX11" fmla="*/ 7433932 w 7433932"/>
              <a:gd name="connsiteY11" fmla="*/ 1131516 h 6840625"/>
              <a:gd name="connsiteX12" fmla="*/ 0 w 7433932"/>
              <a:gd name="connsiteY12" fmla="*/ 1607276 h 6840625"/>
              <a:gd name="connsiteX13" fmla="*/ 0 w 7433932"/>
              <a:gd name="connsiteY13" fmla="*/ 1427276 h 6840625"/>
              <a:gd name="connsiteX14" fmla="*/ 7433932 w 7433932"/>
              <a:gd name="connsiteY14" fmla="*/ 1427276 h 6840625"/>
              <a:gd name="connsiteX15" fmla="*/ 7433932 w 7433932"/>
              <a:gd name="connsiteY15" fmla="*/ 1607276 h 6840625"/>
              <a:gd name="connsiteX16" fmla="*/ 0 w 7433932"/>
              <a:gd name="connsiteY16" fmla="*/ 2083036 h 6840625"/>
              <a:gd name="connsiteX17" fmla="*/ 0 w 7433932"/>
              <a:gd name="connsiteY17" fmla="*/ 1903036 h 6840625"/>
              <a:gd name="connsiteX18" fmla="*/ 7433932 w 7433932"/>
              <a:gd name="connsiteY18" fmla="*/ 1903036 h 6840625"/>
              <a:gd name="connsiteX19" fmla="*/ 7433932 w 7433932"/>
              <a:gd name="connsiteY19" fmla="*/ 2083036 h 6840625"/>
              <a:gd name="connsiteX20" fmla="*/ 0 w 7433932"/>
              <a:gd name="connsiteY20" fmla="*/ 2558794 h 6840625"/>
              <a:gd name="connsiteX21" fmla="*/ 0 w 7433932"/>
              <a:gd name="connsiteY21" fmla="*/ 2378794 h 6840625"/>
              <a:gd name="connsiteX22" fmla="*/ 7433932 w 7433932"/>
              <a:gd name="connsiteY22" fmla="*/ 2378794 h 6840625"/>
              <a:gd name="connsiteX23" fmla="*/ 7433932 w 7433932"/>
              <a:gd name="connsiteY23" fmla="*/ 2558794 h 6840625"/>
              <a:gd name="connsiteX24" fmla="*/ 0 w 7433932"/>
              <a:gd name="connsiteY24" fmla="*/ 3034552 h 6840625"/>
              <a:gd name="connsiteX25" fmla="*/ 0 w 7433932"/>
              <a:gd name="connsiteY25" fmla="*/ 2854552 h 6840625"/>
              <a:gd name="connsiteX26" fmla="*/ 7433932 w 7433932"/>
              <a:gd name="connsiteY26" fmla="*/ 2854552 h 6840625"/>
              <a:gd name="connsiteX27" fmla="*/ 7433932 w 7433932"/>
              <a:gd name="connsiteY27" fmla="*/ 3034552 h 6840625"/>
              <a:gd name="connsiteX28" fmla="*/ 0 w 7433932"/>
              <a:gd name="connsiteY28" fmla="*/ 3510312 h 6840625"/>
              <a:gd name="connsiteX29" fmla="*/ 0 w 7433932"/>
              <a:gd name="connsiteY29" fmla="*/ 3330312 h 6840625"/>
              <a:gd name="connsiteX30" fmla="*/ 7433932 w 7433932"/>
              <a:gd name="connsiteY30" fmla="*/ 3330312 h 6840625"/>
              <a:gd name="connsiteX31" fmla="*/ 7433932 w 7433932"/>
              <a:gd name="connsiteY31" fmla="*/ 3510312 h 6840625"/>
              <a:gd name="connsiteX32" fmla="*/ 0 w 7433932"/>
              <a:gd name="connsiteY32" fmla="*/ 3986071 h 6840625"/>
              <a:gd name="connsiteX33" fmla="*/ 0 w 7433932"/>
              <a:gd name="connsiteY33" fmla="*/ 3806071 h 6840625"/>
              <a:gd name="connsiteX34" fmla="*/ 7433932 w 7433932"/>
              <a:gd name="connsiteY34" fmla="*/ 3806071 h 6840625"/>
              <a:gd name="connsiteX35" fmla="*/ 7433932 w 7433932"/>
              <a:gd name="connsiteY35" fmla="*/ 3986071 h 6840625"/>
              <a:gd name="connsiteX36" fmla="*/ 0 w 7433932"/>
              <a:gd name="connsiteY36" fmla="*/ 4461830 h 6840625"/>
              <a:gd name="connsiteX37" fmla="*/ 0 w 7433932"/>
              <a:gd name="connsiteY37" fmla="*/ 4281830 h 6840625"/>
              <a:gd name="connsiteX38" fmla="*/ 7433932 w 7433932"/>
              <a:gd name="connsiteY38" fmla="*/ 4281830 h 6840625"/>
              <a:gd name="connsiteX39" fmla="*/ 7433932 w 7433932"/>
              <a:gd name="connsiteY39" fmla="*/ 4461830 h 6840625"/>
              <a:gd name="connsiteX40" fmla="*/ 0 w 7433932"/>
              <a:gd name="connsiteY40" fmla="*/ 4937589 h 6840625"/>
              <a:gd name="connsiteX41" fmla="*/ 0 w 7433932"/>
              <a:gd name="connsiteY41" fmla="*/ 4757589 h 6840625"/>
              <a:gd name="connsiteX42" fmla="*/ 7433932 w 7433932"/>
              <a:gd name="connsiteY42" fmla="*/ 4757589 h 6840625"/>
              <a:gd name="connsiteX43" fmla="*/ 7433932 w 7433932"/>
              <a:gd name="connsiteY43" fmla="*/ 4937589 h 6840625"/>
              <a:gd name="connsiteX44" fmla="*/ 0 w 7433932"/>
              <a:gd name="connsiteY44" fmla="*/ 5413348 h 6840625"/>
              <a:gd name="connsiteX45" fmla="*/ 0 w 7433932"/>
              <a:gd name="connsiteY45" fmla="*/ 5233348 h 6840625"/>
              <a:gd name="connsiteX46" fmla="*/ 7433932 w 7433932"/>
              <a:gd name="connsiteY46" fmla="*/ 5233348 h 6840625"/>
              <a:gd name="connsiteX47" fmla="*/ 7433932 w 7433932"/>
              <a:gd name="connsiteY47" fmla="*/ 5413348 h 6840625"/>
              <a:gd name="connsiteX48" fmla="*/ 0 w 7433932"/>
              <a:gd name="connsiteY48" fmla="*/ 5889107 h 6840625"/>
              <a:gd name="connsiteX49" fmla="*/ 0 w 7433932"/>
              <a:gd name="connsiteY49" fmla="*/ 5709107 h 6840625"/>
              <a:gd name="connsiteX50" fmla="*/ 7433932 w 7433932"/>
              <a:gd name="connsiteY50" fmla="*/ 5709107 h 6840625"/>
              <a:gd name="connsiteX51" fmla="*/ 7433932 w 7433932"/>
              <a:gd name="connsiteY51" fmla="*/ 5889107 h 6840625"/>
              <a:gd name="connsiteX52" fmla="*/ 0 w 7433932"/>
              <a:gd name="connsiteY52" fmla="*/ 6364866 h 6840625"/>
              <a:gd name="connsiteX53" fmla="*/ 0 w 7433932"/>
              <a:gd name="connsiteY53" fmla="*/ 6184866 h 6840625"/>
              <a:gd name="connsiteX54" fmla="*/ 7433932 w 7433932"/>
              <a:gd name="connsiteY54" fmla="*/ 6184866 h 6840625"/>
              <a:gd name="connsiteX55" fmla="*/ 7433932 w 7433932"/>
              <a:gd name="connsiteY55" fmla="*/ 6364866 h 6840625"/>
              <a:gd name="connsiteX56" fmla="*/ 0 w 7433932"/>
              <a:gd name="connsiteY56" fmla="*/ 6840625 h 6840625"/>
              <a:gd name="connsiteX57" fmla="*/ 0 w 7433932"/>
              <a:gd name="connsiteY57" fmla="*/ 6660625 h 6840625"/>
              <a:gd name="connsiteX58" fmla="*/ 7433932 w 7433932"/>
              <a:gd name="connsiteY58" fmla="*/ 6660625 h 6840625"/>
              <a:gd name="connsiteX59" fmla="*/ 7433932 w 7433932"/>
              <a:gd name="connsiteY59" fmla="*/ 6840625 h 684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433932" h="6840625">
                <a:moveTo>
                  <a:pt x="0" y="180000"/>
                </a:moveTo>
                <a:lnTo>
                  <a:pt x="0" y="0"/>
                </a:lnTo>
                <a:lnTo>
                  <a:pt x="7433932" y="0"/>
                </a:lnTo>
                <a:lnTo>
                  <a:pt x="7433932" y="180000"/>
                </a:lnTo>
                <a:close/>
                <a:moveTo>
                  <a:pt x="0" y="655758"/>
                </a:moveTo>
                <a:lnTo>
                  <a:pt x="0" y="475758"/>
                </a:lnTo>
                <a:lnTo>
                  <a:pt x="7433932" y="475758"/>
                </a:lnTo>
                <a:lnTo>
                  <a:pt x="7433932" y="655758"/>
                </a:lnTo>
                <a:close/>
                <a:moveTo>
                  <a:pt x="0" y="1131516"/>
                </a:moveTo>
                <a:lnTo>
                  <a:pt x="0" y="951516"/>
                </a:lnTo>
                <a:lnTo>
                  <a:pt x="7433932" y="951516"/>
                </a:lnTo>
                <a:lnTo>
                  <a:pt x="7433932" y="1131516"/>
                </a:lnTo>
                <a:close/>
                <a:moveTo>
                  <a:pt x="0" y="1607276"/>
                </a:moveTo>
                <a:lnTo>
                  <a:pt x="0" y="1427276"/>
                </a:lnTo>
                <a:lnTo>
                  <a:pt x="7433932" y="1427276"/>
                </a:lnTo>
                <a:lnTo>
                  <a:pt x="7433932" y="1607276"/>
                </a:lnTo>
                <a:close/>
                <a:moveTo>
                  <a:pt x="0" y="2083036"/>
                </a:moveTo>
                <a:lnTo>
                  <a:pt x="0" y="1903036"/>
                </a:lnTo>
                <a:lnTo>
                  <a:pt x="7433932" y="1903036"/>
                </a:lnTo>
                <a:lnTo>
                  <a:pt x="7433932" y="2083036"/>
                </a:lnTo>
                <a:close/>
                <a:moveTo>
                  <a:pt x="0" y="2558794"/>
                </a:moveTo>
                <a:lnTo>
                  <a:pt x="0" y="2378794"/>
                </a:lnTo>
                <a:lnTo>
                  <a:pt x="7433932" y="2378794"/>
                </a:lnTo>
                <a:lnTo>
                  <a:pt x="7433932" y="2558794"/>
                </a:lnTo>
                <a:close/>
                <a:moveTo>
                  <a:pt x="0" y="3034552"/>
                </a:moveTo>
                <a:lnTo>
                  <a:pt x="0" y="2854552"/>
                </a:lnTo>
                <a:lnTo>
                  <a:pt x="7433932" y="2854552"/>
                </a:lnTo>
                <a:lnTo>
                  <a:pt x="7433932" y="3034552"/>
                </a:lnTo>
                <a:close/>
                <a:moveTo>
                  <a:pt x="0" y="3510312"/>
                </a:moveTo>
                <a:lnTo>
                  <a:pt x="0" y="3330312"/>
                </a:lnTo>
                <a:lnTo>
                  <a:pt x="7433932" y="3330312"/>
                </a:lnTo>
                <a:lnTo>
                  <a:pt x="7433932" y="3510312"/>
                </a:lnTo>
                <a:close/>
                <a:moveTo>
                  <a:pt x="0" y="3986071"/>
                </a:moveTo>
                <a:lnTo>
                  <a:pt x="0" y="3806071"/>
                </a:lnTo>
                <a:lnTo>
                  <a:pt x="7433932" y="3806071"/>
                </a:lnTo>
                <a:lnTo>
                  <a:pt x="7433932" y="3986071"/>
                </a:lnTo>
                <a:close/>
                <a:moveTo>
                  <a:pt x="0" y="4461830"/>
                </a:moveTo>
                <a:lnTo>
                  <a:pt x="0" y="4281830"/>
                </a:lnTo>
                <a:lnTo>
                  <a:pt x="7433932" y="4281830"/>
                </a:lnTo>
                <a:lnTo>
                  <a:pt x="7433932" y="4461830"/>
                </a:lnTo>
                <a:close/>
                <a:moveTo>
                  <a:pt x="0" y="4937589"/>
                </a:moveTo>
                <a:lnTo>
                  <a:pt x="0" y="4757589"/>
                </a:lnTo>
                <a:lnTo>
                  <a:pt x="7433932" y="4757589"/>
                </a:lnTo>
                <a:lnTo>
                  <a:pt x="7433932" y="4937589"/>
                </a:lnTo>
                <a:close/>
                <a:moveTo>
                  <a:pt x="0" y="5413348"/>
                </a:moveTo>
                <a:lnTo>
                  <a:pt x="0" y="5233348"/>
                </a:lnTo>
                <a:lnTo>
                  <a:pt x="7433932" y="5233348"/>
                </a:lnTo>
                <a:lnTo>
                  <a:pt x="7433932" y="5413348"/>
                </a:lnTo>
                <a:close/>
                <a:moveTo>
                  <a:pt x="0" y="5889107"/>
                </a:moveTo>
                <a:lnTo>
                  <a:pt x="0" y="5709107"/>
                </a:lnTo>
                <a:lnTo>
                  <a:pt x="7433932" y="5709107"/>
                </a:lnTo>
                <a:lnTo>
                  <a:pt x="7433932" y="5889107"/>
                </a:lnTo>
                <a:close/>
                <a:moveTo>
                  <a:pt x="0" y="6364866"/>
                </a:moveTo>
                <a:lnTo>
                  <a:pt x="0" y="6184866"/>
                </a:lnTo>
                <a:lnTo>
                  <a:pt x="7433932" y="6184866"/>
                </a:lnTo>
                <a:lnTo>
                  <a:pt x="7433932" y="6364866"/>
                </a:lnTo>
                <a:close/>
                <a:moveTo>
                  <a:pt x="0" y="6840625"/>
                </a:moveTo>
                <a:lnTo>
                  <a:pt x="0" y="6660625"/>
                </a:lnTo>
                <a:lnTo>
                  <a:pt x="7433932" y="6660625"/>
                </a:lnTo>
                <a:lnTo>
                  <a:pt x="7433932" y="6840625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9050" tIns="19050" rIns="19050" bIns="19050" numCol="1" spcCol="0" rtlCol="0" fromWordArt="0" anchor="ctr" anchorCtr="0" forceAA="0" compatLnSpc="1"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8" name="直接箭头连接符 27"/>
          <p:cNvCxnSpPr/>
          <p:nvPr>
            <p:custDataLst>
              <p:tags r:id="rId1"/>
            </p:custDataLst>
          </p:nvPr>
        </p:nvCxnSpPr>
        <p:spPr>
          <a:xfrm>
            <a:off x="388602" y="3804149"/>
            <a:ext cx="11414796" cy="0"/>
          </a:xfrm>
          <a:prstGeom prst="straightConnector1">
            <a:avLst/>
          </a:prstGeom>
          <a:ln w="19050">
            <a:solidFill>
              <a:srgbClr val="4D576B">
                <a:lumMod val="60000"/>
                <a:lumOff val="40000"/>
              </a:srgbClr>
            </a:solidFill>
            <a:tailEnd type="triangl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6" name="泪滴形 25"/>
          <p:cNvSpPr/>
          <p:nvPr>
            <p:custDataLst>
              <p:tags r:id="rId2"/>
            </p:custDataLst>
          </p:nvPr>
        </p:nvSpPr>
        <p:spPr>
          <a:xfrm rot="8100000">
            <a:off x="1498654" y="1804992"/>
            <a:ext cx="1404374" cy="1396063"/>
          </a:xfrm>
          <a:prstGeom prst="teardrop">
            <a:avLst/>
          </a:prstGeom>
          <a:solidFill>
            <a:sysClr val="window" lastClr="FFFFFF"/>
          </a:solidFill>
          <a:ln w="25400">
            <a:solidFill>
              <a:srgbClr val="1F74AD"/>
            </a:solidFill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3"/>
            </p:custDataLst>
          </p:nvPr>
        </p:nvSpPr>
        <p:spPr>
          <a:xfrm>
            <a:off x="1279686" y="3571949"/>
            <a:ext cx="1814131" cy="400203"/>
          </a:xfrm>
          <a:prstGeom prst="roundRect">
            <a:avLst>
              <a:gd name="adj" fmla="val 50000"/>
            </a:avLst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none" lIns="91424" tIns="46800" rIns="91424" bIns="46800" anchor="b">
            <a:noAutofit/>
          </a:bodyPr>
          <a:p>
            <a:pPr algn="ctr">
              <a:lnSpc>
                <a:spcPct val="120000"/>
              </a:lnSpc>
            </a:pPr>
            <a:endParaRPr lang="zh-CN" altLang="en-US" b="1" spc="30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4"/>
            </p:custDataLst>
          </p:nvPr>
        </p:nvSpPr>
        <p:spPr>
          <a:xfrm>
            <a:off x="1627859" y="1935426"/>
            <a:ext cx="1135615" cy="1134300"/>
          </a:xfrm>
          <a:prstGeom prst="ellipse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24" tIns="46800" rIns="91424" bIns="46800" anchor="ctr">
            <a:noAutofit/>
          </a:bodyPr>
          <a:p>
            <a:pPr algn="ctr">
              <a:lnSpc>
                <a:spcPct val="120000"/>
              </a:lnSpc>
            </a:pPr>
            <a:endParaRPr lang="zh-CN" altLang="en-US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 bwMode="auto">
          <a:xfrm>
            <a:off x="1061102" y="4139616"/>
            <a:ext cx="2408434" cy="14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Solr是Apache Lucene专案的开源企业搜寻平台，基于Lucene开发，于</a:t>
            </a:r>
            <a:r>
              <a:rPr lang="en-US" altLang="zh-CN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2004</a:t>
            </a:r>
            <a:r>
              <a:rPr lang="zh-CN" altLang="en-US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年首次发布。</a:t>
            </a:r>
            <a:endParaRPr lang="zh-CN" altLang="en-US" sz="12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1" name="泪滴形 20"/>
          <p:cNvSpPr/>
          <p:nvPr>
            <p:custDataLst>
              <p:tags r:id="rId6"/>
            </p:custDataLst>
          </p:nvPr>
        </p:nvSpPr>
        <p:spPr>
          <a:xfrm rot="8100000">
            <a:off x="4052443" y="1804992"/>
            <a:ext cx="1404374" cy="1396063"/>
          </a:xfrm>
          <a:prstGeom prst="teardrop">
            <a:avLst/>
          </a:prstGeom>
          <a:solidFill>
            <a:sysClr val="window" lastClr="FFFFFF"/>
          </a:solidFill>
          <a:ln w="25400">
            <a:solidFill>
              <a:srgbClr val="3498DB"/>
            </a:solidFill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4187109" y="1935426"/>
            <a:ext cx="1135615" cy="113430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24" tIns="46800" rIns="91424" bIns="46800" anchor="ctr">
            <a:noAutofit/>
          </a:bodyPr>
          <a:p>
            <a:pPr algn="ctr">
              <a:lnSpc>
                <a:spcPct val="120000"/>
              </a:lnSpc>
            </a:pPr>
            <a:endParaRPr lang="zh-CN" altLang="en-US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圆角矩形 18"/>
          <p:cNvSpPr/>
          <p:nvPr>
            <p:custDataLst>
              <p:tags r:id="rId8"/>
            </p:custDataLst>
          </p:nvPr>
        </p:nvSpPr>
        <p:spPr>
          <a:xfrm>
            <a:off x="3833475" y="3571949"/>
            <a:ext cx="1813072" cy="400203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none" lIns="91424" tIns="46800" rIns="91424" bIns="46800" anchor="b">
            <a:noAutofit/>
          </a:bodyPr>
          <a:p>
            <a:pPr algn="ctr">
              <a:lnSpc>
                <a:spcPct val="120000"/>
              </a:lnSpc>
            </a:pPr>
            <a:endParaRPr lang="zh-CN" altLang="en-US" b="1" spc="30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 bwMode="auto">
          <a:xfrm>
            <a:off x="3614891" y="4139616"/>
            <a:ext cx="2408434" cy="14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其主要功能包括全文检索、命中标示、分面搜寻、动态聚类、资料库整合，以及富文字的处理。</a:t>
            </a:r>
            <a:endParaRPr lang="zh-CN" altLang="en-US" sz="12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6" name="泪滴形 15"/>
          <p:cNvSpPr/>
          <p:nvPr>
            <p:custDataLst>
              <p:tags r:id="rId10"/>
            </p:custDataLst>
          </p:nvPr>
        </p:nvSpPr>
        <p:spPr>
          <a:xfrm rot="8100000">
            <a:off x="6606230" y="1804992"/>
            <a:ext cx="1404374" cy="1396063"/>
          </a:xfrm>
          <a:prstGeom prst="teardrop">
            <a:avLst/>
          </a:prstGeom>
          <a:solidFill>
            <a:sysClr val="window" lastClr="FFFFFF"/>
          </a:solidFill>
          <a:ln w="25400">
            <a:solidFill>
              <a:srgbClr val="1AA3AA"/>
            </a:solidFill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739393" y="1935426"/>
            <a:ext cx="1135615" cy="1134300"/>
          </a:xfrm>
          <a:prstGeom prst="ellipse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24" tIns="46800" rIns="91424" bIns="46800" anchor="ctr">
            <a:noAutofit/>
          </a:bodyPr>
          <a:p>
            <a:pPr algn="ctr">
              <a:lnSpc>
                <a:spcPct val="120000"/>
              </a:lnSpc>
            </a:pPr>
            <a:endParaRPr lang="zh-CN" altLang="en-US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6387263" y="3571949"/>
            <a:ext cx="1813072" cy="400203"/>
          </a:xfrm>
          <a:prstGeom prst="roundRect">
            <a:avLst>
              <a:gd name="adj" fmla="val 50000"/>
            </a:avLst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none" lIns="91424" tIns="46800" rIns="91424" bIns="46800" anchor="b">
            <a:noAutofit/>
          </a:bodyPr>
          <a:p>
            <a:pPr algn="ctr">
              <a:lnSpc>
                <a:spcPct val="120000"/>
              </a:lnSpc>
            </a:pPr>
            <a:endParaRPr lang="zh-CN" altLang="en-US" b="1" spc="30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 bwMode="auto">
          <a:xfrm>
            <a:off x="6168678" y="4139616"/>
            <a:ext cx="2408434" cy="14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Solr是高度可延伸的，并提供了分散式搜寻和索引复制。</a:t>
            </a:r>
            <a:r>
              <a:rPr lang="en-US" altLang="zh-CN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Solr</a:t>
            </a:r>
            <a:r>
              <a:rPr lang="zh-CN" altLang="en-US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集成</a:t>
            </a:r>
            <a:r>
              <a:rPr lang="en-US" altLang="zh-CN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jetty</a:t>
            </a:r>
            <a:r>
              <a:rPr lang="zh-CN" altLang="en-US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和</a:t>
            </a:r>
            <a:r>
              <a:rPr lang="en-US" altLang="zh-CN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zookeeper</a:t>
            </a:r>
            <a:r>
              <a:rPr lang="zh-CN" altLang="en-US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，能够快速部署</a:t>
            </a:r>
            <a:endParaRPr lang="zh-CN" altLang="en-US" sz="12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2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泪滴形 10"/>
          <p:cNvSpPr/>
          <p:nvPr>
            <p:custDataLst>
              <p:tags r:id="rId14"/>
            </p:custDataLst>
          </p:nvPr>
        </p:nvSpPr>
        <p:spPr>
          <a:xfrm rot="8100000">
            <a:off x="9160020" y="1804992"/>
            <a:ext cx="1404374" cy="1396063"/>
          </a:xfrm>
          <a:prstGeom prst="teardrop">
            <a:avLst/>
          </a:prstGeom>
          <a:solidFill>
            <a:sysClr val="window" lastClr="FFFFFF"/>
          </a:solidFill>
          <a:ln w="25400">
            <a:solidFill>
              <a:srgbClr val="69A35B"/>
            </a:solidFill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5"/>
            </p:custDataLst>
          </p:nvPr>
        </p:nvSpPr>
        <p:spPr>
          <a:xfrm>
            <a:off x="9294400" y="1935873"/>
            <a:ext cx="1135615" cy="1134300"/>
          </a:xfrm>
          <a:prstGeom prst="ellipse">
            <a:avLst/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lIns="91424" tIns="46800" rIns="91424" bIns="46800" anchor="ctr">
            <a:noAutofit/>
          </a:bodyPr>
          <a:p>
            <a:pPr algn="ctr">
              <a:lnSpc>
                <a:spcPct val="120000"/>
              </a:lnSpc>
            </a:pPr>
            <a:endParaRPr lang="zh-CN" altLang="en-US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圆角矩形 8"/>
          <p:cNvSpPr/>
          <p:nvPr>
            <p:custDataLst>
              <p:tags r:id="rId16"/>
            </p:custDataLst>
          </p:nvPr>
        </p:nvSpPr>
        <p:spPr>
          <a:xfrm>
            <a:off x="8941050" y="3571949"/>
            <a:ext cx="1813072" cy="400203"/>
          </a:xfrm>
          <a:prstGeom prst="roundRect">
            <a:avLst>
              <a:gd name="adj" fmla="val 50000"/>
            </a:avLst>
          </a:prstGeom>
          <a:solidFill>
            <a:srgbClr val="69A35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none" lIns="91424" tIns="46800" rIns="91424" bIns="46800" anchor="b">
            <a:noAutofit/>
          </a:bodyPr>
          <a:p>
            <a:pPr algn="ctr">
              <a:lnSpc>
                <a:spcPct val="120000"/>
              </a:lnSpc>
            </a:pPr>
            <a:endParaRPr lang="zh-CN" altLang="en-US" b="1" spc="30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17"/>
            </p:custDataLst>
          </p:nvPr>
        </p:nvSpPr>
        <p:spPr bwMode="auto">
          <a:xfrm>
            <a:off x="8722465" y="4139616"/>
            <a:ext cx="2408434" cy="14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Solr</a:t>
            </a:r>
            <a:r>
              <a:rPr lang="zh-CN" altLang="en-US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应用于非结构型文档，如文本，</a:t>
            </a:r>
            <a:r>
              <a:rPr lang="en-US" altLang="zh-CN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xml</a:t>
            </a:r>
            <a:r>
              <a:rPr lang="zh-CN" altLang="en-US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，</a:t>
            </a:r>
            <a:r>
              <a:rPr lang="en-US" altLang="zh-CN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json</a:t>
            </a:r>
            <a:r>
              <a:rPr lang="zh-CN" altLang="en-US" sz="1200" spc="150"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等数据，如商品搜索、拼音搜索、多关键词所搜等</a:t>
            </a:r>
            <a:endParaRPr lang="zh-CN" altLang="en-US" sz="12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200" spc="1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1760020" y="2034242"/>
            <a:ext cx="881642" cy="93756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发布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6867596" y="2034242"/>
            <a:ext cx="881642" cy="93756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特性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20"/>
            </p:custDataLst>
          </p:nvPr>
        </p:nvSpPr>
        <p:spPr>
          <a:xfrm>
            <a:off x="4313809" y="2034242"/>
            <a:ext cx="881642" cy="93756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功能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21"/>
            </p:custDataLst>
          </p:nvPr>
        </p:nvSpPr>
        <p:spPr>
          <a:xfrm>
            <a:off x="9421320" y="2034539"/>
            <a:ext cx="881642" cy="93756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应用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2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 rot="2700000">
            <a:off x="-1502258" y="144204"/>
            <a:ext cx="3716966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Text Box 3"/>
          <p:cNvSpPr txBox="1"/>
          <p:nvPr/>
        </p:nvSpPr>
        <p:spPr bwMode="auto">
          <a:xfrm>
            <a:off x="162560" y="-49530"/>
            <a:ext cx="529717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eaLnBrk="1">
              <a:defRPr/>
            </a:pPr>
            <a:r>
              <a:rPr lang="en-US" altLang="x-none" sz="6000" dirty="0">
                <a:solidFill>
                  <a:schemeClr val="bg2">
                    <a:lumMod val="50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SOLR</a:t>
            </a:r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集成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9" name="Rectangle 13"/>
          <p:cNvSpPr/>
          <p:nvPr/>
        </p:nvSpPr>
        <p:spPr bwMode="auto">
          <a:xfrm rot="2700000">
            <a:off x="10528622" y="367062"/>
            <a:ext cx="2453738" cy="19177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Freeform 31"/>
          <p:cNvSpPr/>
          <p:nvPr/>
        </p:nvSpPr>
        <p:spPr bwMode="auto">
          <a:xfrm>
            <a:off x="-1323178" y="4530209"/>
            <a:ext cx="3716966" cy="3420313"/>
          </a:xfrm>
          <a:custGeom>
            <a:avLst/>
            <a:gdLst>
              <a:gd name="connsiteX0" fmla="*/ 0 w 7433932"/>
              <a:gd name="connsiteY0" fmla="*/ 180000 h 6840625"/>
              <a:gd name="connsiteX1" fmla="*/ 0 w 7433932"/>
              <a:gd name="connsiteY1" fmla="*/ 0 h 6840625"/>
              <a:gd name="connsiteX2" fmla="*/ 7433932 w 7433932"/>
              <a:gd name="connsiteY2" fmla="*/ 0 h 6840625"/>
              <a:gd name="connsiteX3" fmla="*/ 7433932 w 7433932"/>
              <a:gd name="connsiteY3" fmla="*/ 180000 h 6840625"/>
              <a:gd name="connsiteX4" fmla="*/ 0 w 7433932"/>
              <a:gd name="connsiteY4" fmla="*/ 655758 h 6840625"/>
              <a:gd name="connsiteX5" fmla="*/ 0 w 7433932"/>
              <a:gd name="connsiteY5" fmla="*/ 475758 h 6840625"/>
              <a:gd name="connsiteX6" fmla="*/ 7433932 w 7433932"/>
              <a:gd name="connsiteY6" fmla="*/ 475758 h 6840625"/>
              <a:gd name="connsiteX7" fmla="*/ 7433932 w 7433932"/>
              <a:gd name="connsiteY7" fmla="*/ 655758 h 6840625"/>
              <a:gd name="connsiteX8" fmla="*/ 0 w 7433932"/>
              <a:gd name="connsiteY8" fmla="*/ 1131516 h 6840625"/>
              <a:gd name="connsiteX9" fmla="*/ 0 w 7433932"/>
              <a:gd name="connsiteY9" fmla="*/ 951516 h 6840625"/>
              <a:gd name="connsiteX10" fmla="*/ 7433932 w 7433932"/>
              <a:gd name="connsiteY10" fmla="*/ 951516 h 6840625"/>
              <a:gd name="connsiteX11" fmla="*/ 7433932 w 7433932"/>
              <a:gd name="connsiteY11" fmla="*/ 1131516 h 6840625"/>
              <a:gd name="connsiteX12" fmla="*/ 0 w 7433932"/>
              <a:gd name="connsiteY12" fmla="*/ 1607276 h 6840625"/>
              <a:gd name="connsiteX13" fmla="*/ 0 w 7433932"/>
              <a:gd name="connsiteY13" fmla="*/ 1427276 h 6840625"/>
              <a:gd name="connsiteX14" fmla="*/ 7433932 w 7433932"/>
              <a:gd name="connsiteY14" fmla="*/ 1427276 h 6840625"/>
              <a:gd name="connsiteX15" fmla="*/ 7433932 w 7433932"/>
              <a:gd name="connsiteY15" fmla="*/ 1607276 h 6840625"/>
              <a:gd name="connsiteX16" fmla="*/ 0 w 7433932"/>
              <a:gd name="connsiteY16" fmla="*/ 2083036 h 6840625"/>
              <a:gd name="connsiteX17" fmla="*/ 0 w 7433932"/>
              <a:gd name="connsiteY17" fmla="*/ 1903036 h 6840625"/>
              <a:gd name="connsiteX18" fmla="*/ 7433932 w 7433932"/>
              <a:gd name="connsiteY18" fmla="*/ 1903036 h 6840625"/>
              <a:gd name="connsiteX19" fmla="*/ 7433932 w 7433932"/>
              <a:gd name="connsiteY19" fmla="*/ 2083036 h 6840625"/>
              <a:gd name="connsiteX20" fmla="*/ 0 w 7433932"/>
              <a:gd name="connsiteY20" fmla="*/ 2558794 h 6840625"/>
              <a:gd name="connsiteX21" fmla="*/ 0 w 7433932"/>
              <a:gd name="connsiteY21" fmla="*/ 2378794 h 6840625"/>
              <a:gd name="connsiteX22" fmla="*/ 7433932 w 7433932"/>
              <a:gd name="connsiteY22" fmla="*/ 2378794 h 6840625"/>
              <a:gd name="connsiteX23" fmla="*/ 7433932 w 7433932"/>
              <a:gd name="connsiteY23" fmla="*/ 2558794 h 6840625"/>
              <a:gd name="connsiteX24" fmla="*/ 0 w 7433932"/>
              <a:gd name="connsiteY24" fmla="*/ 3034552 h 6840625"/>
              <a:gd name="connsiteX25" fmla="*/ 0 w 7433932"/>
              <a:gd name="connsiteY25" fmla="*/ 2854552 h 6840625"/>
              <a:gd name="connsiteX26" fmla="*/ 7433932 w 7433932"/>
              <a:gd name="connsiteY26" fmla="*/ 2854552 h 6840625"/>
              <a:gd name="connsiteX27" fmla="*/ 7433932 w 7433932"/>
              <a:gd name="connsiteY27" fmla="*/ 3034552 h 6840625"/>
              <a:gd name="connsiteX28" fmla="*/ 0 w 7433932"/>
              <a:gd name="connsiteY28" fmla="*/ 3510312 h 6840625"/>
              <a:gd name="connsiteX29" fmla="*/ 0 w 7433932"/>
              <a:gd name="connsiteY29" fmla="*/ 3330312 h 6840625"/>
              <a:gd name="connsiteX30" fmla="*/ 7433932 w 7433932"/>
              <a:gd name="connsiteY30" fmla="*/ 3330312 h 6840625"/>
              <a:gd name="connsiteX31" fmla="*/ 7433932 w 7433932"/>
              <a:gd name="connsiteY31" fmla="*/ 3510312 h 6840625"/>
              <a:gd name="connsiteX32" fmla="*/ 0 w 7433932"/>
              <a:gd name="connsiteY32" fmla="*/ 3986071 h 6840625"/>
              <a:gd name="connsiteX33" fmla="*/ 0 w 7433932"/>
              <a:gd name="connsiteY33" fmla="*/ 3806071 h 6840625"/>
              <a:gd name="connsiteX34" fmla="*/ 7433932 w 7433932"/>
              <a:gd name="connsiteY34" fmla="*/ 3806071 h 6840625"/>
              <a:gd name="connsiteX35" fmla="*/ 7433932 w 7433932"/>
              <a:gd name="connsiteY35" fmla="*/ 3986071 h 6840625"/>
              <a:gd name="connsiteX36" fmla="*/ 0 w 7433932"/>
              <a:gd name="connsiteY36" fmla="*/ 4461830 h 6840625"/>
              <a:gd name="connsiteX37" fmla="*/ 0 w 7433932"/>
              <a:gd name="connsiteY37" fmla="*/ 4281830 h 6840625"/>
              <a:gd name="connsiteX38" fmla="*/ 7433932 w 7433932"/>
              <a:gd name="connsiteY38" fmla="*/ 4281830 h 6840625"/>
              <a:gd name="connsiteX39" fmla="*/ 7433932 w 7433932"/>
              <a:gd name="connsiteY39" fmla="*/ 4461830 h 6840625"/>
              <a:gd name="connsiteX40" fmla="*/ 0 w 7433932"/>
              <a:gd name="connsiteY40" fmla="*/ 4937589 h 6840625"/>
              <a:gd name="connsiteX41" fmla="*/ 0 w 7433932"/>
              <a:gd name="connsiteY41" fmla="*/ 4757589 h 6840625"/>
              <a:gd name="connsiteX42" fmla="*/ 7433932 w 7433932"/>
              <a:gd name="connsiteY42" fmla="*/ 4757589 h 6840625"/>
              <a:gd name="connsiteX43" fmla="*/ 7433932 w 7433932"/>
              <a:gd name="connsiteY43" fmla="*/ 4937589 h 6840625"/>
              <a:gd name="connsiteX44" fmla="*/ 0 w 7433932"/>
              <a:gd name="connsiteY44" fmla="*/ 5413348 h 6840625"/>
              <a:gd name="connsiteX45" fmla="*/ 0 w 7433932"/>
              <a:gd name="connsiteY45" fmla="*/ 5233348 h 6840625"/>
              <a:gd name="connsiteX46" fmla="*/ 7433932 w 7433932"/>
              <a:gd name="connsiteY46" fmla="*/ 5233348 h 6840625"/>
              <a:gd name="connsiteX47" fmla="*/ 7433932 w 7433932"/>
              <a:gd name="connsiteY47" fmla="*/ 5413348 h 6840625"/>
              <a:gd name="connsiteX48" fmla="*/ 0 w 7433932"/>
              <a:gd name="connsiteY48" fmla="*/ 5889107 h 6840625"/>
              <a:gd name="connsiteX49" fmla="*/ 0 w 7433932"/>
              <a:gd name="connsiteY49" fmla="*/ 5709107 h 6840625"/>
              <a:gd name="connsiteX50" fmla="*/ 7433932 w 7433932"/>
              <a:gd name="connsiteY50" fmla="*/ 5709107 h 6840625"/>
              <a:gd name="connsiteX51" fmla="*/ 7433932 w 7433932"/>
              <a:gd name="connsiteY51" fmla="*/ 5889107 h 6840625"/>
              <a:gd name="connsiteX52" fmla="*/ 0 w 7433932"/>
              <a:gd name="connsiteY52" fmla="*/ 6364866 h 6840625"/>
              <a:gd name="connsiteX53" fmla="*/ 0 w 7433932"/>
              <a:gd name="connsiteY53" fmla="*/ 6184866 h 6840625"/>
              <a:gd name="connsiteX54" fmla="*/ 7433932 w 7433932"/>
              <a:gd name="connsiteY54" fmla="*/ 6184866 h 6840625"/>
              <a:gd name="connsiteX55" fmla="*/ 7433932 w 7433932"/>
              <a:gd name="connsiteY55" fmla="*/ 6364866 h 6840625"/>
              <a:gd name="connsiteX56" fmla="*/ 0 w 7433932"/>
              <a:gd name="connsiteY56" fmla="*/ 6840625 h 6840625"/>
              <a:gd name="connsiteX57" fmla="*/ 0 w 7433932"/>
              <a:gd name="connsiteY57" fmla="*/ 6660625 h 6840625"/>
              <a:gd name="connsiteX58" fmla="*/ 7433932 w 7433932"/>
              <a:gd name="connsiteY58" fmla="*/ 6660625 h 6840625"/>
              <a:gd name="connsiteX59" fmla="*/ 7433932 w 7433932"/>
              <a:gd name="connsiteY59" fmla="*/ 6840625 h 684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433932" h="6840625">
                <a:moveTo>
                  <a:pt x="0" y="180000"/>
                </a:moveTo>
                <a:lnTo>
                  <a:pt x="0" y="0"/>
                </a:lnTo>
                <a:lnTo>
                  <a:pt x="7433932" y="0"/>
                </a:lnTo>
                <a:lnTo>
                  <a:pt x="7433932" y="180000"/>
                </a:lnTo>
                <a:close/>
                <a:moveTo>
                  <a:pt x="0" y="655758"/>
                </a:moveTo>
                <a:lnTo>
                  <a:pt x="0" y="475758"/>
                </a:lnTo>
                <a:lnTo>
                  <a:pt x="7433932" y="475758"/>
                </a:lnTo>
                <a:lnTo>
                  <a:pt x="7433932" y="655758"/>
                </a:lnTo>
                <a:close/>
                <a:moveTo>
                  <a:pt x="0" y="1131516"/>
                </a:moveTo>
                <a:lnTo>
                  <a:pt x="0" y="951516"/>
                </a:lnTo>
                <a:lnTo>
                  <a:pt x="7433932" y="951516"/>
                </a:lnTo>
                <a:lnTo>
                  <a:pt x="7433932" y="1131516"/>
                </a:lnTo>
                <a:close/>
                <a:moveTo>
                  <a:pt x="0" y="1607276"/>
                </a:moveTo>
                <a:lnTo>
                  <a:pt x="0" y="1427276"/>
                </a:lnTo>
                <a:lnTo>
                  <a:pt x="7433932" y="1427276"/>
                </a:lnTo>
                <a:lnTo>
                  <a:pt x="7433932" y="1607276"/>
                </a:lnTo>
                <a:close/>
                <a:moveTo>
                  <a:pt x="0" y="2083036"/>
                </a:moveTo>
                <a:lnTo>
                  <a:pt x="0" y="1903036"/>
                </a:lnTo>
                <a:lnTo>
                  <a:pt x="7433932" y="1903036"/>
                </a:lnTo>
                <a:lnTo>
                  <a:pt x="7433932" y="2083036"/>
                </a:lnTo>
                <a:close/>
                <a:moveTo>
                  <a:pt x="0" y="2558794"/>
                </a:moveTo>
                <a:lnTo>
                  <a:pt x="0" y="2378794"/>
                </a:lnTo>
                <a:lnTo>
                  <a:pt x="7433932" y="2378794"/>
                </a:lnTo>
                <a:lnTo>
                  <a:pt x="7433932" y="2558794"/>
                </a:lnTo>
                <a:close/>
                <a:moveTo>
                  <a:pt x="0" y="3034552"/>
                </a:moveTo>
                <a:lnTo>
                  <a:pt x="0" y="2854552"/>
                </a:lnTo>
                <a:lnTo>
                  <a:pt x="7433932" y="2854552"/>
                </a:lnTo>
                <a:lnTo>
                  <a:pt x="7433932" y="3034552"/>
                </a:lnTo>
                <a:close/>
                <a:moveTo>
                  <a:pt x="0" y="3510312"/>
                </a:moveTo>
                <a:lnTo>
                  <a:pt x="0" y="3330312"/>
                </a:lnTo>
                <a:lnTo>
                  <a:pt x="7433932" y="3330312"/>
                </a:lnTo>
                <a:lnTo>
                  <a:pt x="7433932" y="3510312"/>
                </a:lnTo>
                <a:close/>
                <a:moveTo>
                  <a:pt x="0" y="3986071"/>
                </a:moveTo>
                <a:lnTo>
                  <a:pt x="0" y="3806071"/>
                </a:lnTo>
                <a:lnTo>
                  <a:pt x="7433932" y="3806071"/>
                </a:lnTo>
                <a:lnTo>
                  <a:pt x="7433932" y="3986071"/>
                </a:lnTo>
                <a:close/>
                <a:moveTo>
                  <a:pt x="0" y="4461830"/>
                </a:moveTo>
                <a:lnTo>
                  <a:pt x="0" y="4281830"/>
                </a:lnTo>
                <a:lnTo>
                  <a:pt x="7433932" y="4281830"/>
                </a:lnTo>
                <a:lnTo>
                  <a:pt x="7433932" y="4461830"/>
                </a:lnTo>
                <a:close/>
                <a:moveTo>
                  <a:pt x="0" y="4937589"/>
                </a:moveTo>
                <a:lnTo>
                  <a:pt x="0" y="4757589"/>
                </a:lnTo>
                <a:lnTo>
                  <a:pt x="7433932" y="4757589"/>
                </a:lnTo>
                <a:lnTo>
                  <a:pt x="7433932" y="4937589"/>
                </a:lnTo>
                <a:close/>
                <a:moveTo>
                  <a:pt x="0" y="5413348"/>
                </a:moveTo>
                <a:lnTo>
                  <a:pt x="0" y="5233348"/>
                </a:lnTo>
                <a:lnTo>
                  <a:pt x="7433932" y="5233348"/>
                </a:lnTo>
                <a:lnTo>
                  <a:pt x="7433932" y="5413348"/>
                </a:lnTo>
                <a:close/>
                <a:moveTo>
                  <a:pt x="0" y="5889107"/>
                </a:moveTo>
                <a:lnTo>
                  <a:pt x="0" y="5709107"/>
                </a:lnTo>
                <a:lnTo>
                  <a:pt x="7433932" y="5709107"/>
                </a:lnTo>
                <a:lnTo>
                  <a:pt x="7433932" y="5889107"/>
                </a:lnTo>
                <a:close/>
                <a:moveTo>
                  <a:pt x="0" y="6364866"/>
                </a:moveTo>
                <a:lnTo>
                  <a:pt x="0" y="6184866"/>
                </a:lnTo>
                <a:lnTo>
                  <a:pt x="7433932" y="6184866"/>
                </a:lnTo>
                <a:lnTo>
                  <a:pt x="7433932" y="6364866"/>
                </a:lnTo>
                <a:close/>
                <a:moveTo>
                  <a:pt x="0" y="6840625"/>
                </a:moveTo>
                <a:lnTo>
                  <a:pt x="0" y="6660625"/>
                </a:lnTo>
                <a:lnTo>
                  <a:pt x="7433932" y="6660625"/>
                </a:lnTo>
                <a:lnTo>
                  <a:pt x="7433932" y="6840625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9050" tIns="19050" rIns="19050" bIns="19050" numCol="1" spcCol="0" rtlCol="0" fromWordArt="0" anchor="ctr" anchorCtr="0" forceAA="0" compatLnSpc="1"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070" y="921385"/>
            <a:ext cx="8002270" cy="6068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 rot="2700000">
            <a:off x="-1502258" y="144204"/>
            <a:ext cx="3716966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Text Box 3"/>
          <p:cNvSpPr txBox="1"/>
          <p:nvPr/>
        </p:nvSpPr>
        <p:spPr bwMode="auto">
          <a:xfrm>
            <a:off x="162560" y="-49530"/>
            <a:ext cx="529717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eaLnBrk="1">
              <a:defRPr/>
            </a:pPr>
            <a:r>
              <a:rPr lang="en-US" altLang="x-none" sz="6000" dirty="0">
                <a:solidFill>
                  <a:schemeClr val="bg2">
                    <a:lumMod val="50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SOLR</a:t>
            </a:r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架构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9" name="Rectangle 13"/>
          <p:cNvSpPr/>
          <p:nvPr/>
        </p:nvSpPr>
        <p:spPr bwMode="auto">
          <a:xfrm rot="2700000">
            <a:off x="10528622" y="367062"/>
            <a:ext cx="2453738" cy="19177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Freeform 31"/>
          <p:cNvSpPr/>
          <p:nvPr/>
        </p:nvSpPr>
        <p:spPr bwMode="auto">
          <a:xfrm>
            <a:off x="-1323178" y="4530209"/>
            <a:ext cx="3716966" cy="3420313"/>
          </a:xfrm>
          <a:custGeom>
            <a:avLst/>
            <a:gdLst>
              <a:gd name="connsiteX0" fmla="*/ 0 w 7433932"/>
              <a:gd name="connsiteY0" fmla="*/ 180000 h 6840625"/>
              <a:gd name="connsiteX1" fmla="*/ 0 w 7433932"/>
              <a:gd name="connsiteY1" fmla="*/ 0 h 6840625"/>
              <a:gd name="connsiteX2" fmla="*/ 7433932 w 7433932"/>
              <a:gd name="connsiteY2" fmla="*/ 0 h 6840625"/>
              <a:gd name="connsiteX3" fmla="*/ 7433932 w 7433932"/>
              <a:gd name="connsiteY3" fmla="*/ 180000 h 6840625"/>
              <a:gd name="connsiteX4" fmla="*/ 0 w 7433932"/>
              <a:gd name="connsiteY4" fmla="*/ 655758 h 6840625"/>
              <a:gd name="connsiteX5" fmla="*/ 0 w 7433932"/>
              <a:gd name="connsiteY5" fmla="*/ 475758 h 6840625"/>
              <a:gd name="connsiteX6" fmla="*/ 7433932 w 7433932"/>
              <a:gd name="connsiteY6" fmla="*/ 475758 h 6840625"/>
              <a:gd name="connsiteX7" fmla="*/ 7433932 w 7433932"/>
              <a:gd name="connsiteY7" fmla="*/ 655758 h 6840625"/>
              <a:gd name="connsiteX8" fmla="*/ 0 w 7433932"/>
              <a:gd name="connsiteY8" fmla="*/ 1131516 h 6840625"/>
              <a:gd name="connsiteX9" fmla="*/ 0 w 7433932"/>
              <a:gd name="connsiteY9" fmla="*/ 951516 h 6840625"/>
              <a:gd name="connsiteX10" fmla="*/ 7433932 w 7433932"/>
              <a:gd name="connsiteY10" fmla="*/ 951516 h 6840625"/>
              <a:gd name="connsiteX11" fmla="*/ 7433932 w 7433932"/>
              <a:gd name="connsiteY11" fmla="*/ 1131516 h 6840625"/>
              <a:gd name="connsiteX12" fmla="*/ 0 w 7433932"/>
              <a:gd name="connsiteY12" fmla="*/ 1607276 h 6840625"/>
              <a:gd name="connsiteX13" fmla="*/ 0 w 7433932"/>
              <a:gd name="connsiteY13" fmla="*/ 1427276 h 6840625"/>
              <a:gd name="connsiteX14" fmla="*/ 7433932 w 7433932"/>
              <a:gd name="connsiteY14" fmla="*/ 1427276 h 6840625"/>
              <a:gd name="connsiteX15" fmla="*/ 7433932 w 7433932"/>
              <a:gd name="connsiteY15" fmla="*/ 1607276 h 6840625"/>
              <a:gd name="connsiteX16" fmla="*/ 0 w 7433932"/>
              <a:gd name="connsiteY16" fmla="*/ 2083036 h 6840625"/>
              <a:gd name="connsiteX17" fmla="*/ 0 w 7433932"/>
              <a:gd name="connsiteY17" fmla="*/ 1903036 h 6840625"/>
              <a:gd name="connsiteX18" fmla="*/ 7433932 w 7433932"/>
              <a:gd name="connsiteY18" fmla="*/ 1903036 h 6840625"/>
              <a:gd name="connsiteX19" fmla="*/ 7433932 w 7433932"/>
              <a:gd name="connsiteY19" fmla="*/ 2083036 h 6840625"/>
              <a:gd name="connsiteX20" fmla="*/ 0 w 7433932"/>
              <a:gd name="connsiteY20" fmla="*/ 2558794 h 6840625"/>
              <a:gd name="connsiteX21" fmla="*/ 0 w 7433932"/>
              <a:gd name="connsiteY21" fmla="*/ 2378794 h 6840625"/>
              <a:gd name="connsiteX22" fmla="*/ 7433932 w 7433932"/>
              <a:gd name="connsiteY22" fmla="*/ 2378794 h 6840625"/>
              <a:gd name="connsiteX23" fmla="*/ 7433932 w 7433932"/>
              <a:gd name="connsiteY23" fmla="*/ 2558794 h 6840625"/>
              <a:gd name="connsiteX24" fmla="*/ 0 w 7433932"/>
              <a:gd name="connsiteY24" fmla="*/ 3034552 h 6840625"/>
              <a:gd name="connsiteX25" fmla="*/ 0 w 7433932"/>
              <a:gd name="connsiteY25" fmla="*/ 2854552 h 6840625"/>
              <a:gd name="connsiteX26" fmla="*/ 7433932 w 7433932"/>
              <a:gd name="connsiteY26" fmla="*/ 2854552 h 6840625"/>
              <a:gd name="connsiteX27" fmla="*/ 7433932 w 7433932"/>
              <a:gd name="connsiteY27" fmla="*/ 3034552 h 6840625"/>
              <a:gd name="connsiteX28" fmla="*/ 0 w 7433932"/>
              <a:gd name="connsiteY28" fmla="*/ 3510312 h 6840625"/>
              <a:gd name="connsiteX29" fmla="*/ 0 w 7433932"/>
              <a:gd name="connsiteY29" fmla="*/ 3330312 h 6840625"/>
              <a:gd name="connsiteX30" fmla="*/ 7433932 w 7433932"/>
              <a:gd name="connsiteY30" fmla="*/ 3330312 h 6840625"/>
              <a:gd name="connsiteX31" fmla="*/ 7433932 w 7433932"/>
              <a:gd name="connsiteY31" fmla="*/ 3510312 h 6840625"/>
              <a:gd name="connsiteX32" fmla="*/ 0 w 7433932"/>
              <a:gd name="connsiteY32" fmla="*/ 3986071 h 6840625"/>
              <a:gd name="connsiteX33" fmla="*/ 0 w 7433932"/>
              <a:gd name="connsiteY33" fmla="*/ 3806071 h 6840625"/>
              <a:gd name="connsiteX34" fmla="*/ 7433932 w 7433932"/>
              <a:gd name="connsiteY34" fmla="*/ 3806071 h 6840625"/>
              <a:gd name="connsiteX35" fmla="*/ 7433932 w 7433932"/>
              <a:gd name="connsiteY35" fmla="*/ 3986071 h 6840625"/>
              <a:gd name="connsiteX36" fmla="*/ 0 w 7433932"/>
              <a:gd name="connsiteY36" fmla="*/ 4461830 h 6840625"/>
              <a:gd name="connsiteX37" fmla="*/ 0 w 7433932"/>
              <a:gd name="connsiteY37" fmla="*/ 4281830 h 6840625"/>
              <a:gd name="connsiteX38" fmla="*/ 7433932 w 7433932"/>
              <a:gd name="connsiteY38" fmla="*/ 4281830 h 6840625"/>
              <a:gd name="connsiteX39" fmla="*/ 7433932 w 7433932"/>
              <a:gd name="connsiteY39" fmla="*/ 4461830 h 6840625"/>
              <a:gd name="connsiteX40" fmla="*/ 0 w 7433932"/>
              <a:gd name="connsiteY40" fmla="*/ 4937589 h 6840625"/>
              <a:gd name="connsiteX41" fmla="*/ 0 w 7433932"/>
              <a:gd name="connsiteY41" fmla="*/ 4757589 h 6840625"/>
              <a:gd name="connsiteX42" fmla="*/ 7433932 w 7433932"/>
              <a:gd name="connsiteY42" fmla="*/ 4757589 h 6840625"/>
              <a:gd name="connsiteX43" fmla="*/ 7433932 w 7433932"/>
              <a:gd name="connsiteY43" fmla="*/ 4937589 h 6840625"/>
              <a:gd name="connsiteX44" fmla="*/ 0 w 7433932"/>
              <a:gd name="connsiteY44" fmla="*/ 5413348 h 6840625"/>
              <a:gd name="connsiteX45" fmla="*/ 0 w 7433932"/>
              <a:gd name="connsiteY45" fmla="*/ 5233348 h 6840625"/>
              <a:gd name="connsiteX46" fmla="*/ 7433932 w 7433932"/>
              <a:gd name="connsiteY46" fmla="*/ 5233348 h 6840625"/>
              <a:gd name="connsiteX47" fmla="*/ 7433932 w 7433932"/>
              <a:gd name="connsiteY47" fmla="*/ 5413348 h 6840625"/>
              <a:gd name="connsiteX48" fmla="*/ 0 w 7433932"/>
              <a:gd name="connsiteY48" fmla="*/ 5889107 h 6840625"/>
              <a:gd name="connsiteX49" fmla="*/ 0 w 7433932"/>
              <a:gd name="connsiteY49" fmla="*/ 5709107 h 6840625"/>
              <a:gd name="connsiteX50" fmla="*/ 7433932 w 7433932"/>
              <a:gd name="connsiteY50" fmla="*/ 5709107 h 6840625"/>
              <a:gd name="connsiteX51" fmla="*/ 7433932 w 7433932"/>
              <a:gd name="connsiteY51" fmla="*/ 5889107 h 6840625"/>
              <a:gd name="connsiteX52" fmla="*/ 0 w 7433932"/>
              <a:gd name="connsiteY52" fmla="*/ 6364866 h 6840625"/>
              <a:gd name="connsiteX53" fmla="*/ 0 w 7433932"/>
              <a:gd name="connsiteY53" fmla="*/ 6184866 h 6840625"/>
              <a:gd name="connsiteX54" fmla="*/ 7433932 w 7433932"/>
              <a:gd name="connsiteY54" fmla="*/ 6184866 h 6840625"/>
              <a:gd name="connsiteX55" fmla="*/ 7433932 w 7433932"/>
              <a:gd name="connsiteY55" fmla="*/ 6364866 h 6840625"/>
              <a:gd name="connsiteX56" fmla="*/ 0 w 7433932"/>
              <a:gd name="connsiteY56" fmla="*/ 6840625 h 6840625"/>
              <a:gd name="connsiteX57" fmla="*/ 0 w 7433932"/>
              <a:gd name="connsiteY57" fmla="*/ 6660625 h 6840625"/>
              <a:gd name="connsiteX58" fmla="*/ 7433932 w 7433932"/>
              <a:gd name="connsiteY58" fmla="*/ 6660625 h 6840625"/>
              <a:gd name="connsiteX59" fmla="*/ 7433932 w 7433932"/>
              <a:gd name="connsiteY59" fmla="*/ 6840625 h 684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433932" h="6840625">
                <a:moveTo>
                  <a:pt x="0" y="180000"/>
                </a:moveTo>
                <a:lnTo>
                  <a:pt x="0" y="0"/>
                </a:lnTo>
                <a:lnTo>
                  <a:pt x="7433932" y="0"/>
                </a:lnTo>
                <a:lnTo>
                  <a:pt x="7433932" y="180000"/>
                </a:lnTo>
                <a:close/>
                <a:moveTo>
                  <a:pt x="0" y="655758"/>
                </a:moveTo>
                <a:lnTo>
                  <a:pt x="0" y="475758"/>
                </a:lnTo>
                <a:lnTo>
                  <a:pt x="7433932" y="475758"/>
                </a:lnTo>
                <a:lnTo>
                  <a:pt x="7433932" y="655758"/>
                </a:lnTo>
                <a:close/>
                <a:moveTo>
                  <a:pt x="0" y="1131516"/>
                </a:moveTo>
                <a:lnTo>
                  <a:pt x="0" y="951516"/>
                </a:lnTo>
                <a:lnTo>
                  <a:pt x="7433932" y="951516"/>
                </a:lnTo>
                <a:lnTo>
                  <a:pt x="7433932" y="1131516"/>
                </a:lnTo>
                <a:close/>
                <a:moveTo>
                  <a:pt x="0" y="1607276"/>
                </a:moveTo>
                <a:lnTo>
                  <a:pt x="0" y="1427276"/>
                </a:lnTo>
                <a:lnTo>
                  <a:pt x="7433932" y="1427276"/>
                </a:lnTo>
                <a:lnTo>
                  <a:pt x="7433932" y="1607276"/>
                </a:lnTo>
                <a:close/>
                <a:moveTo>
                  <a:pt x="0" y="2083036"/>
                </a:moveTo>
                <a:lnTo>
                  <a:pt x="0" y="1903036"/>
                </a:lnTo>
                <a:lnTo>
                  <a:pt x="7433932" y="1903036"/>
                </a:lnTo>
                <a:lnTo>
                  <a:pt x="7433932" y="2083036"/>
                </a:lnTo>
                <a:close/>
                <a:moveTo>
                  <a:pt x="0" y="2558794"/>
                </a:moveTo>
                <a:lnTo>
                  <a:pt x="0" y="2378794"/>
                </a:lnTo>
                <a:lnTo>
                  <a:pt x="7433932" y="2378794"/>
                </a:lnTo>
                <a:lnTo>
                  <a:pt x="7433932" y="2558794"/>
                </a:lnTo>
                <a:close/>
                <a:moveTo>
                  <a:pt x="0" y="3034552"/>
                </a:moveTo>
                <a:lnTo>
                  <a:pt x="0" y="2854552"/>
                </a:lnTo>
                <a:lnTo>
                  <a:pt x="7433932" y="2854552"/>
                </a:lnTo>
                <a:lnTo>
                  <a:pt x="7433932" y="3034552"/>
                </a:lnTo>
                <a:close/>
                <a:moveTo>
                  <a:pt x="0" y="3510312"/>
                </a:moveTo>
                <a:lnTo>
                  <a:pt x="0" y="3330312"/>
                </a:lnTo>
                <a:lnTo>
                  <a:pt x="7433932" y="3330312"/>
                </a:lnTo>
                <a:lnTo>
                  <a:pt x="7433932" y="3510312"/>
                </a:lnTo>
                <a:close/>
                <a:moveTo>
                  <a:pt x="0" y="3986071"/>
                </a:moveTo>
                <a:lnTo>
                  <a:pt x="0" y="3806071"/>
                </a:lnTo>
                <a:lnTo>
                  <a:pt x="7433932" y="3806071"/>
                </a:lnTo>
                <a:lnTo>
                  <a:pt x="7433932" y="3986071"/>
                </a:lnTo>
                <a:close/>
                <a:moveTo>
                  <a:pt x="0" y="4461830"/>
                </a:moveTo>
                <a:lnTo>
                  <a:pt x="0" y="4281830"/>
                </a:lnTo>
                <a:lnTo>
                  <a:pt x="7433932" y="4281830"/>
                </a:lnTo>
                <a:lnTo>
                  <a:pt x="7433932" y="4461830"/>
                </a:lnTo>
                <a:close/>
                <a:moveTo>
                  <a:pt x="0" y="4937589"/>
                </a:moveTo>
                <a:lnTo>
                  <a:pt x="0" y="4757589"/>
                </a:lnTo>
                <a:lnTo>
                  <a:pt x="7433932" y="4757589"/>
                </a:lnTo>
                <a:lnTo>
                  <a:pt x="7433932" y="4937589"/>
                </a:lnTo>
                <a:close/>
                <a:moveTo>
                  <a:pt x="0" y="5413348"/>
                </a:moveTo>
                <a:lnTo>
                  <a:pt x="0" y="5233348"/>
                </a:lnTo>
                <a:lnTo>
                  <a:pt x="7433932" y="5233348"/>
                </a:lnTo>
                <a:lnTo>
                  <a:pt x="7433932" y="5413348"/>
                </a:lnTo>
                <a:close/>
                <a:moveTo>
                  <a:pt x="0" y="5889107"/>
                </a:moveTo>
                <a:lnTo>
                  <a:pt x="0" y="5709107"/>
                </a:lnTo>
                <a:lnTo>
                  <a:pt x="7433932" y="5709107"/>
                </a:lnTo>
                <a:lnTo>
                  <a:pt x="7433932" y="5889107"/>
                </a:lnTo>
                <a:close/>
                <a:moveTo>
                  <a:pt x="0" y="6364866"/>
                </a:moveTo>
                <a:lnTo>
                  <a:pt x="0" y="6184866"/>
                </a:lnTo>
                <a:lnTo>
                  <a:pt x="7433932" y="6184866"/>
                </a:lnTo>
                <a:lnTo>
                  <a:pt x="7433932" y="6364866"/>
                </a:lnTo>
                <a:close/>
                <a:moveTo>
                  <a:pt x="0" y="6840625"/>
                </a:moveTo>
                <a:lnTo>
                  <a:pt x="0" y="6660625"/>
                </a:lnTo>
                <a:lnTo>
                  <a:pt x="7433932" y="6660625"/>
                </a:lnTo>
                <a:lnTo>
                  <a:pt x="7433932" y="6840625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9050" tIns="19050" rIns="19050" bIns="19050" numCol="1" spcCol="0" rtlCol="0" fromWordArt="0" anchor="ctr" anchorCtr="0" forceAA="0" compatLnSpc="1"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55" y="866775"/>
            <a:ext cx="9093200" cy="5910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 rot="0">
            <a:off x="240665" y="4705350"/>
            <a:ext cx="948055" cy="1261745"/>
            <a:chOff x="1585" y="1347"/>
            <a:chExt cx="1507" cy="2006"/>
          </a:xfrm>
        </p:grpSpPr>
        <p:sp>
          <p:nvSpPr>
            <p:cNvPr id="10" name="任意多边形 9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1</a:t>
              </a:r>
              <a:endParaRPr lang="en-US" altLang="zh-CN" b="1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0">
            <a:off x="786130" y="3833495"/>
            <a:ext cx="947420" cy="1262380"/>
            <a:chOff x="1586" y="1347"/>
            <a:chExt cx="1506" cy="2007"/>
          </a:xfrm>
        </p:grpSpPr>
        <p:sp>
          <p:nvSpPr>
            <p:cNvPr id="7" name="任意多边形 6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2</a:t>
              </a:r>
              <a:endParaRPr lang="en-US" altLang="zh-CN" b="1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1330325" y="2961640"/>
            <a:ext cx="947420" cy="1262380"/>
            <a:chOff x="1586" y="1347"/>
            <a:chExt cx="1506" cy="2007"/>
          </a:xfrm>
        </p:grpSpPr>
        <p:sp>
          <p:nvSpPr>
            <p:cNvPr id="15" name="任意多边形 14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3</a:t>
              </a:r>
              <a:endParaRPr lang="en-US" altLang="zh-CN" b="1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1874520" y="2089785"/>
            <a:ext cx="947420" cy="1262380"/>
            <a:chOff x="1586" y="1347"/>
            <a:chExt cx="1506" cy="2007"/>
          </a:xfrm>
        </p:grpSpPr>
        <p:sp>
          <p:nvSpPr>
            <p:cNvPr id="20" name="任意多边形 19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4</a:t>
              </a:r>
              <a:endParaRPr lang="en-US" altLang="zh-CN" b="1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896745" y="4123690"/>
            <a:ext cx="9656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分析器/分词器 </a:t>
            </a:r>
            <a:r>
              <a:rPr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-</a:t>
            </a:r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-</a:t>
            </a:r>
            <a:r>
              <a:rPr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Lucene以令牌的形式识别数据。 Apache Solr分析内容，将其分成令牌，并将这些令牌传递给Lucene。</a:t>
            </a:r>
            <a:endParaRPr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98090" y="3274695"/>
            <a:ext cx="9055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响应写入器</a:t>
            </a:r>
            <a:r>
              <a:rPr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--</a:t>
            </a:r>
            <a:r>
              <a:rPr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Apache Solr中的响应写入器是为用户查询生成格式化输出的组件。 Solr支持XML，JSON，CSV等响应格式。对每种类型的响应都有不同的响应写入</a:t>
            </a:r>
            <a:endParaRPr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93490" y="1483360"/>
            <a:ext cx="77584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搜索组件</a:t>
            </a:r>
            <a:r>
              <a:rPr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-- </a:t>
            </a:r>
            <a:r>
              <a:rPr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组件是Apache Solr中提供的搜索类型(功能)。它可能是拼写检查，查询，构面，命中突出显示等。</a:t>
            </a:r>
            <a:endParaRPr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/>
            <a:endParaRPr 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94480" y="448310"/>
            <a:ext cx="74574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b="1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请求处理程序 </a:t>
            </a:r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-- </a:t>
            </a:r>
            <a:r>
              <a:rPr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发送到Apache Solr的请求由这些请求处理程序处理。通常将处理器映射到某个URI端点，并且它将为指定的请求提供服务</a:t>
            </a:r>
            <a:endParaRPr 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lum bright="12000"/>
          </a:blip>
          <a:srcRect t="20322" b="32714"/>
          <a:stretch>
            <a:fillRect/>
          </a:stretch>
        </p:blipFill>
        <p:spPr>
          <a:xfrm rot="10800000">
            <a:off x="10088880" y="4885055"/>
            <a:ext cx="1162050" cy="1203325"/>
          </a:xfrm>
          <a:prstGeom prst="rect">
            <a:avLst/>
          </a:prstGeom>
          <a:noFill/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lum bright="12000"/>
          </a:blip>
          <a:srcRect t="20322" b="32714"/>
          <a:stretch>
            <a:fillRect/>
          </a:stretch>
        </p:blipFill>
        <p:spPr>
          <a:xfrm>
            <a:off x="864870" y="582295"/>
            <a:ext cx="1162050" cy="1203325"/>
          </a:xfrm>
          <a:prstGeom prst="rect">
            <a:avLst/>
          </a:prstGeom>
          <a:noFill/>
        </p:spPr>
      </p:pic>
      <p:cxnSp>
        <p:nvCxnSpPr>
          <p:cNvPr id="39" name="直接连接符 38"/>
          <p:cNvCxnSpPr/>
          <p:nvPr/>
        </p:nvCxnSpPr>
        <p:spPr>
          <a:xfrm flipH="1" flipV="1">
            <a:off x="3574415" y="331470"/>
            <a:ext cx="8497570" cy="2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5080" y="5924550"/>
            <a:ext cx="912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rot="0">
            <a:off x="2429510" y="1256665"/>
            <a:ext cx="947420" cy="1262380"/>
            <a:chOff x="1586" y="1347"/>
            <a:chExt cx="1506" cy="2007"/>
          </a:xfrm>
        </p:grpSpPr>
        <p:sp>
          <p:nvSpPr>
            <p:cNvPr id="25" name="任意多边形 24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5</a:t>
              </a:r>
              <a:endParaRPr lang="en-US" altLang="zh-CN" b="1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2962275" y="384810"/>
            <a:ext cx="947420" cy="1262380"/>
            <a:chOff x="1586" y="1347"/>
            <a:chExt cx="1506" cy="2007"/>
          </a:xfrm>
        </p:grpSpPr>
        <p:sp>
          <p:nvSpPr>
            <p:cNvPr id="33" name="任意多边形 32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6</a:t>
              </a:r>
              <a:endParaRPr lang="en-US" altLang="zh-CN" b="1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352550" y="4995545"/>
            <a:ext cx="8833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更新请求处理器</a:t>
            </a:r>
            <a:r>
              <a:rPr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--</a:t>
            </a:r>
            <a:r>
              <a:rPr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每当向Apache Solr发送更新请求时，请求都通过一组称为更新请求处理器的插件(签名，日志记录，索引)运行。这个处理器负责修改</a:t>
            </a:r>
            <a:r>
              <a:rPr 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数据。</a:t>
            </a:r>
            <a:endParaRPr lang="zh-CN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145790" y="2352675"/>
            <a:ext cx="84067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b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查询解析器 </a:t>
            </a:r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--</a:t>
            </a:r>
            <a:r>
              <a:rPr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Apache Solr查询解析器解析传递给Solr的查询，并验证查询的语法是否有错误。解析查询后，将它们转换为Lucene理解的格式</a:t>
            </a:r>
            <a:endParaRPr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/>
            <a:endParaRPr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 rot="2700000">
            <a:off x="-1502258" y="144204"/>
            <a:ext cx="3716966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Text Box 3"/>
          <p:cNvSpPr txBox="1"/>
          <p:nvPr/>
        </p:nvSpPr>
        <p:spPr bwMode="auto">
          <a:xfrm>
            <a:off x="162560" y="-49530"/>
            <a:ext cx="529717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eaLnBrk="1">
              <a:defRPr/>
            </a:pPr>
            <a:r>
              <a:rPr lang="en-US" altLang="x-none" sz="6000" dirty="0">
                <a:solidFill>
                  <a:schemeClr val="bg2">
                    <a:lumMod val="50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SOLR</a:t>
            </a:r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结构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9" name="Rectangle 13"/>
          <p:cNvSpPr/>
          <p:nvPr/>
        </p:nvSpPr>
        <p:spPr bwMode="auto">
          <a:xfrm rot="2700000">
            <a:off x="10528622" y="367062"/>
            <a:ext cx="2453738" cy="19177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Freeform 31"/>
          <p:cNvSpPr/>
          <p:nvPr/>
        </p:nvSpPr>
        <p:spPr bwMode="auto">
          <a:xfrm>
            <a:off x="-1323178" y="4530209"/>
            <a:ext cx="3716966" cy="3420313"/>
          </a:xfrm>
          <a:custGeom>
            <a:avLst/>
            <a:gdLst>
              <a:gd name="connsiteX0" fmla="*/ 0 w 7433932"/>
              <a:gd name="connsiteY0" fmla="*/ 180000 h 6840625"/>
              <a:gd name="connsiteX1" fmla="*/ 0 w 7433932"/>
              <a:gd name="connsiteY1" fmla="*/ 0 h 6840625"/>
              <a:gd name="connsiteX2" fmla="*/ 7433932 w 7433932"/>
              <a:gd name="connsiteY2" fmla="*/ 0 h 6840625"/>
              <a:gd name="connsiteX3" fmla="*/ 7433932 w 7433932"/>
              <a:gd name="connsiteY3" fmla="*/ 180000 h 6840625"/>
              <a:gd name="connsiteX4" fmla="*/ 0 w 7433932"/>
              <a:gd name="connsiteY4" fmla="*/ 655758 h 6840625"/>
              <a:gd name="connsiteX5" fmla="*/ 0 w 7433932"/>
              <a:gd name="connsiteY5" fmla="*/ 475758 h 6840625"/>
              <a:gd name="connsiteX6" fmla="*/ 7433932 w 7433932"/>
              <a:gd name="connsiteY6" fmla="*/ 475758 h 6840625"/>
              <a:gd name="connsiteX7" fmla="*/ 7433932 w 7433932"/>
              <a:gd name="connsiteY7" fmla="*/ 655758 h 6840625"/>
              <a:gd name="connsiteX8" fmla="*/ 0 w 7433932"/>
              <a:gd name="connsiteY8" fmla="*/ 1131516 h 6840625"/>
              <a:gd name="connsiteX9" fmla="*/ 0 w 7433932"/>
              <a:gd name="connsiteY9" fmla="*/ 951516 h 6840625"/>
              <a:gd name="connsiteX10" fmla="*/ 7433932 w 7433932"/>
              <a:gd name="connsiteY10" fmla="*/ 951516 h 6840625"/>
              <a:gd name="connsiteX11" fmla="*/ 7433932 w 7433932"/>
              <a:gd name="connsiteY11" fmla="*/ 1131516 h 6840625"/>
              <a:gd name="connsiteX12" fmla="*/ 0 w 7433932"/>
              <a:gd name="connsiteY12" fmla="*/ 1607276 h 6840625"/>
              <a:gd name="connsiteX13" fmla="*/ 0 w 7433932"/>
              <a:gd name="connsiteY13" fmla="*/ 1427276 h 6840625"/>
              <a:gd name="connsiteX14" fmla="*/ 7433932 w 7433932"/>
              <a:gd name="connsiteY14" fmla="*/ 1427276 h 6840625"/>
              <a:gd name="connsiteX15" fmla="*/ 7433932 w 7433932"/>
              <a:gd name="connsiteY15" fmla="*/ 1607276 h 6840625"/>
              <a:gd name="connsiteX16" fmla="*/ 0 w 7433932"/>
              <a:gd name="connsiteY16" fmla="*/ 2083036 h 6840625"/>
              <a:gd name="connsiteX17" fmla="*/ 0 w 7433932"/>
              <a:gd name="connsiteY17" fmla="*/ 1903036 h 6840625"/>
              <a:gd name="connsiteX18" fmla="*/ 7433932 w 7433932"/>
              <a:gd name="connsiteY18" fmla="*/ 1903036 h 6840625"/>
              <a:gd name="connsiteX19" fmla="*/ 7433932 w 7433932"/>
              <a:gd name="connsiteY19" fmla="*/ 2083036 h 6840625"/>
              <a:gd name="connsiteX20" fmla="*/ 0 w 7433932"/>
              <a:gd name="connsiteY20" fmla="*/ 2558794 h 6840625"/>
              <a:gd name="connsiteX21" fmla="*/ 0 w 7433932"/>
              <a:gd name="connsiteY21" fmla="*/ 2378794 h 6840625"/>
              <a:gd name="connsiteX22" fmla="*/ 7433932 w 7433932"/>
              <a:gd name="connsiteY22" fmla="*/ 2378794 h 6840625"/>
              <a:gd name="connsiteX23" fmla="*/ 7433932 w 7433932"/>
              <a:gd name="connsiteY23" fmla="*/ 2558794 h 6840625"/>
              <a:gd name="connsiteX24" fmla="*/ 0 w 7433932"/>
              <a:gd name="connsiteY24" fmla="*/ 3034552 h 6840625"/>
              <a:gd name="connsiteX25" fmla="*/ 0 w 7433932"/>
              <a:gd name="connsiteY25" fmla="*/ 2854552 h 6840625"/>
              <a:gd name="connsiteX26" fmla="*/ 7433932 w 7433932"/>
              <a:gd name="connsiteY26" fmla="*/ 2854552 h 6840625"/>
              <a:gd name="connsiteX27" fmla="*/ 7433932 w 7433932"/>
              <a:gd name="connsiteY27" fmla="*/ 3034552 h 6840625"/>
              <a:gd name="connsiteX28" fmla="*/ 0 w 7433932"/>
              <a:gd name="connsiteY28" fmla="*/ 3510312 h 6840625"/>
              <a:gd name="connsiteX29" fmla="*/ 0 w 7433932"/>
              <a:gd name="connsiteY29" fmla="*/ 3330312 h 6840625"/>
              <a:gd name="connsiteX30" fmla="*/ 7433932 w 7433932"/>
              <a:gd name="connsiteY30" fmla="*/ 3330312 h 6840625"/>
              <a:gd name="connsiteX31" fmla="*/ 7433932 w 7433932"/>
              <a:gd name="connsiteY31" fmla="*/ 3510312 h 6840625"/>
              <a:gd name="connsiteX32" fmla="*/ 0 w 7433932"/>
              <a:gd name="connsiteY32" fmla="*/ 3986071 h 6840625"/>
              <a:gd name="connsiteX33" fmla="*/ 0 w 7433932"/>
              <a:gd name="connsiteY33" fmla="*/ 3806071 h 6840625"/>
              <a:gd name="connsiteX34" fmla="*/ 7433932 w 7433932"/>
              <a:gd name="connsiteY34" fmla="*/ 3806071 h 6840625"/>
              <a:gd name="connsiteX35" fmla="*/ 7433932 w 7433932"/>
              <a:gd name="connsiteY35" fmla="*/ 3986071 h 6840625"/>
              <a:gd name="connsiteX36" fmla="*/ 0 w 7433932"/>
              <a:gd name="connsiteY36" fmla="*/ 4461830 h 6840625"/>
              <a:gd name="connsiteX37" fmla="*/ 0 w 7433932"/>
              <a:gd name="connsiteY37" fmla="*/ 4281830 h 6840625"/>
              <a:gd name="connsiteX38" fmla="*/ 7433932 w 7433932"/>
              <a:gd name="connsiteY38" fmla="*/ 4281830 h 6840625"/>
              <a:gd name="connsiteX39" fmla="*/ 7433932 w 7433932"/>
              <a:gd name="connsiteY39" fmla="*/ 4461830 h 6840625"/>
              <a:gd name="connsiteX40" fmla="*/ 0 w 7433932"/>
              <a:gd name="connsiteY40" fmla="*/ 4937589 h 6840625"/>
              <a:gd name="connsiteX41" fmla="*/ 0 w 7433932"/>
              <a:gd name="connsiteY41" fmla="*/ 4757589 h 6840625"/>
              <a:gd name="connsiteX42" fmla="*/ 7433932 w 7433932"/>
              <a:gd name="connsiteY42" fmla="*/ 4757589 h 6840625"/>
              <a:gd name="connsiteX43" fmla="*/ 7433932 w 7433932"/>
              <a:gd name="connsiteY43" fmla="*/ 4937589 h 6840625"/>
              <a:gd name="connsiteX44" fmla="*/ 0 w 7433932"/>
              <a:gd name="connsiteY44" fmla="*/ 5413348 h 6840625"/>
              <a:gd name="connsiteX45" fmla="*/ 0 w 7433932"/>
              <a:gd name="connsiteY45" fmla="*/ 5233348 h 6840625"/>
              <a:gd name="connsiteX46" fmla="*/ 7433932 w 7433932"/>
              <a:gd name="connsiteY46" fmla="*/ 5233348 h 6840625"/>
              <a:gd name="connsiteX47" fmla="*/ 7433932 w 7433932"/>
              <a:gd name="connsiteY47" fmla="*/ 5413348 h 6840625"/>
              <a:gd name="connsiteX48" fmla="*/ 0 w 7433932"/>
              <a:gd name="connsiteY48" fmla="*/ 5889107 h 6840625"/>
              <a:gd name="connsiteX49" fmla="*/ 0 w 7433932"/>
              <a:gd name="connsiteY49" fmla="*/ 5709107 h 6840625"/>
              <a:gd name="connsiteX50" fmla="*/ 7433932 w 7433932"/>
              <a:gd name="connsiteY50" fmla="*/ 5709107 h 6840625"/>
              <a:gd name="connsiteX51" fmla="*/ 7433932 w 7433932"/>
              <a:gd name="connsiteY51" fmla="*/ 5889107 h 6840625"/>
              <a:gd name="connsiteX52" fmla="*/ 0 w 7433932"/>
              <a:gd name="connsiteY52" fmla="*/ 6364866 h 6840625"/>
              <a:gd name="connsiteX53" fmla="*/ 0 w 7433932"/>
              <a:gd name="connsiteY53" fmla="*/ 6184866 h 6840625"/>
              <a:gd name="connsiteX54" fmla="*/ 7433932 w 7433932"/>
              <a:gd name="connsiteY54" fmla="*/ 6184866 h 6840625"/>
              <a:gd name="connsiteX55" fmla="*/ 7433932 w 7433932"/>
              <a:gd name="connsiteY55" fmla="*/ 6364866 h 6840625"/>
              <a:gd name="connsiteX56" fmla="*/ 0 w 7433932"/>
              <a:gd name="connsiteY56" fmla="*/ 6840625 h 6840625"/>
              <a:gd name="connsiteX57" fmla="*/ 0 w 7433932"/>
              <a:gd name="connsiteY57" fmla="*/ 6660625 h 6840625"/>
              <a:gd name="connsiteX58" fmla="*/ 7433932 w 7433932"/>
              <a:gd name="connsiteY58" fmla="*/ 6660625 h 6840625"/>
              <a:gd name="connsiteX59" fmla="*/ 7433932 w 7433932"/>
              <a:gd name="connsiteY59" fmla="*/ 6840625 h 684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433932" h="6840625">
                <a:moveTo>
                  <a:pt x="0" y="180000"/>
                </a:moveTo>
                <a:lnTo>
                  <a:pt x="0" y="0"/>
                </a:lnTo>
                <a:lnTo>
                  <a:pt x="7433932" y="0"/>
                </a:lnTo>
                <a:lnTo>
                  <a:pt x="7433932" y="180000"/>
                </a:lnTo>
                <a:close/>
                <a:moveTo>
                  <a:pt x="0" y="655758"/>
                </a:moveTo>
                <a:lnTo>
                  <a:pt x="0" y="475758"/>
                </a:lnTo>
                <a:lnTo>
                  <a:pt x="7433932" y="475758"/>
                </a:lnTo>
                <a:lnTo>
                  <a:pt x="7433932" y="655758"/>
                </a:lnTo>
                <a:close/>
                <a:moveTo>
                  <a:pt x="0" y="1131516"/>
                </a:moveTo>
                <a:lnTo>
                  <a:pt x="0" y="951516"/>
                </a:lnTo>
                <a:lnTo>
                  <a:pt x="7433932" y="951516"/>
                </a:lnTo>
                <a:lnTo>
                  <a:pt x="7433932" y="1131516"/>
                </a:lnTo>
                <a:close/>
                <a:moveTo>
                  <a:pt x="0" y="1607276"/>
                </a:moveTo>
                <a:lnTo>
                  <a:pt x="0" y="1427276"/>
                </a:lnTo>
                <a:lnTo>
                  <a:pt x="7433932" y="1427276"/>
                </a:lnTo>
                <a:lnTo>
                  <a:pt x="7433932" y="1607276"/>
                </a:lnTo>
                <a:close/>
                <a:moveTo>
                  <a:pt x="0" y="2083036"/>
                </a:moveTo>
                <a:lnTo>
                  <a:pt x="0" y="1903036"/>
                </a:lnTo>
                <a:lnTo>
                  <a:pt x="7433932" y="1903036"/>
                </a:lnTo>
                <a:lnTo>
                  <a:pt x="7433932" y="2083036"/>
                </a:lnTo>
                <a:close/>
                <a:moveTo>
                  <a:pt x="0" y="2558794"/>
                </a:moveTo>
                <a:lnTo>
                  <a:pt x="0" y="2378794"/>
                </a:lnTo>
                <a:lnTo>
                  <a:pt x="7433932" y="2378794"/>
                </a:lnTo>
                <a:lnTo>
                  <a:pt x="7433932" y="2558794"/>
                </a:lnTo>
                <a:close/>
                <a:moveTo>
                  <a:pt x="0" y="3034552"/>
                </a:moveTo>
                <a:lnTo>
                  <a:pt x="0" y="2854552"/>
                </a:lnTo>
                <a:lnTo>
                  <a:pt x="7433932" y="2854552"/>
                </a:lnTo>
                <a:lnTo>
                  <a:pt x="7433932" y="3034552"/>
                </a:lnTo>
                <a:close/>
                <a:moveTo>
                  <a:pt x="0" y="3510312"/>
                </a:moveTo>
                <a:lnTo>
                  <a:pt x="0" y="3330312"/>
                </a:lnTo>
                <a:lnTo>
                  <a:pt x="7433932" y="3330312"/>
                </a:lnTo>
                <a:lnTo>
                  <a:pt x="7433932" y="3510312"/>
                </a:lnTo>
                <a:close/>
                <a:moveTo>
                  <a:pt x="0" y="3986071"/>
                </a:moveTo>
                <a:lnTo>
                  <a:pt x="0" y="3806071"/>
                </a:lnTo>
                <a:lnTo>
                  <a:pt x="7433932" y="3806071"/>
                </a:lnTo>
                <a:lnTo>
                  <a:pt x="7433932" y="3986071"/>
                </a:lnTo>
                <a:close/>
                <a:moveTo>
                  <a:pt x="0" y="4461830"/>
                </a:moveTo>
                <a:lnTo>
                  <a:pt x="0" y="4281830"/>
                </a:lnTo>
                <a:lnTo>
                  <a:pt x="7433932" y="4281830"/>
                </a:lnTo>
                <a:lnTo>
                  <a:pt x="7433932" y="4461830"/>
                </a:lnTo>
                <a:close/>
                <a:moveTo>
                  <a:pt x="0" y="4937589"/>
                </a:moveTo>
                <a:lnTo>
                  <a:pt x="0" y="4757589"/>
                </a:lnTo>
                <a:lnTo>
                  <a:pt x="7433932" y="4757589"/>
                </a:lnTo>
                <a:lnTo>
                  <a:pt x="7433932" y="4937589"/>
                </a:lnTo>
                <a:close/>
                <a:moveTo>
                  <a:pt x="0" y="5413348"/>
                </a:moveTo>
                <a:lnTo>
                  <a:pt x="0" y="5233348"/>
                </a:lnTo>
                <a:lnTo>
                  <a:pt x="7433932" y="5233348"/>
                </a:lnTo>
                <a:lnTo>
                  <a:pt x="7433932" y="5413348"/>
                </a:lnTo>
                <a:close/>
                <a:moveTo>
                  <a:pt x="0" y="5889107"/>
                </a:moveTo>
                <a:lnTo>
                  <a:pt x="0" y="5709107"/>
                </a:lnTo>
                <a:lnTo>
                  <a:pt x="7433932" y="5709107"/>
                </a:lnTo>
                <a:lnTo>
                  <a:pt x="7433932" y="5889107"/>
                </a:lnTo>
                <a:close/>
                <a:moveTo>
                  <a:pt x="0" y="6364866"/>
                </a:moveTo>
                <a:lnTo>
                  <a:pt x="0" y="6184866"/>
                </a:lnTo>
                <a:lnTo>
                  <a:pt x="7433932" y="6184866"/>
                </a:lnTo>
                <a:lnTo>
                  <a:pt x="7433932" y="6364866"/>
                </a:lnTo>
                <a:close/>
                <a:moveTo>
                  <a:pt x="0" y="6840625"/>
                </a:moveTo>
                <a:lnTo>
                  <a:pt x="0" y="6660625"/>
                </a:lnTo>
                <a:lnTo>
                  <a:pt x="7433932" y="6660625"/>
                </a:lnTo>
                <a:lnTo>
                  <a:pt x="7433932" y="6840625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9050" tIns="19050" rIns="19050" bIns="19050" numCol="1" spcCol="0" rtlCol="0" fromWordArt="0" anchor="ctr" anchorCtr="0" forceAA="0" compatLnSpc="1"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2" name="图片 1" descr="截屏2021-04-18 下午5.22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3805" y="32385"/>
            <a:ext cx="7649845" cy="6793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/>
          <p:nvPr/>
        </p:nvSpPr>
        <p:spPr bwMode="auto">
          <a:xfrm>
            <a:off x="4929629" y="2786680"/>
            <a:ext cx="6818481" cy="187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eaLnBrk="1">
              <a:defRPr/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solr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应用部署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2700000">
            <a:off x="-276708" y="2995354"/>
            <a:ext cx="3716966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Text Box 3"/>
          <p:cNvSpPr txBox="1"/>
          <p:nvPr/>
        </p:nvSpPr>
        <p:spPr bwMode="auto">
          <a:xfrm>
            <a:off x="681676" y="1916832"/>
            <a:ext cx="3528392" cy="187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eaLnBrk="1">
              <a:defRPr/>
            </a:pPr>
            <a:r>
              <a:rPr lang="en-US" altLang="x-none" sz="15000" dirty="0">
                <a:solidFill>
                  <a:schemeClr val="tx2"/>
                </a:solidFill>
                <a:latin typeface="Raleway Medium" charset="0"/>
                <a:ea typeface="Raleway Medium" charset="0"/>
                <a:cs typeface="Raleway Medium" charset="0"/>
                <a:sym typeface="Poppins Medium" charset="0"/>
              </a:rPr>
              <a:t>02</a:t>
            </a:r>
            <a:endParaRPr lang="x-none" altLang="x-none" sz="15000" dirty="0">
              <a:solidFill>
                <a:schemeClr val="tx2"/>
              </a:solidFill>
              <a:latin typeface="Raleway Medium" charset="0"/>
              <a:ea typeface="Raleway Medium" charset="0"/>
              <a:cs typeface="Raleway Medium" charset="0"/>
              <a:sym typeface="Poppins Medium" charset="0"/>
            </a:endParaRPr>
          </a:p>
        </p:txBody>
      </p:sp>
      <p:sp>
        <p:nvSpPr>
          <p:cNvPr id="8" name="Rectangle 13"/>
          <p:cNvSpPr/>
          <p:nvPr/>
        </p:nvSpPr>
        <p:spPr bwMode="auto">
          <a:xfrm rot="2700000">
            <a:off x="2767173" y="6884059"/>
            <a:ext cx="2453738" cy="191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Rectangle 13"/>
          <p:cNvSpPr/>
          <p:nvPr/>
        </p:nvSpPr>
        <p:spPr bwMode="auto">
          <a:xfrm rot="2700000">
            <a:off x="10528622" y="367062"/>
            <a:ext cx="2453738" cy="19177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9050" tIns="19050" rIns="19050" bIns="19050" numCol="1" rtlCol="0" anchor="ctr" anchorCtr="0" compatLnSpc="1"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Freeform 31"/>
          <p:cNvSpPr/>
          <p:nvPr/>
        </p:nvSpPr>
        <p:spPr bwMode="auto">
          <a:xfrm rot="2700000">
            <a:off x="10333517" y="4600694"/>
            <a:ext cx="3716966" cy="3420313"/>
          </a:xfrm>
          <a:custGeom>
            <a:avLst/>
            <a:gdLst>
              <a:gd name="connsiteX0" fmla="*/ 0 w 7433932"/>
              <a:gd name="connsiteY0" fmla="*/ 180000 h 6840625"/>
              <a:gd name="connsiteX1" fmla="*/ 0 w 7433932"/>
              <a:gd name="connsiteY1" fmla="*/ 0 h 6840625"/>
              <a:gd name="connsiteX2" fmla="*/ 7433932 w 7433932"/>
              <a:gd name="connsiteY2" fmla="*/ 0 h 6840625"/>
              <a:gd name="connsiteX3" fmla="*/ 7433932 w 7433932"/>
              <a:gd name="connsiteY3" fmla="*/ 180000 h 6840625"/>
              <a:gd name="connsiteX4" fmla="*/ 0 w 7433932"/>
              <a:gd name="connsiteY4" fmla="*/ 655758 h 6840625"/>
              <a:gd name="connsiteX5" fmla="*/ 0 w 7433932"/>
              <a:gd name="connsiteY5" fmla="*/ 475758 h 6840625"/>
              <a:gd name="connsiteX6" fmla="*/ 7433932 w 7433932"/>
              <a:gd name="connsiteY6" fmla="*/ 475758 h 6840625"/>
              <a:gd name="connsiteX7" fmla="*/ 7433932 w 7433932"/>
              <a:gd name="connsiteY7" fmla="*/ 655758 h 6840625"/>
              <a:gd name="connsiteX8" fmla="*/ 0 w 7433932"/>
              <a:gd name="connsiteY8" fmla="*/ 1131516 h 6840625"/>
              <a:gd name="connsiteX9" fmla="*/ 0 w 7433932"/>
              <a:gd name="connsiteY9" fmla="*/ 951516 h 6840625"/>
              <a:gd name="connsiteX10" fmla="*/ 7433932 w 7433932"/>
              <a:gd name="connsiteY10" fmla="*/ 951516 h 6840625"/>
              <a:gd name="connsiteX11" fmla="*/ 7433932 w 7433932"/>
              <a:gd name="connsiteY11" fmla="*/ 1131516 h 6840625"/>
              <a:gd name="connsiteX12" fmla="*/ 0 w 7433932"/>
              <a:gd name="connsiteY12" fmla="*/ 1607276 h 6840625"/>
              <a:gd name="connsiteX13" fmla="*/ 0 w 7433932"/>
              <a:gd name="connsiteY13" fmla="*/ 1427276 h 6840625"/>
              <a:gd name="connsiteX14" fmla="*/ 7433932 w 7433932"/>
              <a:gd name="connsiteY14" fmla="*/ 1427276 h 6840625"/>
              <a:gd name="connsiteX15" fmla="*/ 7433932 w 7433932"/>
              <a:gd name="connsiteY15" fmla="*/ 1607276 h 6840625"/>
              <a:gd name="connsiteX16" fmla="*/ 0 w 7433932"/>
              <a:gd name="connsiteY16" fmla="*/ 2083036 h 6840625"/>
              <a:gd name="connsiteX17" fmla="*/ 0 w 7433932"/>
              <a:gd name="connsiteY17" fmla="*/ 1903036 h 6840625"/>
              <a:gd name="connsiteX18" fmla="*/ 7433932 w 7433932"/>
              <a:gd name="connsiteY18" fmla="*/ 1903036 h 6840625"/>
              <a:gd name="connsiteX19" fmla="*/ 7433932 w 7433932"/>
              <a:gd name="connsiteY19" fmla="*/ 2083036 h 6840625"/>
              <a:gd name="connsiteX20" fmla="*/ 0 w 7433932"/>
              <a:gd name="connsiteY20" fmla="*/ 2558794 h 6840625"/>
              <a:gd name="connsiteX21" fmla="*/ 0 w 7433932"/>
              <a:gd name="connsiteY21" fmla="*/ 2378794 h 6840625"/>
              <a:gd name="connsiteX22" fmla="*/ 7433932 w 7433932"/>
              <a:gd name="connsiteY22" fmla="*/ 2378794 h 6840625"/>
              <a:gd name="connsiteX23" fmla="*/ 7433932 w 7433932"/>
              <a:gd name="connsiteY23" fmla="*/ 2558794 h 6840625"/>
              <a:gd name="connsiteX24" fmla="*/ 0 w 7433932"/>
              <a:gd name="connsiteY24" fmla="*/ 3034552 h 6840625"/>
              <a:gd name="connsiteX25" fmla="*/ 0 w 7433932"/>
              <a:gd name="connsiteY25" fmla="*/ 2854552 h 6840625"/>
              <a:gd name="connsiteX26" fmla="*/ 7433932 w 7433932"/>
              <a:gd name="connsiteY26" fmla="*/ 2854552 h 6840625"/>
              <a:gd name="connsiteX27" fmla="*/ 7433932 w 7433932"/>
              <a:gd name="connsiteY27" fmla="*/ 3034552 h 6840625"/>
              <a:gd name="connsiteX28" fmla="*/ 0 w 7433932"/>
              <a:gd name="connsiteY28" fmla="*/ 3510312 h 6840625"/>
              <a:gd name="connsiteX29" fmla="*/ 0 w 7433932"/>
              <a:gd name="connsiteY29" fmla="*/ 3330312 h 6840625"/>
              <a:gd name="connsiteX30" fmla="*/ 7433932 w 7433932"/>
              <a:gd name="connsiteY30" fmla="*/ 3330312 h 6840625"/>
              <a:gd name="connsiteX31" fmla="*/ 7433932 w 7433932"/>
              <a:gd name="connsiteY31" fmla="*/ 3510312 h 6840625"/>
              <a:gd name="connsiteX32" fmla="*/ 0 w 7433932"/>
              <a:gd name="connsiteY32" fmla="*/ 3986071 h 6840625"/>
              <a:gd name="connsiteX33" fmla="*/ 0 w 7433932"/>
              <a:gd name="connsiteY33" fmla="*/ 3806071 h 6840625"/>
              <a:gd name="connsiteX34" fmla="*/ 7433932 w 7433932"/>
              <a:gd name="connsiteY34" fmla="*/ 3806071 h 6840625"/>
              <a:gd name="connsiteX35" fmla="*/ 7433932 w 7433932"/>
              <a:gd name="connsiteY35" fmla="*/ 3986071 h 6840625"/>
              <a:gd name="connsiteX36" fmla="*/ 0 w 7433932"/>
              <a:gd name="connsiteY36" fmla="*/ 4461830 h 6840625"/>
              <a:gd name="connsiteX37" fmla="*/ 0 w 7433932"/>
              <a:gd name="connsiteY37" fmla="*/ 4281830 h 6840625"/>
              <a:gd name="connsiteX38" fmla="*/ 7433932 w 7433932"/>
              <a:gd name="connsiteY38" fmla="*/ 4281830 h 6840625"/>
              <a:gd name="connsiteX39" fmla="*/ 7433932 w 7433932"/>
              <a:gd name="connsiteY39" fmla="*/ 4461830 h 6840625"/>
              <a:gd name="connsiteX40" fmla="*/ 0 w 7433932"/>
              <a:gd name="connsiteY40" fmla="*/ 4937589 h 6840625"/>
              <a:gd name="connsiteX41" fmla="*/ 0 w 7433932"/>
              <a:gd name="connsiteY41" fmla="*/ 4757589 h 6840625"/>
              <a:gd name="connsiteX42" fmla="*/ 7433932 w 7433932"/>
              <a:gd name="connsiteY42" fmla="*/ 4757589 h 6840625"/>
              <a:gd name="connsiteX43" fmla="*/ 7433932 w 7433932"/>
              <a:gd name="connsiteY43" fmla="*/ 4937589 h 6840625"/>
              <a:gd name="connsiteX44" fmla="*/ 0 w 7433932"/>
              <a:gd name="connsiteY44" fmla="*/ 5413348 h 6840625"/>
              <a:gd name="connsiteX45" fmla="*/ 0 w 7433932"/>
              <a:gd name="connsiteY45" fmla="*/ 5233348 h 6840625"/>
              <a:gd name="connsiteX46" fmla="*/ 7433932 w 7433932"/>
              <a:gd name="connsiteY46" fmla="*/ 5233348 h 6840625"/>
              <a:gd name="connsiteX47" fmla="*/ 7433932 w 7433932"/>
              <a:gd name="connsiteY47" fmla="*/ 5413348 h 6840625"/>
              <a:gd name="connsiteX48" fmla="*/ 0 w 7433932"/>
              <a:gd name="connsiteY48" fmla="*/ 5889107 h 6840625"/>
              <a:gd name="connsiteX49" fmla="*/ 0 w 7433932"/>
              <a:gd name="connsiteY49" fmla="*/ 5709107 h 6840625"/>
              <a:gd name="connsiteX50" fmla="*/ 7433932 w 7433932"/>
              <a:gd name="connsiteY50" fmla="*/ 5709107 h 6840625"/>
              <a:gd name="connsiteX51" fmla="*/ 7433932 w 7433932"/>
              <a:gd name="connsiteY51" fmla="*/ 5889107 h 6840625"/>
              <a:gd name="connsiteX52" fmla="*/ 0 w 7433932"/>
              <a:gd name="connsiteY52" fmla="*/ 6364866 h 6840625"/>
              <a:gd name="connsiteX53" fmla="*/ 0 w 7433932"/>
              <a:gd name="connsiteY53" fmla="*/ 6184866 h 6840625"/>
              <a:gd name="connsiteX54" fmla="*/ 7433932 w 7433932"/>
              <a:gd name="connsiteY54" fmla="*/ 6184866 h 6840625"/>
              <a:gd name="connsiteX55" fmla="*/ 7433932 w 7433932"/>
              <a:gd name="connsiteY55" fmla="*/ 6364866 h 6840625"/>
              <a:gd name="connsiteX56" fmla="*/ 0 w 7433932"/>
              <a:gd name="connsiteY56" fmla="*/ 6840625 h 6840625"/>
              <a:gd name="connsiteX57" fmla="*/ 0 w 7433932"/>
              <a:gd name="connsiteY57" fmla="*/ 6660625 h 6840625"/>
              <a:gd name="connsiteX58" fmla="*/ 7433932 w 7433932"/>
              <a:gd name="connsiteY58" fmla="*/ 6660625 h 6840625"/>
              <a:gd name="connsiteX59" fmla="*/ 7433932 w 7433932"/>
              <a:gd name="connsiteY59" fmla="*/ 6840625 h 684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433932" h="6840625">
                <a:moveTo>
                  <a:pt x="0" y="180000"/>
                </a:moveTo>
                <a:lnTo>
                  <a:pt x="0" y="0"/>
                </a:lnTo>
                <a:lnTo>
                  <a:pt x="7433932" y="0"/>
                </a:lnTo>
                <a:lnTo>
                  <a:pt x="7433932" y="180000"/>
                </a:lnTo>
                <a:close/>
                <a:moveTo>
                  <a:pt x="0" y="655758"/>
                </a:moveTo>
                <a:lnTo>
                  <a:pt x="0" y="475758"/>
                </a:lnTo>
                <a:lnTo>
                  <a:pt x="7433932" y="475758"/>
                </a:lnTo>
                <a:lnTo>
                  <a:pt x="7433932" y="655758"/>
                </a:lnTo>
                <a:close/>
                <a:moveTo>
                  <a:pt x="0" y="1131516"/>
                </a:moveTo>
                <a:lnTo>
                  <a:pt x="0" y="951516"/>
                </a:lnTo>
                <a:lnTo>
                  <a:pt x="7433932" y="951516"/>
                </a:lnTo>
                <a:lnTo>
                  <a:pt x="7433932" y="1131516"/>
                </a:lnTo>
                <a:close/>
                <a:moveTo>
                  <a:pt x="0" y="1607276"/>
                </a:moveTo>
                <a:lnTo>
                  <a:pt x="0" y="1427276"/>
                </a:lnTo>
                <a:lnTo>
                  <a:pt x="7433932" y="1427276"/>
                </a:lnTo>
                <a:lnTo>
                  <a:pt x="7433932" y="1607276"/>
                </a:lnTo>
                <a:close/>
                <a:moveTo>
                  <a:pt x="0" y="2083036"/>
                </a:moveTo>
                <a:lnTo>
                  <a:pt x="0" y="1903036"/>
                </a:lnTo>
                <a:lnTo>
                  <a:pt x="7433932" y="1903036"/>
                </a:lnTo>
                <a:lnTo>
                  <a:pt x="7433932" y="2083036"/>
                </a:lnTo>
                <a:close/>
                <a:moveTo>
                  <a:pt x="0" y="2558794"/>
                </a:moveTo>
                <a:lnTo>
                  <a:pt x="0" y="2378794"/>
                </a:lnTo>
                <a:lnTo>
                  <a:pt x="7433932" y="2378794"/>
                </a:lnTo>
                <a:lnTo>
                  <a:pt x="7433932" y="2558794"/>
                </a:lnTo>
                <a:close/>
                <a:moveTo>
                  <a:pt x="0" y="3034552"/>
                </a:moveTo>
                <a:lnTo>
                  <a:pt x="0" y="2854552"/>
                </a:lnTo>
                <a:lnTo>
                  <a:pt x="7433932" y="2854552"/>
                </a:lnTo>
                <a:lnTo>
                  <a:pt x="7433932" y="3034552"/>
                </a:lnTo>
                <a:close/>
                <a:moveTo>
                  <a:pt x="0" y="3510312"/>
                </a:moveTo>
                <a:lnTo>
                  <a:pt x="0" y="3330312"/>
                </a:lnTo>
                <a:lnTo>
                  <a:pt x="7433932" y="3330312"/>
                </a:lnTo>
                <a:lnTo>
                  <a:pt x="7433932" y="3510312"/>
                </a:lnTo>
                <a:close/>
                <a:moveTo>
                  <a:pt x="0" y="3986071"/>
                </a:moveTo>
                <a:lnTo>
                  <a:pt x="0" y="3806071"/>
                </a:lnTo>
                <a:lnTo>
                  <a:pt x="7433932" y="3806071"/>
                </a:lnTo>
                <a:lnTo>
                  <a:pt x="7433932" y="3986071"/>
                </a:lnTo>
                <a:close/>
                <a:moveTo>
                  <a:pt x="0" y="4461830"/>
                </a:moveTo>
                <a:lnTo>
                  <a:pt x="0" y="4281830"/>
                </a:lnTo>
                <a:lnTo>
                  <a:pt x="7433932" y="4281830"/>
                </a:lnTo>
                <a:lnTo>
                  <a:pt x="7433932" y="4461830"/>
                </a:lnTo>
                <a:close/>
                <a:moveTo>
                  <a:pt x="0" y="4937589"/>
                </a:moveTo>
                <a:lnTo>
                  <a:pt x="0" y="4757589"/>
                </a:lnTo>
                <a:lnTo>
                  <a:pt x="7433932" y="4757589"/>
                </a:lnTo>
                <a:lnTo>
                  <a:pt x="7433932" y="4937589"/>
                </a:lnTo>
                <a:close/>
                <a:moveTo>
                  <a:pt x="0" y="5413348"/>
                </a:moveTo>
                <a:lnTo>
                  <a:pt x="0" y="5233348"/>
                </a:lnTo>
                <a:lnTo>
                  <a:pt x="7433932" y="5233348"/>
                </a:lnTo>
                <a:lnTo>
                  <a:pt x="7433932" y="5413348"/>
                </a:lnTo>
                <a:close/>
                <a:moveTo>
                  <a:pt x="0" y="5889107"/>
                </a:moveTo>
                <a:lnTo>
                  <a:pt x="0" y="5709107"/>
                </a:lnTo>
                <a:lnTo>
                  <a:pt x="7433932" y="5709107"/>
                </a:lnTo>
                <a:lnTo>
                  <a:pt x="7433932" y="5889107"/>
                </a:lnTo>
                <a:close/>
                <a:moveTo>
                  <a:pt x="0" y="6364866"/>
                </a:moveTo>
                <a:lnTo>
                  <a:pt x="0" y="6184866"/>
                </a:lnTo>
                <a:lnTo>
                  <a:pt x="7433932" y="6184866"/>
                </a:lnTo>
                <a:lnTo>
                  <a:pt x="7433932" y="6364866"/>
                </a:lnTo>
                <a:close/>
                <a:moveTo>
                  <a:pt x="0" y="6840625"/>
                </a:moveTo>
                <a:lnTo>
                  <a:pt x="0" y="6660625"/>
                </a:lnTo>
                <a:lnTo>
                  <a:pt x="7433932" y="6660625"/>
                </a:lnTo>
                <a:lnTo>
                  <a:pt x="7433932" y="6840625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9050" tIns="19050" rIns="19050" bIns="19050" numCol="1" spcCol="0" rtlCol="0" fromWordArt="0" anchor="ctr" anchorCtr="0" forceAA="0" compatLnSpc="1"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143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个人述职报告"/>
  <p:tag name="KSO_WM_TEMPLATE_CATEGORY" val="custom"/>
  <p:tag name="KSO_WM_TEMPLATE_INDEX" val="20204328"/>
  <p:tag name="KSO_WM_UNIT_ID" val="custom20204328_1*a*1"/>
  <p:tag name="KSO_WM_UNIT_ISNUMDGMTITLE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PRESET_TEXT" val="汇报日期"/>
  <p:tag name="KSO_WM_UNIT_TYPE" val="b"/>
  <p:tag name="KSO_WM_UNIT_INDEX" val="3"/>
  <p:tag name="KSO_WM_TEMPLATE_CATEGORY" val="custom"/>
  <p:tag name="KSO_WM_TEMPLATE_INDEX" val="20204328"/>
  <p:tag name="KSO_WM_UNIT_ID" val="custom20204328_1*b*3"/>
  <p:tag name="KSO_WM_UNIT_ISNUMDGMTITLE" val="0"/>
  <p:tag name="KSO_WM_UNIT_VALUE" val="8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PRESET_TEXT" val="汇报人姓名"/>
  <p:tag name="KSO_WM_UNIT_TYPE" val="b"/>
  <p:tag name="KSO_WM_UNIT_INDEX" val="2"/>
  <p:tag name="KSO_WM_TEMPLATE_CATEGORY" val="custom"/>
  <p:tag name="KSO_WM_TEMPLATE_INDEX" val="20204328"/>
  <p:tag name="KSO_WM_UNIT_ID" val="custom20204328_1*b*2"/>
  <p:tag name="KSO_WM_UNIT_ISNUMDGMTITLE" val="0"/>
  <p:tag name="KSO_WM_UNIT_VALUE" val="8"/>
</p:tagLst>
</file>

<file path=ppt/tags/tag14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1"/>
  <p:tag name="KSO_WM_TEMPLATE_MASTER_THUMB_INDEX" val="12"/>
  <p:tag name="KSO_WM_TEMPLATE_THUMBS_INDEX" val="1、4、7、9、12、16、17、21、24、25、26、27、28、31、35、38、41"/>
  <p:tag name="KSO_WM_SLIDE_MODEL_TYPE" val="cover"/>
</p:tagLst>
</file>

<file path=ppt/tags/tag148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ISCONTENTSTITLE" val="0"/>
  <p:tag name="KSO_WM_UNIT_COLOR_SCHEME_SHAPE_ID" val="14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3_2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2_2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1_2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28"/>
  <p:tag name="KSO_WM_UNIT_ID" val="custom20204328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"/>
</p:tagLst>
</file>

<file path=ppt/tags/tag162.xml><?xml version="1.0" encoding="utf-8"?>
<p:tagLst xmlns:p="http://schemas.openxmlformats.org/presentationml/2006/main">
  <p:tag name="KSO_WM_UNIT_COLOR_SCHEME_SHAPE_ID" val="3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87565_3*l_i*1_1"/>
  <p:tag name="KSO_WM_TEMPLATE_CATEGORY" val="diagram"/>
  <p:tag name="KSO_WM_TEMPLATE_INDEX" val="20187565"/>
  <p:tag name="KSO_WM_UNIT_LAYERLEVEL" val="1_1"/>
  <p:tag name="KSO_WM_TAG_VERSION" val="1.0"/>
  <p:tag name="KSO_WM_BEAUTIFY_FLAG" val="#wm#"/>
  <p:tag name="KSO_WM_UNIT_LINE_FORE_SCHEMECOLOR_INDEX" val="15"/>
  <p:tag name="KSO_WM_UNIT_LINE_FILL_TYPE" val="2"/>
  <p:tag name="KSO_WM_UNIT_USESOURCEFORMAT_APPLY" val="1"/>
</p:tagLst>
</file>

<file path=ppt/tags/tag163.xml><?xml version="1.0" encoding="utf-8"?>
<p:tagLst xmlns:p="http://schemas.openxmlformats.org/presentationml/2006/main">
  <p:tag name="KSO_WM_UNIT_COLOR_SCHEME_SHAPE_ID" val="26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565_3*l_h_i*1_1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COLOR_SCHEME_SHAPE_ID" val="24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87565_3*l_h_i*1_1_3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ISCONTENTSTITLE" val="0"/>
  <p:tag name="KSO_WM_UNIT_COLOR_SCHEME_SHAPE_ID" val="27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7565_3*l_h_i*1_1_2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COLOR_SCHEME_SHAPE_ID" val="25"/>
  <p:tag name="KSO_WM_UNIT_COLOR_SCHEME_PARENT_PAGE" val="0_3"/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565_3*l_h_f*1_1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COLOR_SCHEME_SHAPE_ID" val="2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565_3*l_h_i*1_2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ISCONTENTSTITLE" val="0"/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7565_3*l_h_i*1_2_2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COLOR_SCHEME_SHAPE_ID" val="1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87565_3*l_h_i*1_2_3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565_3*l_h_f*1_2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COLOR_SCHEME_SHAPE_ID" val="16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565_3*l_h_i*1_3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ISCONTENTSTITLE" val="0"/>
  <p:tag name="KSO_WM_UNIT_COLOR_SCHEME_SHAPE_ID" val="17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7565_3*l_h_i*1_3_2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COLOR_SCHEME_SHAPE_ID" val="14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87565_3*l_h_i*1_3_3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COLOR_SCHEME_SHAPE_ID" val="15"/>
  <p:tag name="KSO_WM_UNIT_COLOR_SCHEME_PARENT_PAGE" val="0_3"/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565_3*l_h_f*1_3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565_3*l_h_i*1_4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7565_3*l_h_i*1_4_2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87565_3*l_h_i*1_4_3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COLOR_SCHEME_SHAPE_ID" val="10"/>
  <p:tag name="KSO_WM_UNIT_COLOR_SCHEME_PARENT_PAGE" val="0_3"/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565_3*l_h_f*1_4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COLOR_SCHEME_SHAPE_ID" val="35"/>
  <p:tag name="KSO_WM_UNIT_COLOR_SCHEME_PARENT_PAGE" val="0_3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565_3*l_h_a*1_1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COLOR_SCHEME_SHAPE_ID" val="36"/>
  <p:tag name="KSO_WM_UNIT_COLOR_SCHEME_PARENT_PAGE" val="0_3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565_3*l_h_a*1_3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COLOR_SCHEME_SHAPE_ID" val="43"/>
  <p:tag name="KSO_WM_UNIT_COLOR_SCHEME_PARENT_PAGE" val="0_3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565_3*l_h_a*1_2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COLOR_SCHEME_SHAPE_ID" val="44"/>
  <p:tag name="KSO_WM_UNIT_COLOR_SCHEME_PARENT_PAGE" val="0_3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565_3*l_h_a*1_4_1"/>
  <p:tag name="KSO_WM_TEMPLATE_CATEGORY" val="diagram"/>
  <p:tag name="KSO_WM_TEMPLATE_INDEX" val="2018756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BEAUTIFY_FLAG" val="#wm#"/>
  <p:tag name="KSO_WM_TEMPLATE_CATEGORY" val="diagram"/>
  <p:tag name="KSO_WM_TEMPLATE_INDEX" val="20187565"/>
  <p:tag name="KSO_WM_SLIDE_COLORSCHEME_VERSION" val="3.2"/>
  <p:tag name="KSO_WM_SLIDE_ID" val="diagram20187565_3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792.897*296.249"/>
  <p:tag name="KSO_WM_SLIDE_POSITION" val="83.5513*142.125"/>
  <p:tag name="KSO_WM_DIAGRAM_GROUP_CODE" val="l1-1"/>
  <p:tag name="KSO_WM_SLIDE_DIAGTYPE" val="l"/>
  <p:tag name="KSO_WM_TAG_VERSION" val="1.0"/>
  <p:tag name="KSO_WM_SLIDE_LAYOUT" val="l"/>
  <p:tag name="KSO_WM_SLIDE_LAYOUT_CNT" val="1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181_3*n_h_h_i*1_2_1_1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160181_3*n_h_h_i*1_2_4_1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181_3*n_h_h_i*1_2_2_1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181_3*n_h_h_i*1_2_3_1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160181_3*n_h_h_i*1_2_1_2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160181_3*n_h_h_i*1_2_2_2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160181_3*n_h_h_i*1_2_3_2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160181_3*n_h_h_i*1_2_4_2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181_3*n_h_h_f*1_2_1_1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181_3*n_h_h_f*1_2_2_1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181_3*n_h_h_f*1_2_3_1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181_3*n_h_h_f*1_2_4_1"/>
  <p:tag name="KSO_WM_TEMPLATE_CATEGORY" val="diagram"/>
  <p:tag name="KSO_WM_TEMPLATE_INDEX" val="160181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f"/>
  <p:tag name="KSO_WM_UNIT_INDEX" val="1_1_1"/>
  <p:tag name="KSO_WM_UNIT_ID" val="diagram160181_3*n_h_f*1_1_1"/>
  <p:tag name="KSO_WM_TEMPLATE_CATEGORY" val="diagram"/>
  <p:tag name="KSO_WM_TEMPLATE_INDEX" val="1601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BEAUTIFY_FLAG" val="#wm#"/>
  <p:tag name="KSO_WM_TEMPLATE_CATEGORY" val="diagram"/>
  <p:tag name="KSO_WM_TEMPLATE_INDEX" val="160181"/>
  <p:tag name="KSO_WM_SLIDE_ID" val="diagram160181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627.738*276.986"/>
  <p:tag name="KSO_WM_SLIDE_POSITION" val="159.463*157.146"/>
  <p:tag name="KSO_WM_DIAGRAM_GROUP_CODE" val="n1-1"/>
  <p:tag name="KSO_WM_SLIDE_DIAGTYPE" val="n"/>
  <p:tag name="KSO_WM_TAG_VERSION" val="1.0"/>
  <p:tag name="KSO_WM_SLIDE_LAYOUT" val="a_n"/>
  <p:tag name="KSO_WM_SLIDE_LAYOUT_CNT" val="1_1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160083_3*m_i*1_2"/>
  <p:tag name="KSO_WM_TEMPLATE_CATEGORY" val="diagram"/>
  <p:tag name="KSO_WM_TEMPLATE_INDEX" val="160083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160083_3*m_i*1_1"/>
  <p:tag name="KSO_WM_TEMPLATE_CATEGORY" val="diagram"/>
  <p:tag name="KSO_WM_TEMPLATE_INDEX" val="160083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160083_3*m_h_i*1_1_1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160083_3*m_h_i*1_1_2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160083_3*m_h_i*1_1_3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160083_3*m_h_f*1_1_1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160083_3*m_h_i*1_3_3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160083_3*m_h_i*1_3_1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160083_3*m_h_i*1_3_2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160083_3*m_h_f*1_3_1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160083_3*m_h_i*1_2_1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160083_3*m_h_i*1_2_2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160083_3*m_h_i*1_2_3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160083_3*m_h_f*1_2_1"/>
  <p:tag name="KSO_WM_TEMPLATE_CATEGORY" val="diagram"/>
  <p:tag name="KSO_WM_TEMPLATE_INDEX" val="1600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BEAUTIFY_FLAG" val="#wm#"/>
  <p:tag name="KSO_WM_TEMPLATE_CATEGORY" val="diagram"/>
  <p:tag name="KSO_WM_TEMPLATE_INDEX" val="160083"/>
  <p:tag name="KSO_WM_SLIDE_ID" val="diagram160083_3"/>
  <p:tag name="KSO_WM_TEMPLATE_SUBCATEGORY" val="22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602.86*319.499"/>
  <p:tag name="KSO_WM_SLIDE_POSITION" val="178.57*110.25"/>
  <p:tag name="KSO_WM_DIAGRAM_GROUP_CODE" val="m1-1"/>
  <p:tag name="KSO_WM_SLIDE_DIAGTYPE" val="m"/>
  <p:tag name="KSO_WM_TAG_VERSION" val="1.0"/>
  <p:tag name="KSO_WM_SLIDE_LAYOUT" val="m"/>
  <p:tag name="KSO_WM_SLIDE_LAYOUT_CNT" val="1"/>
</p:tagLst>
</file>

<file path=ppt/tags/tag215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16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17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18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19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21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22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23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24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25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2"/>
</p:tagLst>
</file>

<file path=ppt/tags/tag226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1762</Words>
  <Application>WPS 演示</Application>
  <PresentationFormat>宽屏</PresentationFormat>
  <Paragraphs>170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5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汉仪旗黑-85S</vt:lpstr>
      <vt:lpstr>苹方-简</vt:lpstr>
      <vt:lpstr>微软雅黑 Light</vt:lpstr>
      <vt:lpstr>Poppins</vt:lpstr>
      <vt:lpstr>Raleway</vt:lpstr>
      <vt:lpstr>Roboto</vt:lpstr>
      <vt:lpstr>Raleway SemiBold</vt:lpstr>
      <vt:lpstr>Poppins Medium</vt:lpstr>
      <vt:lpstr>Raleway Medium</vt:lpstr>
      <vt:lpstr>DejaVu Sans</vt:lpstr>
      <vt:lpstr>Thonburi</vt:lpstr>
      <vt:lpstr>等线</vt:lpstr>
      <vt:lpstr>汉仪中等线KW</vt:lpstr>
      <vt:lpstr>微软雅黑</vt:lpstr>
      <vt:lpstr>Segoe UI</vt:lpstr>
      <vt:lpstr>1_Office 主题​​</vt:lpstr>
      <vt:lpstr>2_Office 主题​​</vt:lpstr>
      <vt:lpstr>个人述职报告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panjianghong</dc:creator>
  <cp:lastModifiedBy>panjianghong</cp:lastModifiedBy>
  <cp:revision>10</cp:revision>
  <dcterms:created xsi:type="dcterms:W3CDTF">2021-04-18T16:31:06Z</dcterms:created>
  <dcterms:modified xsi:type="dcterms:W3CDTF">2021-04-18T16:31:06Z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