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61" r:id="rId2"/>
  </p:sldIdLst>
  <p:sldSz cx="13234988" cy="4662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23" d="100"/>
          <a:sy n="123" d="100"/>
        </p:scale>
        <p:origin x="288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EEB7B-A60D-CF44-A26E-C1F43E7A972B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950913" y="1143000"/>
            <a:ext cx="8759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D0F35-4BC2-FE45-946E-940C7CFE28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84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-1349375" y="1279525"/>
            <a:ext cx="9802813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374" y="763051"/>
            <a:ext cx="9926241" cy="1623237"/>
          </a:xfrm>
        </p:spPr>
        <p:txBody>
          <a:bodyPr anchor="b"/>
          <a:lstStyle>
            <a:lvl1pPr algn="ctr">
              <a:defRPr sz="4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374" y="2448886"/>
            <a:ext cx="9926241" cy="112568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50" indent="0" algn="ctr">
              <a:buNone/>
              <a:defRPr sz="1360"/>
            </a:lvl2pPr>
            <a:lvl3pPr marL="621701" indent="0" algn="ctr">
              <a:buNone/>
              <a:defRPr sz="1224"/>
            </a:lvl3pPr>
            <a:lvl4pPr marL="932551" indent="0" algn="ctr">
              <a:buNone/>
              <a:defRPr sz="1088"/>
            </a:lvl4pPr>
            <a:lvl5pPr marL="1243401" indent="0" algn="ctr">
              <a:buNone/>
              <a:defRPr sz="1088"/>
            </a:lvl5pPr>
            <a:lvl6pPr marL="1554251" indent="0" algn="ctr">
              <a:buNone/>
              <a:defRPr sz="1088"/>
            </a:lvl6pPr>
            <a:lvl7pPr marL="1865102" indent="0" algn="ctr">
              <a:buNone/>
              <a:defRPr sz="1088"/>
            </a:lvl7pPr>
            <a:lvl8pPr marL="2175952" indent="0" algn="ctr">
              <a:buNone/>
              <a:defRPr sz="1088"/>
            </a:lvl8pPr>
            <a:lvl9pPr marL="2486802" indent="0" algn="ctr">
              <a:buNone/>
              <a:defRPr sz="108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3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09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71288" y="248234"/>
            <a:ext cx="2853794" cy="39512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9905" y="248234"/>
            <a:ext cx="8395946" cy="39512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7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95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012" y="1162385"/>
            <a:ext cx="11415177" cy="1939465"/>
          </a:xfrm>
        </p:spPr>
        <p:txBody>
          <a:bodyPr anchor="b"/>
          <a:lstStyle>
            <a:lvl1pPr>
              <a:defRPr sz="4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012" y="3120198"/>
            <a:ext cx="11415177" cy="1019919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1pPr>
            <a:lvl2pPr marL="31085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01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551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401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251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10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595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680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88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9905" y="1241171"/>
            <a:ext cx="5624870" cy="29583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0213" y="1241171"/>
            <a:ext cx="5624870" cy="29583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18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629" y="248235"/>
            <a:ext cx="11415177" cy="9011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630" y="1142957"/>
            <a:ext cx="5599020" cy="5601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50" indent="0">
              <a:buNone/>
              <a:defRPr sz="1360" b="1"/>
            </a:lvl2pPr>
            <a:lvl3pPr marL="621701" indent="0">
              <a:buNone/>
              <a:defRPr sz="1224" b="1"/>
            </a:lvl3pPr>
            <a:lvl4pPr marL="932551" indent="0">
              <a:buNone/>
              <a:defRPr sz="1088" b="1"/>
            </a:lvl4pPr>
            <a:lvl5pPr marL="1243401" indent="0">
              <a:buNone/>
              <a:defRPr sz="1088" b="1"/>
            </a:lvl5pPr>
            <a:lvl6pPr marL="1554251" indent="0">
              <a:buNone/>
              <a:defRPr sz="1088" b="1"/>
            </a:lvl6pPr>
            <a:lvl7pPr marL="1865102" indent="0">
              <a:buNone/>
              <a:defRPr sz="1088" b="1"/>
            </a:lvl7pPr>
            <a:lvl8pPr marL="2175952" indent="0">
              <a:buNone/>
              <a:defRPr sz="1088" b="1"/>
            </a:lvl8pPr>
            <a:lvl9pPr marL="2486802" indent="0">
              <a:buNone/>
              <a:defRPr sz="10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630" y="1703103"/>
            <a:ext cx="5599020" cy="25050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0213" y="1142957"/>
            <a:ext cx="5626594" cy="5601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50" indent="0">
              <a:buNone/>
              <a:defRPr sz="1360" b="1"/>
            </a:lvl2pPr>
            <a:lvl3pPr marL="621701" indent="0">
              <a:buNone/>
              <a:defRPr sz="1224" b="1"/>
            </a:lvl3pPr>
            <a:lvl4pPr marL="932551" indent="0">
              <a:buNone/>
              <a:defRPr sz="1088" b="1"/>
            </a:lvl4pPr>
            <a:lvl5pPr marL="1243401" indent="0">
              <a:buNone/>
              <a:defRPr sz="1088" b="1"/>
            </a:lvl5pPr>
            <a:lvl6pPr marL="1554251" indent="0">
              <a:buNone/>
              <a:defRPr sz="1088" b="1"/>
            </a:lvl6pPr>
            <a:lvl7pPr marL="1865102" indent="0">
              <a:buNone/>
              <a:defRPr sz="1088" b="1"/>
            </a:lvl7pPr>
            <a:lvl8pPr marL="2175952" indent="0">
              <a:buNone/>
              <a:defRPr sz="1088" b="1"/>
            </a:lvl8pPr>
            <a:lvl9pPr marL="2486802" indent="0">
              <a:buNone/>
              <a:defRPr sz="10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0213" y="1703103"/>
            <a:ext cx="5626594" cy="25050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7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33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25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630" y="310832"/>
            <a:ext cx="4268628" cy="108791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6594" y="671313"/>
            <a:ext cx="6700213" cy="3313388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630" y="1398746"/>
            <a:ext cx="4268628" cy="2591351"/>
          </a:xfrm>
        </p:spPr>
        <p:txBody>
          <a:bodyPr/>
          <a:lstStyle>
            <a:lvl1pPr marL="0" indent="0">
              <a:buNone/>
              <a:defRPr sz="1088"/>
            </a:lvl1pPr>
            <a:lvl2pPr marL="310850" indent="0">
              <a:buNone/>
              <a:defRPr sz="952"/>
            </a:lvl2pPr>
            <a:lvl3pPr marL="621701" indent="0">
              <a:buNone/>
              <a:defRPr sz="816"/>
            </a:lvl3pPr>
            <a:lvl4pPr marL="932551" indent="0">
              <a:buNone/>
              <a:defRPr sz="680"/>
            </a:lvl4pPr>
            <a:lvl5pPr marL="1243401" indent="0">
              <a:buNone/>
              <a:defRPr sz="680"/>
            </a:lvl5pPr>
            <a:lvl6pPr marL="1554251" indent="0">
              <a:buNone/>
              <a:defRPr sz="680"/>
            </a:lvl6pPr>
            <a:lvl7pPr marL="1865102" indent="0">
              <a:buNone/>
              <a:defRPr sz="680"/>
            </a:lvl7pPr>
            <a:lvl8pPr marL="2175952" indent="0">
              <a:buNone/>
              <a:defRPr sz="680"/>
            </a:lvl8pPr>
            <a:lvl9pPr marL="2486802" indent="0">
              <a:buNone/>
              <a:defRPr sz="6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75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630" y="310832"/>
            <a:ext cx="4268628" cy="108791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26594" y="671313"/>
            <a:ext cx="6700213" cy="3313388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50" indent="0">
              <a:buNone/>
              <a:defRPr sz="1904"/>
            </a:lvl2pPr>
            <a:lvl3pPr marL="621701" indent="0">
              <a:buNone/>
              <a:defRPr sz="1632"/>
            </a:lvl3pPr>
            <a:lvl4pPr marL="932551" indent="0">
              <a:buNone/>
              <a:defRPr sz="1360"/>
            </a:lvl4pPr>
            <a:lvl5pPr marL="1243401" indent="0">
              <a:buNone/>
              <a:defRPr sz="1360"/>
            </a:lvl5pPr>
            <a:lvl6pPr marL="1554251" indent="0">
              <a:buNone/>
              <a:defRPr sz="1360"/>
            </a:lvl6pPr>
            <a:lvl7pPr marL="1865102" indent="0">
              <a:buNone/>
              <a:defRPr sz="1360"/>
            </a:lvl7pPr>
            <a:lvl8pPr marL="2175952" indent="0">
              <a:buNone/>
              <a:defRPr sz="1360"/>
            </a:lvl8pPr>
            <a:lvl9pPr marL="2486802" indent="0">
              <a:buNone/>
              <a:defRPr sz="13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630" y="1398746"/>
            <a:ext cx="4268628" cy="2591351"/>
          </a:xfrm>
        </p:spPr>
        <p:txBody>
          <a:bodyPr/>
          <a:lstStyle>
            <a:lvl1pPr marL="0" indent="0">
              <a:buNone/>
              <a:defRPr sz="1088"/>
            </a:lvl1pPr>
            <a:lvl2pPr marL="310850" indent="0">
              <a:buNone/>
              <a:defRPr sz="952"/>
            </a:lvl2pPr>
            <a:lvl3pPr marL="621701" indent="0">
              <a:buNone/>
              <a:defRPr sz="816"/>
            </a:lvl3pPr>
            <a:lvl4pPr marL="932551" indent="0">
              <a:buNone/>
              <a:defRPr sz="680"/>
            </a:lvl4pPr>
            <a:lvl5pPr marL="1243401" indent="0">
              <a:buNone/>
              <a:defRPr sz="680"/>
            </a:lvl5pPr>
            <a:lvl6pPr marL="1554251" indent="0">
              <a:buNone/>
              <a:defRPr sz="680"/>
            </a:lvl6pPr>
            <a:lvl7pPr marL="1865102" indent="0">
              <a:buNone/>
              <a:defRPr sz="680"/>
            </a:lvl7pPr>
            <a:lvl8pPr marL="2175952" indent="0">
              <a:buNone/>
              <a:defRPr sz="680"/>
            </a:lvl8pPr>
            <a:lvl9pPr marL="2486802" indent="0">
              <a:buNone/>
              <a:defRPr sz="6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9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9906" y="248235"/>
            <a:ext cx="11415177" cy="90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906" y="1241171"/>
            <a:ext cx="11415177" cy="295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906" y="4321436"/>
            <a:ext cx="2977872" cy="24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4090" y="4321436"/>
            <a:ext cx="4466808" cy="24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10" y="4321436"/>
            <a:ext cx="2977872" cy="24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83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21701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25" indent="-155425" algn="l" defTabSz="6217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275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126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7976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8826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677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527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377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227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50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01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551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401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251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102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5952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6802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圆角矩形 229">
            <a:extLst>
              <a:ext uri="{FF2B5EF4-FFF2-40B4-BE49-F238E27FC236}">
                <a16:creationId xmlns:a16="http://schemas.microsoft.com/office/drawing/2014/main" id="{188DBCE7-2E38-4C44-AE84-1EE2B9F08819}"/>
              </a:ext>
            </a:extLst>
          </p:cNvPr>
          <p:cNvSpPr/>
          <p:nvPr/>
        </p:nvSpPr>
        <p:spPr>
          <a:xfrm>
            <a:off x="10917518" y="3138110"/>
            <a:ext cx="1952616" cy="2781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bluc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f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tto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now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圆角矩形 228">
            <a:extLst>
              <a:ext uri="{FF2B5EF4-FFF2-40B4-BE49-F238E27FC236}">
                <a16:creationId xmlns:a16="http://schemas.microsoft.com/office/drawing/2014/main" id="{B0673EF2-2ACD-374B-9CF8-ED060A0114F5}"/>
              </a:ext>
            </a:extLst>
          </p:cNvPr>
          <p:cNvSpPr/>
          <p:nvPr/>
        </p:nvSpPr>
        <p:spPr>
          <a:xfrm>
            <a:off x="10917517" y="2156850"/>
            <a:ext cx="1952616" cy="3236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blue at f two now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86085D31-93F0-904F-A845-BE0AB2894C91}"/>
              </a:ext>
            </a:extLst>
          </p:cNvPr>
          <p:cNvSpPr/>
          <p:nvPr/>
        </p:nvSpPr>
        <p:spPr>
          <a:xfrm>
            <a:off x="10917518" y="1275895"/>
            <a:ext cx="1952616" cy="2886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biz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alue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f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tlo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80521" y="1262918"/>
            <a:ext cx="5100746" cy="21154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284" y="428613"/>
            <a:ext cx="871473" cy="3727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467" y="110319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467" y="945042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467" y="1430000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3467" y="1271844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3467" y="1740664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467" y="1582507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467" y="2067466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467" y="1909309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3467" y="2378936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3467" y="2220781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3467" y="2705738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3467" y="2547583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3467" y="3016402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467" y="2858246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3467" y="3343205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3467" y="3185048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3467" y="367000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3467" y="3511851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3467" y="3996809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3467" y="3838653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1337" y="110319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1337" y="945042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1337" y="1430000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1337" y="1271844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1337" y="1740664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1337" y="1582507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1337" y="2067466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1337" y="1909309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1337" y="2378936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91337" y="2220781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1337" y="2705738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1337" y="2547583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91337" y="3016402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1337" y="2858246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1337" y="3343205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1337" y="3185048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1337" y="367000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91337" y="3511851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1337" y="3996809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1337" y="3838653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93" y="807064"/>
            <a:ext cx="464785" cy="464785"/>
          </a:xfrm>
          <a:prstGeom prst="rect">
            <a:avLst/>
          </a:prstGeom>
        </p:spPr>
      </p:pic>
      <p:pic>
        <p:nvPicPr>
          <p:cNvPr id="49" name="Picture 48" descr="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93" y="1325912"/>
            <a:ext cx="464785" cy="464785"/>
          </a:xfrm>
          <a:prstGeom prst="rect">
            <a:avLst/>
          </a:prstGeom>
        </p:spPr>
      </p:pic>
      <p:pic>
        <p:nvPicPr>
          <p:cNvPr id="50" name="Picture 49" descr="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93" y="1827816"/>
            <a:ext cx="464785" cy="464785"/>
          </a:xfrm>
          <a:prstGeom prst="rect">
            <a:avLst/>
          </a:prstGeom>
        </p:spPr>
      </p:pic>
      <p:pic>
        <p:nvPicPr>
          <p:cNvPr id="51" name="Picture 50" descr="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96" y="3136238"/>
            <a:ext cx="472855" cy="472855"/>
          </a:xfrm>
          <a:prstGeom prst="rect">
            <a:avLst/>
          </a:prstGeom>
        </p:spPr>
      </p:pic>
      <p:pic>
        <p:nvPicPr>
          <p:cNvPr id="52" name="Picture 51" descr="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596" y="2625055"/>
            <a:ext cx="472855" cy="472855"/>
          </a:xfrm>
          <a:prstGeom prst="rect">
            <a:avLst/>
          </a:prstGeom>
        </p:spPr>
      </p:pic>
      <p:pic>
        <p:nvPicPr>
          <p:cNvPr id="53" name="Picture 52" descr="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596" y="3646612"/>
            <a:ext cx="472855" cy="44743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791337" y="805444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3467" y="807059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14"/>
          <p:cNvSpPr/>
          <p:nvPr/>
        </p:nvSpPr>
        <p:spPr>
          <a:xfrm rot="5030305" flipH="1">
            <a:off x="501437" y="234798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14"/>
          <p:cNvSpPr/>
          <p:nvPr/>
        </p:nvSpPr>
        <p:spPr>
          <a:xfrm rot="5030305" flipH="1">
            <a:off x="501437" y="243755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14"/>
          <p:cNvSpPr/>
          <p:nvPr/>
        </p:nvSpPr>
        <p:spPr>
          <a:xfrm rot="5030305" flipH="1">
            <a:off x="501437" y="254366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153744" y="428616"/>
            <a:ext cx="726482" cy="44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143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en-US" sz="1143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</p:txBody>
      </p:sp>
      <p:cxnSp>
        <p:nvCxnSpPr>
          <p:cNvPr id="65" name="直线箭头连接符 64"/>
          <p:cNvCxnSpPr>
            <a:stCxn id="5" idx="3"/>
            <a:endCxn id="2" idx="2"/>
          </p:cNvCxnSpPr>
          <p:nvPr/>
        </p:nvCxnSpPr>
        <p:spPr>
          <a:xfrm flipV="1">
            <a:off x="2243754" y="1632635"/>
            <a:ext cx="416082" cy="822957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4"/>
          <p:cNvCxnSpPr>
            <a:stCxn id="5" idx="3"/>
            <a:endCxn id="181" idx="1"/>
          </p:cNvCxnSpPr>
          <p:nvPr/>
        </p:nvCxnSpPr>
        <p:spPr>
          <a:xfrm flipV="1">
            <a:off x="2243759" y="2453395"/>
            <a:ext cx="262627" cy="2192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4"/>
          <p:cNvCxnSpPr>
            <a:cxnSpLocks/>
            <a:stCxn id="181" idx="3"/>
            <a:endCxn id="70" idx="2"/>
          </p:cNvCxnSpPr>
          <p:nvPr/>
        </p:nvCxnSpPr>
        <p:spPr>
          <a:xfrm flipV="1">
            <a:off x="3734738" y="2440134"/>
            <a:ext cx="828219" cy="13153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3892069" y="2157925"/>
            <a:ext cx="511679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526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1526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3892069" y="477738"/>
            <a:ext cx="534121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75" name="Text Box 74"/>
          <p:cNvSpPr txBox="1"/>
          <p:nvPr/>
        </p:nvSpPr>
        <p:spPr>
          <a:xfrm>
            <a:off x="3848224" y="3806950"/>
            <a:ext cx="620683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76" name="椭圆 14"/>
          <p:cNvSpPr/>
          <p:nvPr/>
        </p:nvSpPr>
        <p:spPr>
          <a:xfrm rot="5030305" flipH="1">
            <a:off x="4187988" y="155000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椭圆 14"/>
          <p:cNvSpPr/>
          <p:nvPr/>
        </p:nvSpPr>
        <p:spPr>
          <a:xfrm rot="5030305" flipH="1">
            <a:off x="4187988" y="1639570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14"/>
          <p:cNvSpPr/>
          <p:nvPr/>
        </p:nvSpPr>
        <p:spPr>
          <a:xfrm rot="5030305" flipH="1">
            <a:off x="4187988" y="1735596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椭圆 14"/>
          <p:cNvSpPr/>
          <p:nvPr/>
        </p:nvSpPr>
        <p:spPr>
          <a:xfrm rot="5030305" flipH="1">
            <a:off x="4187913" y="289169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椭圆 14"/>
          <p:cNvSpPr/>
          <p:nvPr/>
        </p:nvSpPr>
        <p:spPr>
          <a:xfrm rot="5030305" flipH="1">
            <a:off x="4187913" y="298126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椭圆 14"/>
          <p:cNvSpPr/>
          <p:nvPr/>
        </p:nvSpPr>
        <p:spPr>
          <a:xfrm rot="5030305" flipH="1">
            <a:off x="4187913" y="308737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/>
          <p:cNvCxnSpPr>
            <a:cxnSpLocks/>
            <a:stCxn id="2" idx="3"/>
          </p:cNvCxnSpPr>
          <p:nvPr/>
        </p:nvCxnSpPr>
        <p:spPr>
          <a:xfrm flipV="1">
            <a:off x="3207292" y="1305003"/>
            <a:ext cx="5420469" cy="153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Text Box 103"/>
          <p:cNvSpPr txBox="1"/>
          <p:nvPr/>
        </p:nvSpPr>
        <p:spPr>
          <a:xfrm>
            <a:off x="5812295" y="1250761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105" name="Text Box 104"/>
          <p:cNvSpPr txBox="1"/>
          <p:nvPr/>
        </p:nvSpPr>
        <p:spPr>
          <a:xfrm>
            <a:off x="4780978" y="1271545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940341" y="1558223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111"/>
          <p:cNvSpPr txBox="1"/>
          <p:nvPr/>
        </p:nvSpPr>
        <p:spPr>
          <a:xfrm>
            <a:off x="4525251" y="1695656"/>
            <a:ext cx="832603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·)</a:t>
            </a:r>
            <a:endParaRPr lang="en-US" altLang="en-US" sz="10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5972502" y="1569184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5557776" y="1695656"/>
            <a:ext cx="835672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7020858" y="1558295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122"/>
          <p:cNvSpPr txBox="1"/>
          <p:nvPr/>
        </p:nvSpPr>
        <p:spPr>
          <a:xfrm>
            <a:off x="8773320" y="1681438"/>
            <a:ext cx="612668" cy="26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5"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4938259" y="2818513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 Box 132"/>
          <p:cNvSpPr txBox="1"/>
          <p:nvPr/>
        </p:nvSpPr>
        <p:spPr>
          <a:xfrm>
            <a:off x="4606358" y="3110511"/>
            <a:ext cx="716854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5">
                <a:latin typeface="Times New Roman" panose="02020603050405020304" pitchFamily="18" charset="0"/>
                <a:cs typeface="Times New Roman" panose="02020603050405020304" pitchFamily="18" charset="0"/>
              </a:rPr>
              <a:t>&lt;SOS&gt;</a:t>
            </a:r>
          </a:p>
        </p:txBody>
      </p:sp>
      <p:sp>
        <p:nvSpPr>
          <p:cNvPr id="135" name="Text Box 134"/>
          <p:cNvSpPr txBox="1"/>
          <p:nvPr/>
        </p:nvSpPr>
        <p:spPr>
          <a:xfrm>
            <a:off x="5821654" y="3039408"/>
            <a:ext cx="332142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4" name="Text Box 153"/>
          <p:cNvSpPr txBox="1"/>
          <p:nvPr/>
        </p:nvSpPr>
        <p:spPr>
          <a:xfrm>
            <a:off x="3323069" y="1066863"/>
            <a:ext cx="79861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7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168" name="Text Box 167"/>
          <p:cNvSpPr txBox="1"/>
          <p:nvPr/>
        </p:nvSpPr>
        <p:spPr>
          <a:xfrm>
            <a:off x="8935304" y="1231085"/>
            <a:ext cx="393056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 flipH="1">
            <a:off x="9097282" y="1562169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9102180" y="1909360"/>
            <a:ext cx="807" cy="159367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9098549" y="2809884"/>
            <a:ext cx="3631" cy="27637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 Box 193"/>
          <p:cNvSpPr txBox="1"/>
          <p:nvPr/>
        </p:nvSpPr>
        <p:spPr>
          <a:xfrm>
            <a:off x="6852167" y="1250796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  <p:sp>
        <p:nvSpPr>
          <p:cNvPr id="196" name="Text Box 195"/>
          <p:cNvSpPr txBox="1"/>
          <p:nvPr/>
        </p:nvSpPr>
        <p:spPr>
          <a:xfrm>
            <a:off x="6603026" y="1695656"/>
            <a:ext cx="835234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00" name="椭圆 14"/>
          <p:cNvSpPr/>
          <p:nvPr/>
        </p:nvSpPr>
        <p:spPr>
          <a:xfrm rot="5030305" flipH="1">
            <a:off x="8136963" y="1396759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椭圆 14"/>
          <p:cNvSpPr/>
          <p:nvPr/>
        </p:nvSpPr>
        <p:spPr>
          <a:xfrm rot="5030305" flipH="1">
            <a:off x="8027222" y="139716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椭圆 14"/>
          <p:cNvSpPr/>
          <p:nvPr/>
        </p:nvSpPr>
        <p:spPr>
          <a:xfrm rot="5030305" flipH="1">
            <a:off x="7921919" y="139716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 Box 202"/>
          <p:cNvSpPr txBox="1"/>
          <p:nvPr/>
        </p:nvSpPr>
        <p:spPr>
          <a:xfrm>
            <a:off x="7625477" y="1695656"/>
            <a:ext cx="834795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en-US" sz="10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" name="椭圆 14"/>
          <p:cNvSpPr/>
          <p:nvPr/>
        </p:nvSpPr>
        <p:spPr>
          <a:xfrm rot="5030305" flipH="1">
            <a:off x="8137229" y="177443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椭圆 14"/>
          <p:cNvSpPr/>
          <p:nvPr/>
        </p:nvSpPr>
        <p:spPr>
          <a:xfrm rot="5030305" flipH="1">
            <a:off x="8027488" y="177483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14"/>
          <p:cNvSpPr/>
          <p:nvPr/>
        </p:nvSpPr>
        <p:spPr>
          <a:xfrm rot="5030305" flipH="1">
            <a:off x="7922185" y="177483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8045610" y="1558470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 flipV="1">
            <a:off x="8050648" y="1914568"/>
            <a:ext cx="807" cy="159367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椭圆 14"/>
          <p:cNvSpPr/>
          <p:nvPr/>
        </p:nvSpPr>
        <p:spPr>
          <a:xfrm rot="5030305" flipH="1">
            <a:off x="8171162" y="3143937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椭圆 14"/>
          <p:cNvSpPr/>
          <p:nvPr/>
        </p:nvSpPr>
        <p:spPr>
          <a:xfrm rot="5030305" flipH="1">
            <a:off x="8061420" y="314434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椭圆 14"/>
          <p:cNvSpPr/>
          <p:nvPr/>
        </p:nvSpPr>
        <p:spPr>
          <a:xfrm rot="5030305" flipH="1">
            <a:off x="7956117" y="314434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475341" y="91129"/>
            <a:ext cx="5153092" cy="11085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556453" y="23501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153" name="Oval 152"/>
          <p:cNvSpPr/>
          <p:nvPr/>
        </p:nvSpPr>
        <p:spPr>
          <a:xfrm>
            <a:off x="7673349" y="235016"/>
            <a:ext cx="759383" cy="7545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4"/>
          <p:cNvSpPr/>
          <p:nvPr/>
        </p:nvSpPr>
        <p:spPr>
          <a:xfrm rot="5030305" flipH="1">
            <a:off x="8142884" y="59611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椭圆 14"/>
          <p:cNvSpPr/>
          <p:nvPr/>
        </p:nvSpPr>
        <p:spPr>
          <a:xfrm rot="5030305" flipH="1">
            <a:off x="8020428" y="596076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椭圆 14"/>
          <p:cNvSpPr/>
          <p:nvPr/>
        </p:nvSpPr>
        <p:spPr>
          <a:xfrm rot="5030305" flipH="1">
            <a:off x="7893203" y="59695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线箭头连接符 64"/>
          <p:cNvCxnSpPr>
            <a:stCxn id="61" idx="6"/>
            <a:endCxn id="62" idx="2"/>
          </p:cNvCxnSpPr>
          <p:nvPr/>
        </p:nvCxnSpPr>
        <p:spPr>
          <a:xfrm>
            <a:off x="6348813" y="612073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线箭头连接符 64"/>
          <p:cNvCxnSpPr>
            <a:stCxn id="62" idx="6"/>
            <a:endCxn id="153" idx="2"/>
          </p:cNvCxnSpPr>
          <p:nvPr/>
        </p:nvCxnSpPr>
        <p:spPr>
          <a:xfrm>
            <a:off x="7388803" y="612077"/>
            <a:ext cx="284549" cy="43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线箭头连接符 64"/>
          <p:cNvCxnSpPr>
            <a:cxnSpLocks/>
            <a:stCxn id="146" idx="3"/>
            <a:endCxn id="264" idx="1"/>
          </p:cNvCxnSpPr>
          <p:nvPr/>
        </p:nvCxnSpPr>
        <p:spPr>
          <a:xfrm>
            <a:off x="9628433" y="645420"/>
            <a:ext cx="406182" cy="77036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62" idx="0"/>
            <a:endCxn id="153" idx="4"/>
          </p:cNvCxnSpPr>
          <p:nvPr/>
        </p:nvCxnSpPr>
        <p:spPr>
          <a:xfrm rot="16200000" flipH="1">
            <a:off x="7153355" y="89893"/>
            <a:ext cx="754999" cy="1044371"/>
          </a:xfrm>
          <a:prstGeom prst="bentConnector5">
            <a:avLst>
              <a:gd name="adj1" fmla="val -9988"/>
              <a:gd name="adj2" fmla="val 43724"/>
              <a:gd name="adj3" fmla="val 12179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53" idx="0"/>
            <a:endCxn id="63" idx="4"/>
          </p:cNvCxnSpPr>
          <p:nvPr/>
        </p:nvCxnSpPr>
        <p:spPr>
          <a:xfrm rot="16200000" flipH="1">
            <a:off x="8197725" y="90329"/>
            <a:ext cx="754560" cy="1043932"/>
          </a:xfrm>
          <a:prstGeom prst="bentConnector5">
            <a:avLst>
              <a:gd name="adj1" fmla="val -8599"/>
              <a:gd name="adj2" fmla="val 42755"/>
              <a:gd name="adj3" fmla="val 121807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/>
          <p:nvPr/>
        </p:nvCxnSpPr>
        <p:spPr>
          <a:xfrm rot="16200000" flipH="1">
            <a:off x="5075354" y="96251"/>
            <a:ext cx="754560" cy="1032095"/>
          </a:xfrm>
          <a:prstGeom prst="bentConnector5">
            <a:avLst>
              <a:gd name="adj1" fmla="val -10052"/>
              <a:gd name="adj2" fmla="val 43585"/>
              <a:gd name="adj3" fmla="val 12203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15" idx="3"/>
            <a:endCxn id="160" idx="1"/>
          </p:cNvCxnSpPr>
          <p:nvPr/>
        </p:nvCxnSpPr>
        <p:spPr>
          <a:xfrm>
            <a:off x="6393448" y="1819926"/>
            <a:ext cx="475646" cy="1372335"/>
          </a:xfrm>
          <a:prstGeom prst="bentConnector3">
            <a:avLst>
              <a:gd name="adj1" fmla="val 933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203" idx="3"/>
            <a:endCxn id="163" idx="1"/>
          </p:cNvCxnSpPr>
          <p:nvPr/>
        </p:nvCxnSpPr>
        <p:spPr>
          <a:xfrm>
            <a:off x="8460272" y="1819926"/>
            <a:ext cx="484415" cy="1354797"/>
          </a:xfrm>
          <a:prstGeom prst="bentConnector3">
            <a:avLst>
              <a:gd name="adj1" fmla="val 14454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112053" y="1008179"/>
            <a:ext cx="1095230" cy="6243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Outputs</a:t>
            </a:r>
          </a:p>
          <a:p>
            <a:pPr algn="ctr"/>
            <a:r>
              <a:rPr kumimoji="1" lang="" altLang="en-US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kumimoji="1" lang="" altLang="en-US" sz="1243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kumimoji="1" lang="" altLang="en-US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×D)</a:t>
            </a:r>
          </a:p>
        </p:txBody>
      </p:sp>
      <p:sp>
        <p:nvSpPr>
          <p:cNvPr id="181" name="圆角矩形 180"/>
          <p:cNvSpPr/>
          <p:nvPr/>
        </p:nvSpPr>
        <p:spPr>
          <a:xfrm>
            <a:off x="2506218" y="2127088"/>
            <a:ext cx="1228517" cy="651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Hidden State</a:t>
            </a:r>
          </a:p>
          <a:p>
            <a:pPr algn="ctr"/>
            <a:r>
              <a:rPr kumimoji="1" lang="" altLang="en-US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kumimoji="1" lang="" altLang="en-US" sz="1243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kumimoji="1" lang="" altLang="en-US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×D)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64982" y="2092008"/>
            <a:ext cx="978604" cy="7265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CNN-RNN</a:t>
            </a:r>
          </a:p>
          <a:p>
            <a:pPr algn="ctr"/>
            <a:r>
              <a:rPr lang="en-US" altLang="zh-CN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24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直线箭头连接符 64"/>
          <p:cNvCxnSpPr/>
          <p:nvPr/>
        </p:nvCxnSpPr>
        <p:spPr>
          <a:xfrm flipV="1">
            <a:off x="956773" y="2455587"/>
            <a:ext cx="303402" cy="944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185"/>
          <p:cNvCxnSpPr>
            <a:stCxn id="112" idx="3"/>
            <a:endCxn id="135" idx="1"/>
          </p:cNvCxnSpPr>
          <p:nvPr/>
        </p:nvCxnSpPr>
        <p:spPr>
          <a:xfrm>
            <a:off x="5357854" y="1819921"/>
            <a:ext cx="463805" cy="1371896"/>
          </a:xfrm>
          <a:prstGeom prst="bentConnector3">
            <a:avLst>
              <a:gd name="adj1" fmla="val 829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64"/>
          <p:cNvCxnSpPr>
            <a:cxnSpLocks/>
            <a:stCxn id="181" idx="3"/>
            <a:endCxn id="147" idx="2"/>
          </p:cNvCxnSpPr>
          <p:nvPr/>
        </p:nvCxnSpPr>
        <p:spPr>
          <a:xfrm flipV="1">
            <a:off x="3734735" y="612514"/>
            <a:ext cx="821721" cy="1840554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588548" y="234579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6628534" y="234579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Oval 62"/>
          <p:cNvSpPr/>
          <p:nvPr/>
        </p:nvSpPr>
        <p:spPr>
          <a:xfrm>
            <a:off x="8716838" y="234579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64" name="Elbow Connector 63"/>
          <p:cNvCxnSpPr>
            <a:stCxn id="61" idx="0"/>
            <a:endCxn id="62" idx="4"/>
          </p:cNvCxnSpPr>
          <p:nvPr/>
        </p:nvCxnSpPr>
        <p:spPr>
          <a:xfrm rot="16200000" flipH="1">
            <a:off x="6111177" y="92080"/>
            <a:ext cx="754999" cy="1039986"/>
          </a:xfrm>
          <a:prstGeom prst="bentConnector5">
            <a:avLst>
              <a:gd name="adj1" fmla="val -9291"/>
              <a:gd name="adj2" fmla="val 43655"/>
              <a:gd name="adj3" fmla="val 12179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4"/>
          <p:cNvCxnSpPr/>
          <p:nvPr/>
        </p:nvCxnSpPr>
        <p:spPr>
          <a:xfrm>
            <a:off x="8437116" y="612073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64"/>
          <p:cNvCxnSpPr/>
          <p:nvPr/>
        </p:nvCxnSpPr>
        <p:spPr>
          <a:xfrm>
            <a:off x="5316718" y="611635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562949" y="2062634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71" name="Oval 70"/>
          <p:cNvSpPr/>
          <p:nvPr/>
        </p:nvSpPr>
        <p:spPr>
          <a:xfrm>
            <a:off x="7678529" y="2067452"/>
            <a:ext cx="759383" cy="7462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14"/>
          <p:cNvSpPr/>
          <p:nvPr/>
        </p:nvSpPr>
        <p:spPr>
          <a:xfrm rot="5030305" flipH="1">
            <a:off x="8174809" y="241101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14"/>
          <p:cNvSpPr/>
          <p:nvPr/>
        </p:nvSpPr>
        <p:spPr>
          <a:xfrm rot="5030305" flipH="1">
            <a:off x="8052353" y="2410978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14"/>
          <p:cNvSpPr/>
          <p:nvPr/>
        </p:nvSpPr>
        <p:spPr>
          <a:xfrm rot="5030305" flipH="1">
            <a:off x="7925128" y="241185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线箭头连接符 64"/>
          <p:cNvCxnSpPr>
            <a:stCxn id="109" idx="6"/>
            <a:endCxn id="71" idx="2"/>
          </p:cNvCxnSpPr>
          <p:nvPr/>
        </p:nvCxnSpPr>
        <p:spPr>
          <a:xfrm>
            <a:off x="7393101" y="2436183"/>
            <a:ext cx="285426" cy="438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6632838" y="2058688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sp>
        <p:nvSpPr>
          <p:cNvPr id="110" name="Oval 109"/>
          <p:cNvSpPr/>
          <p:nvPr/>
        </p:nvSpPr>
        <p:spPr>
          <a:xfrm>
            <a:off x="8722018" y="2063073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=U</a:t>
            </a:r>
          </a:p>
        </p:txBody>
      </p:sp>
      <p:cxnSp>
        <p:nvCxnSpPr>
          <p:cNvPr id="116" name="直线箭头连接符 64"/>
          <p:cNvCxnSpPr/>
          <p:nvPr/>
        </p:nvCxnSpPr>
        <p:spPr>
          <a:xfrm>
            <a:off x="8442296" y="2440567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线箭头连接符 64"/>
          <p:cNvCxnSpPr/>
          <p:nvPr/>
        </p:nvCxnSpPr>
        <p:spPr>
          <a:xfrm>
            <a:off x="5321898" y="2440129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4941767" y="1906113"/>
            <a:ext cx="2192" cy="157401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5976494" y="1914439"/>
            <a:ext cx="877" cy="150386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592851" y="2062634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56" name="直线箭头连接符 64"/>
          <p:cNvCxnSpPr/>
          <p:nvPr/>
        </p:nvCxnSpPr>
        <p:spPr>
          <a:xfrm>
            <a:off x="6353116" y="2436183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7019988" y="1914439"/>
            <a:ext cx="877" cy="150386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>
            <a:off x="7440014" y="1807017"/>
            <a:ext cx="445020" cy="1366188"/>
          </a:xfrm>
          <a:prstGeom prst="bentConnector3">
            <a:avLst>
              <a:gd name="adj1" fmla="val 1176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5977369" y="2818513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 Box 159"/>
          <p:cNvSpPr txBox="1"/>
          <p:nvPr/>
        </p:nvSpPr>
        <p:spPr>
          <a:xfrm>
            <a:off x="6869094" y="3039847"/>
            <a:ext cx="332142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7022178" y="2809744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8944682" y="3022309"/>
            <a:ext cx="344966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4480522" y="3440657"/>
            <a:ext cx="5134750" cy="11360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559003" y="3543256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175" name="Oval 174"/>
          <p:cNvSpPr/>
          <p:nvPr/>
        </p:nvSpPr>
        <p:spPr>
          <a:xfrm>
            <a:off x="7675898" y="3543254"/>
            <a:ext cx="759383" cy="7545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椭圆 14"/>
          <p:cNvSpPr/>
          <p:nvPr/>
        </p:nvSpPr>
        <p:spPr>
          <a:xfrm rot="5030305" flipH="1">
            <a:off x="8145434" y="3904350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椭圆 14"/>
          <p:cNvSpPr/>
          <p:nvPr/>
        </p:nvSpPr>
        <p:spPr>
          <a:xfrm rot="5030305" flipH="1">
            <a:off x="8022978" y="390431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椭圆 14"/>
          <p:cNvSpPr/>
          <p:nvPr/>
        </p:nvSpPr>
        <p:spPr>
          <a:xfrm rot="5030305" flipH="1">
            <a:off x="7895752" y="390519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直线箭头连接符 64"/>
          <p:cNvCxnSpPr>
            <a:stCxn id="220" idx="6"/>
            <a:endCxn id="221" idx="2"/>
          </p:cNvCxnSpPr>
          <p:nvPr/>
        </p:nvCxnSpPr>
        <p:spPr>
          <a:xfrm>
            <a:off x="6351362" y="3920312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线箭头连接符 64"/>
          <p:cNvCxnSpPr>
            <a:stCxn id="221" idx="6"/>
            <a:endCxn id="175" idx="2"/>
          </p:cNvCxnSpPr>
          <p:nvPr/>
        </p:nvCxnSpPr>
        <p:spPr>
          <a:xfrm>
            <a:off x="7391352" y="3920315"/>
            <a:ext cx="284549" cy="43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221" idx="0"/>
            <a:endCxn id="175" idx="4"/>
          </p:cNvCxnSpPr>
          <p:nvPr/>
        </p:nvCxnSpPr>
        <p:spPr>
          <a:xfrm rot="16200000" flipH="1">
            <a:off x="7155905" y="3398131"/>
            <a:ext cx="754999" cy="1044371"/>
          </a:xfrm>
          <a:prstGeom prst="bentConnector5">
            <a:avLst>
              <a:gd name="adj1" fmla="val -8710"/>
              <a:gd name="adj2" fmla="val 50042"/>
              <a:gd name="adj3" fmla="val 12863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75" idx="0"/>
            <a:endCxn id="222" idx="4"/>
          </p:cNvCxnSpPr>
          <p:nvPr/>
        </p:nvCxnSpPr>
        <p:spPr>
          <a:xfrm rot="16200000" flipH="1">
            <a:off x="8200274" y="3398568"/>
            <a:ext cx="754560" cy="1043932"/>
          </a:xfrm>
          <a:prstGeom prst="bentConnector5">
            <a:avLst>
              <a:gd name="adj1" fmla="val -8715"/>
              <a:gd name="adj2" fmla="val 49979"/>
              <a:gd name="adj3" fmla="val 127279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rot="16200000" flipH="1">
            <a:off x="5077903" y="3404489"/>
            <a:ext cx="754560" cy="1032095"/>
          </a:xfrm>
          <a:prstGeom prst="bentConnector5">
            <a:avLst>
              <a:gd name="adj1" fmla="val -7437"/>
              <a:gd name="adj2" fmla="val 49979"/>
              <a:gd name="adj3" fmla="val 12805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591097" y="354281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</p:txBody>
      </p:sp>
      <p:sp>
        <p:nvSpPr>
          <p:cNvPr id="221" name="Oval 220"/>
          <p:cNvSpPr/>
          <p:nvPr/>
        </p:nvSpPr>
        <p:spPr>
          <a:xfrm>
            <a:off x="6631084" y="354281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sp>
        <p:nvSpPr>
          <p:cNvPr id="222" name="Oval 221"/>
          <p:cNvSpPr/>
          <p:nvPr/>
        </p:nvSpPr>
        <p:spPr>
          <a:xfrm>
            <a:off x="8719387" y="354281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=U</a:t>
            </a:r>
          </a:p>
        </p:txBody>
      </p:sp>
      <p:cxnSp>
        <p:nvCxnSpPr>
          <p:cNvPr id="223" name="Elbow Connector 222"/>
          <p:cNvCxnSpPr/>
          <p:nvPr/>
        </p:nvCxnSpPr>
        <p:spPr>
          <a:xfrm rot="16200000" flipH="1">
            <a:off x="6113726" y="3400757"/>
            <a:ext cx="754999" cy="1039986"/>
          </a:xfrm>
          <a:prstGeom prst="bentConnector5">
            <a:avLst>
              <a:gd name="adj1" fmla="val -8710"/>
              <a:gd name="adj2" fmla="val 50000"/>
              <a:gd name="adj3" fmla="val 127764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64"/>
          <p:cNvCxnSpPr/>
          <p:nvPr/>
        </p:nvCxnSpPr>
        <p:spPr>
          <a:xfrm>
            <a:off x="8439665" y="3920312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线箭头连接符 64"/>
          <p:cNvCxnSpPr/>
          <p:nvPr/>
        </p:nvCxnSpPr>
        <p:spPr>
          <a:xfrm>
            <a:off x="5319268" y="3919873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64"/>
          <p:cNvCxnSpPr>
            <a:cxnSpLocks/>
            <a:stCxn id="181" idx="3"/>
            <a:endCxn id="165" idx="2"/>
          </p:cNvCxnSpPr>
          <p:nvPr/>
        </p:nvCxnSpPr>
        <p:spPr>
          <a:xfrm>
            <a:off x="3734735" y="2453285"/>
            <a:ext cx="824273" cy="1467468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线箭头连接符 64">
            <a:extLst>
              <a:ext uri="{FF2B5EF4-FFF2-40B4-BE49-F238E27FC236}">
                <a16:creationId xmlns:a16="http://schemas.microsoft.com/office/drawing/2014/main" id="{5E68787B-03A7-C745-99BB-DB96FF877F92}"/>
              </a:ext>
            </a:extLst>
          </p:cNvPr>
          <p:cNvCxnSpPr>
            <a:cxnSpLocks/>
          </p:cNvCxnSpPr>
          <p:nvPr/>
        </p:nvCxnSpPr>
        <p:spPr>
          <a:xfrm>
            <a:off x="9573398" y="2337840"/>
            <a:ext cx="529085" cy="4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线箭头连接符 64">
            <a:extLst>
              <a:ext uri="{FF2B5EF4-FFF2-40B4-BE49-F238E27FC236}">
                <a16:creationId xmlns:a16="http://schemas.microsoft.com/office/drawing/2014/main" id="{B173243C-B147-C649-9853-C149E90CFE79}"/>
              </a:ext>
            </a:extLst>
          </p:cNvPr>
          <p:cNvCxnSpPr>
            <a:cxnSpLocks/>
            <a:stCxn id="164" idx="3"/>
            <a:endCxn id="258" idx="1"/>
          </p:cNvCxnSpPr>
          <p:nvPr/>
        </p:nvCxnSpPr>
        <p:spPr>
          <a:xfrm flipV="1">
            <a:off x="9615272" y="3295191"/>
            <a:ext cx="419343" cy="71348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双大括号 5">
            <a:extLst>
              <a:ext uri="{FF2B5EF4-FFF2-40B4-BE49-F238E27FC236}">
                <a16:creationId xmlns:a16="http://schemas.microsoft.com/office/drawing/2014/main" id="{98759DE0-FE14-DA4C-99D6-B09F0E9D0EC1}"/>
              </a:ext>
            </a:extLst>
          </p:cNvPr>
          <p:cNvSpPr/>
          <p:nvPr/>
        </p:nvSpPr>
        <p:spPr>
          <a:xfrm>
            <a:off x="10506888" y="1185706"/>
            <a:ext cx="2729382" cy="2292584"/>
          </a:xfrm>
          <a:prstGeom prst="bracePair">
            <a:avLst>
              <a:gd name="adj" fmla="val 10765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E925C9F7-D802-5449-8B24-7717A90468C1}"/>
              </a:ext>
            </a:extLst>
          </p:cNvPr>
          <p:cNvCxnSpPr>
            <a:endCxn id="142" idx="1"/>
          </p:cNvCxnSpPr>
          <p:nvPr/>
        </p:nvCxnSpPr>
        <p:spPr>
          <a:xfrm rot="16200000" flipH="1">
            <a:off x="5167849" y="1636855"/>
            <a:ext cx="852849" cy="219836"/>
          </a:xfrm>
          <a:prstGeom prst="bentConnector3">
            <a:avLst>
              <a:gd name="adj1" fmla="val 10051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>
            <a:extLst>
              <a:ext uri="{FF2B5EF4-FFF2-40B4-BE49-F238E27FC236}">
                <a16:creationId xmlns:a16="http://schemas.microsoft.com/office/drawing/2014/main" id="{5F0E6CA9-9336-634A-8D07-BAAFC3562223}"/>
              </a:ext>
            </a:extLst>
          </p:cNvPr>
          <p:cNvCxnSpPr>
            <a:cxnSpLocks/>
            <a:endCxn id="109" idx="1"/>
          </p:cNvCxnSpPr>
          <p:nvPr/>
        </p:nvCxnSpPr>
        <p:spPr>
          <a:xfrm rot="16200000" flipH="1">
            <a:off x="6201898" y="1626975"/>
            <a:ext cx="864180" cy="220374"/>
          </a:xfrm>
          <a:prstGeom prst="bentConnector3">
            <a:avLst>
              <a:gd name="adj1" fmla="val 10087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>
            <a:extLst>
              <a:ext uri="{FF2B5EF4-FFF2-40B4-BE49-F238E27FC236}">
                <a16:creationId xmlns:a16="http://schemas.microsoft.com/office/drawing/2014/main" id="{5605B0AC-9580-374B-BD1C-5C9E8CA22BBB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7252561" y="1639564"/>
            <a:ext cx="857796" cy="216551"/>
          </a:xfrm>
          <a:prstGeom prst="bentConnector3">
            <a:avLst>
              <a:gd name="adj1" fmla="val 10022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230">
            <a:extLst>
              <a:ext uri="{FF2B5EF4-FFF2-40B4-BE49-F238E27FC236}">
                <a16:creationId xmlns:a16="http://schemas.microsoft.com/office/drawing/2014/main" id="{96C8C345-AA10-734F-80A4-31F8343F0414}"/>
              </a:ext>
            </a:extLst>
          </p:cNvPr>
          <p:cNvCxnSpPr>
            <a:cxnSpLocks/>
            <a:endCxn id="110" idx="1"/>
          </p:cNvCxnSpPr>
          <p:nvPr/>
        </p:nvCxnSpPr>
        <p:spPr>
          <a:xfrm rot="16200000" flipH="1">
            <a:off x="8288022" y="1628304"/>
            <a:ext cx="883662" cy="207004"/>
          </a:xfrm>
          <a:prstGeom prst="bentConnector3">
            <a:avLst>
              <a:gd name="adj1" fmla="val 10039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14">
            <a:extLst>
              <a:ext uri="{FF2B5EF4-FFF2-40B4-BE49-F238E27FC236}">
                <a16:creationId xmlns:a16="http://schemas.microsoft.com/office/drawing/2014/main" id="{A63130DA-0A68-A546-A42A-018518130A2B}"/>
              </a:ext>
            </a:extLst>
          </p:cNvPr>
          <p:cNvSpPr/>
          <p:nvPr/>
        </p:nvSpPr>
        <p:spPr>
          <a:xfrm rot="5030305" flipH="1">
            <a:off x="11866179" y="275492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椭圆 14">
            <a:extLst>
              <a:ext uri="{FF2B5EF4-FFF2-40B4-BE49-F238E27FC236}">
                <a16:creationId xmlns:a16="http://schemas.microsoft.com/office/drawing/2014/main" id="{4ECD8B2C-2A1F-7C44-802B-9320AA933A4C}"/>
              </a:ext>
            </a:extLst>
          </p:cNvPr>
          <p:cNvSpPr/>
          <p:nvPr/>
        </p:nvSpPr>
        <p:spPr>
          <a:xfrm rot="5030305" flipH="1">
            <a:off x="11866179" y="284449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椭圆 14">
            <a:extLst>
              <a:ext uri="{FF2B5EF4-FFF2-40B4-BE49-F238E27FC236}">
                <a16:creationId xmlns:a16="http://schemas.microsoft.com/office/drawing/2014/main" id="{12333D3F-0171-3144-ACC9-525FB19F8569}"/>
              </a:ext>
            </a:extLst>
          </p:cNvPr>
          <p:cNvSpPr/>
          <p:nvPr/>
        </p:nvSpPr>
        <p:spPr>
          <a:xfrm rot="5030305" flipH="1">
            <a:off x="11866179" y="295060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椭圆 14">
            <a:extLst>
              <a:ext uri="{FF2B5EF4-FFF2-40B4-BE49-F238E27FC236}">
                <a16:creationId xmlns:a16="http://schemas.microsoft.com/office/drawing/2014/main" id="{26528013-16BC-984F-BADE-8B58F194FF7A}"/>
              </a:ext>
            </a:extLst>
          </p:cNvPr>
          <p:cNvSpPr/>
          <p:nvPr/>
        </p:nvSpPr>
        <p:spPr>
          <a:xfrm rot="5030305" flipH="1">
            <a:off x="11883180" y="178115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椭圆 14">
            <a:extLst>
              <a:ext uri="{FF2B5EF4-FFF2-40B4-BE49-F238E27FC236}">
                <a16:creationId xmlns:a16="http://schemas.microsoft.com/office/drawing/2014/main" id="{CA8CB357-1BC2-3547-9126-941009F82A8B}"/>
              </a:ext>
            </a:extLst>
          </p:cNvPr>
          <p:cNvSpPr/>
          <p:nvPr/>
        </p:nvSpPr>
        <p:spPr>
          <a:xfrm rot="5030305" flipH="1">
            <a:off x="11883180" y="187072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椭圆 14">
            <a:extLst>
              <a:ext uri="{FF2B5EF4-FFF2-40B4-BE49-F238E27FC236}">
                <a16:creationId xmlns:a16="http://schemas.microsoft.com/office/drawing/2014/main" id="{E9929107-F2C4-3847-8542-3CF891FFA5E9}"/>
              </a:ext>
            </a:extLst>
          </p:cNvPr>
          <p:cNvSpPr/>
          <p:nvPr/>
        </p:nvSpPr>
        <p:spPr>
          <a:xfrm rot="5030305" flipH="1">
            <a:off x="11883180" y="197683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2F564AE-C1BD-CB46-95E4-D1C2F45729B7}"/>
              </a:ext>
            </a:extLst>
          </p:cNvPr>
          <p:cNvSpPr txBox="1"/>
          <p:nvPr/>
        </p:nvSpPr>
        <p:spPr>
          <a:xfrm>
            <a:off x="10034615" y="311052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m=M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56EF6B48-3D19-F44B-92B2-851484A6018D}"/>
              </a:ext>
            </a:extLst>
          </p:cNvPr>
          <p:cNvSpPr txBox="1"/>
          <p:nvPr/>
        </p:nvSpPr>
        <p:spPr>
          <a:xfrm>
            <a:off x="10045186" y="214540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E11D2757-14A6-9F44-98DD-B27BF2E3E682}"/>
              </a:ext>
            </a:extLst>
          </p:cNvPr>
          <p:cNvSpPr txBox="1"/>
          <p:nvPr/>
        </p:nvSpPr>
        <p:spPr>
          <a:xfrm>
            <a:off x="10034615" y="12311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m=1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6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2618</TotalTime>
  <Words>142</Words>
  <Application>Microsoft Macintosh PowerPoint</Application>
  <PresentationFormat>自定义</PresentationFormat>
  <Paragraphs>43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luomingshuang18@mails.ucas.ac.cn</dc:creator>
  <cp:lastModifiedBy>luomingshuang18@mails.ucas.ac.cn</cp:lastModifiedBy>
  <cp:revision>12</cp:revision>
  <cp:lastPrinted>2019-10-06T08:37:08Z</cp:lastPrinted>
  <dcterms:created xsi:type="dcterms:W3CDTF">2019-10-06T06:55:44Z</dcterms:created>
  <dcterms:modified xsi:type="dcterms:W3CDTF">2019-10-08T02:34:15Z</dcterms:modified>
</cp:coreProperties>
</file>