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4"/>
  </p:notesMasterIdLst>
  <p:sldIdLst>
    <p:sldId id="261" r:id="rId2"/>
    <p:sldId id="262" r:id="rId3"/>
  </p:sldIdLst>
  <p:sldSz cx="13234988" cy="4662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176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EEB7B-A60D-CF44-A26E-C1F43E7A972B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950913" y="1143000"/>
            <a:ext cx="87598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D0F35-4BC2-FE45-946E-940C7CFE28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84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-1349375" y="1279525"/>
            <a:ext cx="9802813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3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-1349375" y="1279525"/>
            <a:ext cx="9802813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4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374" y="763051"/>
            <a:ext cx="9926241" cy="1623237"/>
          </a:xfrm>
        </p:spPr>
        <p:txBody>
          <a:bodyPr anchor="b"/>
          <a:lstStyle>
            <a:lvl1pPr algn="ctr">
              <a:defRPr sz="4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4374" y="2448886"/>
            <a:ext cx="9926241" cy="1125688"/>
          </a:xfrm>
        </p:spPr>
        <p:txBody>
          <a:bodyPr/>
          <a:lstStyle>
            <a:lvl1pPr marL="0" indent="0" algn="ctr">
              <a:buNone/>
              <a:defRPr sz="1632"/>
            </a:lvl1pPr>
            <a:lvl2pPr marL="310850" indent="0" algn="ctr">
              <a:buNone/>
              <a:defRPr sz="1360"/>
            </a:lvl2pPr>
            <a:lvl3pPr marL="621701" indent="0" algn="ctr">
              <a:buNone/>
              <a:defRPr sz="1224"/>
            </a:lvl3pPr>
            <a:lvl4pPr marL="932551" indent="0" algn="ctr">
              <a:buNone/>
              <a:defRPr sz="1088"/>
            </a:lvl4pPr>
            <a:lvl5pPr marL="1243401" indent="0" algn="ctr">
              <a:buNone/>
              <a:defRPr sz="1088"/>
            </a:lvl5pPr>
            <a:lvl6pPr marL="1554251" indent="0" algn="ctr">
              <a:buNone/>
              <a:defRPr sz="1088"/>
            </a:lvl6pPr>
            <a:lvl7pPr marL="1865102" indent="0" algn="ctr">
              <a:buNone/>
              <a:defRPr sz="1088"/>
            </a:lvl7pPr>
            <a:lvl8pPr marL="2175952" indent="0" algn="ctr">
              <a:buNone/>
              <a:defRPr sz="1088"/>
            </a:lvl8pPr>
            <a:lvl9pPr marL="2486802" indent="0" algn="ctr">
              <a:buNone/>
              <a:defRPr sz="108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3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09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71288" y="248234"/>
            <a:ext cx="2853794" cy="39512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9905" y="248234"/>
            <a:ext cx="8395946" cy="39512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178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95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012" y="1162385"/>
            <a:ext cx="11415177" cy="1939465"/>
          </a:xfrm>
        </p:spPr>
        <p:txBody>
          <a:bodyPr anchor="b"/>
          <a:lstStyle>
            <a:lvl1pPr>
              <a:defRPr sz="4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012" y="3120198"/>
            <a:ext cx="11415177" cy="1019919"/>
          </a:xfrm>
        </p:spPr>
        <p:txBody>
          <a:bodyPr/>
          <a:lstStyle>
            <a:lvl1pPr marL="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1pPr>
            <a:lvl2pPr marL="31085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621701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3pPr>
            <a:lvl4pPr marL="932551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4pPr>
            <a:lvl5pPr marL="1243401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5pPr>
            <a:lvl6pPr marL="1554251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6pPr>
            <a:lvl7pPr marL="186510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7pPr>
            <a:lvl8pPr marL="217595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8pPr>
            <a:lvl9pPr marL="248680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88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9905" y="1241171"/>
            <a:ext cx="5624870" cy="29583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0213" y="1241171"/>
            <a:ext cx="5624870" cy="29583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818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629" y="248235"/>
            <a:ext cx="11415177" cy="9011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630" y="1142957"/>
            <a:ext cx="5599020" cy="5601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50" indent="0">
              <a:buNone/>
              <a:defRPr sz="1360" b="1"/>
            </a:lvl2pPr>
            <a:lvl3pPr marL="621701" indent="0">
              <a:buNone/>
              <a:defRPr sz="1224" b="1"/>
            </a:lvl3pPr>
            <a:lvl4pPr marL="932551" indent="0">
              <a:buNone/>
              <a:defRPr sz="1088" b="1"/>
            </a:lvl4pPr>
            <a:lvl5pPr marL="1243401" indent="0">
              <a:buNone/>
              <a:defRPr sz="1088" b="1"/>
            </a:lvl5pPr>
            <a:lvl6pPr marL="1554251" indent="0">
              <a:buNone/>
              <a:defRPr sz="1088" b="1"/>
            </a:lvl6pPr>
            <a:lvl7pPr marL="1865102" indent="0">
              <a:buNone/>
              <a:defRPr sz="1088" b="1"/>
            </a:lvl7pPr>
            <a:lvl8pPr marL="2175952" indent="0">
              <a:buNone/>
              <a:defRPr sz="1088" b="1"/>
            </a:lvl8pPr>
            <a:lvl9pPr marL="2486802" indent="0">
              <a:buNone/>
              <a:defRPr sz="108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630" y="1703103"/>
            <a:ext cx="5599020" cy="25050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0213" y="1142957"/>
            <a:ext cx="5626594" cy="5601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50" indent="0">
              <a:buNone/>
              <a:defRPr sz="1360" b="1"/>
            </a:lvl2pPr>
            <a:lvl3pPr marL="621701" indent="0">
              <a:buNone/>
              <a:defRPr sz="1224" b="1"/>
            </a:lvl3pPr>
            <a:lvl4pPr marL="932551" indent="0">
              <a:buNone/>
              <a:defRPr sz="1088" b="1"/>
            </a:lvl4pPr>
            <a:lvl5pPr marL="1243401" indent="0">
              <a:buNone/>
              <a:defRPr sz="1088" b="1"/>
            </a:lvl5pPr>
            <a:lvl6pPr marL="1554251" indent="0">
              <a:buNone/>
              <a:defRPr sz="1088" b="1"/>
            </a:lvl6pPr>
            <a:lvl7pPr marL="1865102" indent="0">
              <a:buNone/>
              <a:defRPr sz="1088" b="1"/>
            </a:lvl7pPr>
            <a:lvl8pPr marL="2175952" indent="0">
              <a:buNone/>
              <a:defRPr sz="1088" b="1"/>
            </a:lvl8pPr>
            <a:lvl9pPr marL="2486802" indent="0">
              <a:buNone/>
              <a:defRPr sz="108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0213" y="1703103"/>
            <a:ext cx="5626594" cy="25050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7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33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725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630" y="310832"/>
            <a:ext cx="4268628" cy="108791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6594" y="671313"/>
            <a:ext cx="6700213" cy="3313388"/>
          </a:xfrm>
        </p:spPr>
        <p:txBody>
          <a:bodyPr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630" y="1398746"/>
            <a:ext cx="4268628" cy="2591351"/>
          </a:xfrm>
        </p:spPr>
        <p:txBody>
          <a:bodyPr/>
          <a:lstStyle>
            <a:lvl1pPr marL="0" indent="0">
              <a:buNone/>
              <a:defRPr sz="1088"/>
            </a:lvl1pPr>
            <a:lvl2pPr marL="310850" indent="0">
              <a:buNone/>
              <a:defRPr sz="952"/>
            </a:lvl2pPr>
            <a:lvl3pPr marL="621701" indent="0">
              <a:buNone/>
              <a:defRPr sz="816"/>
            </a:lvl3pPr>
            <a:lvl4pPr marL="932551" indent="0">
              <a:buNone/>
              <a:defRPr sz="680"/>
            </a:lvl4pPr>
            <a:lvl5pPr marL="1243401" indent="0">
              <a:buNone/>
              <a:defRPr sz="680"/>
            </a:lvl5pPr>
            <a:lvl6pPr marL="1554251" indent="0">
              <a:buNone/>
              <a:defRPr sz="680"/>
            </a:lvl6pPr>
            <a:lvl7pPr marL="1865102" indent="0">
              <a:buNone/>
              <a:defRPr sz="680"/>
            </a:lvl7pPr>
            <a:lvl8pPr marL="2175952" indent="0">
              <a:buNone/>
              <a:defRPr sz="680"/>
            </a:lvl8pPr>
            <a:lvl9pPr marL="2486802" indent="0">
              <a:buNone/>
              <a:defRPr sz="6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75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630" y="310832"/>
            <a:ext cx="4268628" cy="108791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26594" y="671313"/>
            <a:ext cx="6700213" cy="3313388"/>
          </a:xfrm>
        </p:spPr>
        <p:txBody>
          <a:bodyPr anchor="t"/>
          <a:lstStyle>
            <a:lvl1pPr marL="0" indent="0">
              <a:buNone/>
              <a:defRPr sz="2176"/>
            </a:lvl1pPr>
            <a:lvl2pPr marL="310850" indent="0">
              <a:buNone/>
              <a:defRPr sz="1904"/>
            </a:lvl2pPr>
            <a:lvl3pPr marL="621701" indent="0">
              <a:buNone/>
              <a:defRPr sz="1632"/>
            </a:lvl3pPr>
            <a:lvl4pPr marL="932551" indent="0">
              <a:buNone/>
              <a:defRPr sz="1360"/>
            </a:lvl4pPr>
            <a:lvl5pPr marL="1243401" indent="0">
              <a:buNone/>
              <a:defRPr sz="1360"/>
            </a:lvl5pPr>
            <a:lvl6pPr marL="1554251" indent="0">
              <a:buNone/>
              <a:defRPr sz="1360"/>
            </a:lvl6pPr>
            <a:lvl7pPr marL="1865102" indent="0">
              <a:buNone/>
              <a:defRPr sz="1360"/>
            </a:lvl7pPr>
            <a:lvl8pPr marL="2175952" indent="0">
              <a:buNone/>
              <a:defRPr sz="1360"/>
            </a:lvl8pPr>
            <a:lvl9pPr marL="2486802" indent="0">
              <a:buNone/>
              <a:defRPr sz="13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630" y="1398746"/>
            <a:ext cx="4268628" cy="2591351"/>
          </a:xfrm>
        </p:spPr>
        <p:txBody>
          <a:bodyPr/>
          <a:lstStyle>
            <a:lvl1pPr marL="0" indent="0">
              <a:buNone/>
              <a:defRPr sz="1088"/>
            </a:lvl1pPr>
            <a:lvl2pPr marL="310850" indent="0">
              <a:buNone/>
              <a:defRPr sz="952"/>
            </a:lvl2pPr>
            <a:lvl3pPr marL="621701" indent="0">
              <a:buNone/>
              <a:defRPr sz="816"/>
            </a:lvl3pPr>
            <a:lvl4pPr marL="932551" indent="0">
              <a:buNone/>
              <a:defRPr sz="680"/>
            </a:lvl4pPr>
            <a:lvl5pPr marL="1243401" indent="0">
              <a:buNone/>
              <a:defRPr sz="680"/>
            </a:lvl5pPr>
            <a:lvl6pPr marL="1554251" indent="0">
              <a:buNone/>
              <a:defRPr sz="680"/>
            </a:lvl6pPr>
            <a:lvl7pPr marL="1865102" indent="0">
              <a:buNone/>
              <a:defRPr sz="680"/>
            </a:lvl7pPr>
            <a:lvl8pPr marL="2175952" indent="0">
              <a:buNone/>
              <a:defRPr sz="680"/>
            </a:lvl8pPr>
            <a:lvl9pPr marL="2486802" indent="0">
              <a:buNone/>
              <a:defRPr sz="6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96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9906" y="248235"/>
            <a:ext cx="11415177" cy="90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906" y="1241171"/>
            <a:ext cx="11415177" cy="295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9906" y="4321436"/>
            <a:ext cx="2977872" cy="248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4090" y="4321436"/>
            <a:ext cx="4466808" cy="248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10" y="4321436"/>
            <a:ext cx="2977872" cy="248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83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21701" rtl="0" eaLnBrk="1" latinLnBrk="0" hangingPunct="1">
        <a:lnSpc>
          <a:spcPct val="90000"/>
        </a:lnSpc>
        <a:spcBef>
          <a:spcPct val="0"/>
        </a:spcBef>
        <a:buNone/>
        <a:defRPr sz="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425" indent="-155425" algn="l" defTabSz="621701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66275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777126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87976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398826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709677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2020527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331377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642227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850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701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551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401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251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102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5952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6802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圆角矩形 106"/>
          <p:cNvSpPr/>
          <p:nvPr/>
        </p:nvSpPr>
        <p:spPr>
          <a:xfrm>
            <a:off x="10380533" y="1178017"/>
            <a:ext cx="2606314" cy="2431076"/>
          </a:xfrm>
          <a:prstGeom prst="roundRect">
            <a:avLst>
              <a:gd name="adj" fmla="val 3183"/>
            </a:avLst>
          </a:prstGeom>
          <a:solidFill>
            <a:schemeClr val="bg1">
              <a:lumMod val="8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圆角矩形 229">
            <a:extLst>
              <a:ext uri="{FF2B5EF4-FFF2-40B4-BE49-F238E27FC236}">
                <a16:creationId xmlns:a16="http://schemas.microsoft.com/office/drawing/2014/main" id="{188DBCE7-2E38-4C44-AE84-1EE2B9F08819}"/>
              </a:ext>
            </a:extLst>
          </p:cNvPr>
          <p:cNvSpPr/>
          <p:nvPr/>
        </p:nvSpPr>
        <p:spPr>
          <a:xfrm>
            <a:off x="11012426" y="3138110"/>
            <a:ext cx="1909464" cy="2781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bluc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f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tto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now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圆角矩形 228">
            <a:extLst>
              <a:ext uri="{FF2B5EF4-FFF2-40B4-BE49-F238E27FC236}">
                <a16:creationId xmlns:a16="http://schemas.microsoft.com/office/drawing/2014/main" id="{B0673EF2-2ACD-374B-9CF8-ED060A0114F5}"/>
              </a:ext>
            </a:extLst>
          </p:cNvPr>
          <p:cNvSpPr/>
          <p:nvPr/>
        </p:nvSpPr>
        <p:spPr>
          <a:xfrm>
            <a:off x="10969273" y="2156850"/>
            <a:ext cx="1952616" cy="3236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 blue at f two now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86085D31-93F0-904F-A845-BE0AB2894C91}"/>
              </a:ext>
            </a:extLst>
          </p:cNvPr>
          <p:cNvSpPr/>
          <p:nvPr/>
        </p:nvSpPr>
        <p:spPr>
          <a:xfrm>
            <a:off x="10960648" y="1275895"/>
            <a:ext cx="1952616" cy="2886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biz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alue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f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tlo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nao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96174" y="1262918"/>
            <a:ext cx="5100746" cy="21154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5284" y="301255"/>
            <a:ext cx="871473" cy="38553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3467" y="1103197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467" y="945042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3467" y="1430000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3467" y="1271844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3467" y="1740664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3467" y="1582507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467" y="2067466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3467" y="1909309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3467" y="2378936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3467" y="2220781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3467" y="2705738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3467" y="2547583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3467" y="3016402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467" y="2858246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3467" y="3343205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3467" y="3185048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3467" y="3670007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3467" y="3511851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3467" y="3996809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3467" y="3838653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1337" y="1103197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91337" y="945042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1337" y="1430000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91337" y="1271844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1337" y="1740664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91337" y="1582507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91337" y="2067466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1337" y="1909309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91337" y="2378936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91337" y="2220781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1337" y="2705738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91337" y="2547583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91337" y="3016402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91337" y="2858246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1337" y="3343205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1337" y="3185048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91337" y="3670007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91337" y="3511851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1337" y="3996809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91337" y="3838653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 descr="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93" y="807064"/>
            <a:ext cx="464785" cy="464785"/>
          </a:xfrm>
          <a:prstGeom prst="rect">
            <a:avLst/>
          </a:prstGeom>
        </p:spPr>
      </p:pic>
      <p:pic>
        <p:nvPicPr>
          <p:cNvPr id="49" name="Picture 48" descr="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93" y="1325912"/>
            <a:ext cx="464785" cy="464785"/>
          </a:xfrm>
          <a:prstGeom prst="rect">
            <a:avLst/>
          </a:prstGeom>
        </p:spPr>
      </p:pic>
      <p:pic>
        <p:nvPicPr>
          <p:cNvPr id="50" name="Picture 49" descr="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93" y="1827816"/>
            <a:ext cx="464785" cy="464785"/>
          </a:xfrm>
          <a:prstGeom prst="rect">
            <a:avLst/>
          </a:prstGeom>
        </p:spPr>
      </p:pic>
      <p:pic>
        <p:nvPicPr>
          <p:cNvPr id="51" name="Picture 50" descr="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96" y="3136238"/>
            <a:ext cx="472855" cy="472855"/>
          </a:xfrm>
          <a:prstGeom prst="rect">
            <a:avLst/>
          </a:prstGeom>
        </p:spPr>
      </p:pic>
      <p:pic>
        <p:nvPicPr>
          <p:cNvPr id="52" name="Picture 51" descr="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596" y="2625055"/>
            <a:ext cx="472855" cy="472855"/>
          </a:xfrm>
          <a:prstGeom prst="rect">
            <a:avLst/>
          </a:prstGeom>
        </p:spPr>
      </p:pic>
      <p:pic>
        <p:nvPicPr>
          <p:cNvPr id="53" name="Picture 52" descr="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596" y="3646612"/>
            <a:ext cx="472855" cy="447437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791337" y="805444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53467" y="807059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椭圆 14"/>
          <p:cNvSpPr/>
          <p:nvPr/>
        </p:nvSpPr>
        <p:spPr>
          <a:xfrm rot="5030305" flipH="1">
            <a:off x="501437" y="2347985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椭圆 14"/>
          <p:cNvSpPr/>
          <p:nvPr/>
        </p:nvSpPr>
        <p:spPr>
          <a:xfrm rot="5030305" flipH="1">
            <a:off x="501437" y="243755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椭圆 14"/>
          <p:cNvSpPr/>
          <p:nvPr/>
        </p:nvSpPr>
        <p:spPr>
          <a:xfrm rot="5030305" flipH="1">
            <a:off x="501437" y="2543662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47832" y="301255"/>
            <a:ext cx="93807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>
              <a:lnSpc>
                <a:spcPct val="8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</a:p>
        </p:txBody>
      </p:sp>
      <p:cxnSp>
        <p:nvCxnSpPr>
          <p:cNvPr id="65" name="直线箭头连接符 64"/>
          <p:cNvCxnSpPr>
            <a:stCxn id="5" idx="3"/>
            <a:endCxn id="2" idx="2"/>
          </p:cNvCxnSpPr>
          <p:nvPr/>
        </p:nvCxnSpPr>
        <p:spPr>
          <a:xfrm flipV="1">
            <a:off x="2243586" y="1632522"/>
            <a:ext cx="238159" cy="822736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4"/>
          <p:cNvCxnSpPr>
            <a:stCxn id="5" idx="3"/>
            <a:endCxn id="181" idx="1"/>
          </p:cNvCxnSpPr>
          <p:nvPr/>
        </p:nvCxnSpPr>
        <p:spPr>
          <a:xfrm flipV="1">
            <a:off x="2243586" y="2453071"/>
            <a:ext cx="262632" cy="2187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线箭头连接符 64"/>
          <p:cNvCxnSpPr>
            <a:cxnSpLocks/>
            <a:stCxn id="181" idx="3"/>
            <a:endCxn id="70" idx="2"/>
          </p:cNvCxnSpPr>
          <p:nvPr/>
        </p:nvCxnSpPr>
        <p:spPr>
          <a:xfrm flipV="1">
            <a:off x="3734735" y="2440134"/>
            <a:ext cx="1043867" cy="12937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4142929" y="2105827"/>
            <a:ext cx="511679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526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526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526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1526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4193983" y="477738"/>
            <a:ext cx="534121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526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52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75" name="Text Box 74"/>
          <p:cNvSpPr txBox="1"/>
          <p:nvPr/>
        </p:nvSpPr>
        <p:spPr>
          <a:xfrm>
            <a:off x="4053935" y="3902746"/>
            <a:ext cx="620683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526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526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526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98" name="Straight Connector 97"/>
          <p:cNvCxnSpPr>
            <a:cxnSpLocks/>
            <a:stCxn id="2" idx="3"/>
          </p:cNvCxnSpPr>
          <p:nvPr/>
        </p:nvCxnSpPr>
        <p:spPr>
          <a:xfrm flipV="1">
            <a:off x="3207283" y="1292634"/>
            <a:ext cx="5643601" cy="2771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Text Box 103"/>
          <p:cNvSpPr txBox="1"/>
          <p:nvPr/>
        </p:nvSpPr>
        <p:spPr>
          <a:xfrm>
            <a:off x="6027948" y="1250761"/>
            <a:ext cx="364202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</p:txBody>
      </p:sp>
      <p:sp>
        <p:nvSpPr>
          <p:cNvPr id="105" name="Text Box 104"/>
          <p:cNvSpPr txBox="1"/>
          <p:nvPr/>
        </p:nvSpPr>
        <p:spPr>
          <a:xfrm>
            <a:off x="4996631" y="1271545"/>
            <a:ext cx="364202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5155994" y="1558223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Box 111"/>
          <p:cNvSpPr txBox="1"/>
          <p:nvPr/>
        </p:nvSpPr>
        <p:spPr>
          <a:xfrm>
            <a:off x="4740904" y="1695656"/>
            <a:ext cx="832603" cy="248530"/>
          </a:xfrm>
          <a:prstGeom prst="rect">
            <a:avLst/>
          </a:prstGeom>
          <a:noFill/>
          <a:ln w="12700" cmpd="sng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P(y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·)</a:t>
            </a:r>
            <a:endParaRPr lang="en-US" altLang="en-US" sz="10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6188155" y="1569184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14"/>
          <p:cNvSpPr txBox="1"/>
          <p:nvPr/>
        </p:nvSpPr>
        <p:spPr>
          <a:xfrm>
            <a:off x="5773429" y="1695656"/>
            <a:ext cx="835672" cy="248530"/>
          </a:xfrm>
          <a:prstGeom prst="rect">
            <a:avLst/>
          </a:prstGeom>
          <a:noFill/>
          <a:ln w="12700" cmpd="sng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P(y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7236511" y="1558295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 Box 122"/>
          <p:cNvSpPr txBox="1"/>
          <p:nvPr/>
        </p:nvSpPr>
        <p:spPr>
          <a:xfrm>
            <a:off x="8988973" y="1681438"/>
            <a:ext cx="612668" cy="262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5"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 flipV="1">
            <a:off x="5153912" y="2818513"/>
            <a:ext cx="2192" cy="256489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 Box 132"/>
          <p:cNvSpPr txBox="1"/>
          <p:nvPr/>
        </p:nvSpPr>
        <p:spPr>
          <a:xfrm>
            <a:off x="4822011" y="3110511"/>
            <a:ext cx="716854" cy="26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105">
                <a:latin typeface="Times New Roman" panose="02020603050405020304" pitchFamily="18" charset="0"/>
                <a:cs typeface="Times New Roman" panose="02020603050405020304" pitchFamily="18" charset="0"/>
              </a:rPr>
              <a:t>&lt;SOS&gt;</a:t>
            </a:r>
          </a:p>
        </p:txBody>
      </p:sp>
      <p:sp>
        <p:nvSpPr>
          <p:cNvPr id="135" name="Text Box 134"/>
          <p:cNvSpPr txBox="1"/>
          <p:nvPr/>
        </p:nvSpPr>
        <p:spPr>
          <a:xfrm>
            <a:off x="6037307" y="3039408"/>
            <a:ext cx="332142" cy="304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3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38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4" name="Text Box 153"/>
          <p:cNvSpPr txBox="1"/>
          <p:nvPr/>
        </p:nvSpPr>
        <p:spPr>
          <a:xfrm>
            <a:off x="3210883" y="1058237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</p:txBody>
      </p:sp>
      <p:sp>
        <p:nvSpPr>
          <p:cNvPr id="168" name="Text Box 167"/>
          <p:cNvSpPr txBox="1"/>
          <p:nvPr/>
        </p:nvSpPr>
        <p:spPr>
          <a:xfrm>
            <a:off x="9150957" y="1231085"/>
            <a:ext cx="393056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iU</a:t>
            </a:r>
          </a:p>
        </p:txBody>
      </p:sp>
      <p:cxnSp>
        <p:nvCxnSpPr>
          <p:cNvPr id="169" name="Straight Arrow Connector 168"/>
          <p:cNvCxnSpPr/>
          <p:nvPr/>
        </p:nvCxnSpPr>
        <p:spPr>
          <a:xfrm flipH="1">
            <a:off x="9312935" y="1562169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9317833" y="1909360"/>
            <a:ext cx="807" cy="159367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9314202" y="2809884"/>
            <a:ext cx="3631" cy="27637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 Box 193"/>
          <p:cNvSpPr txBox="1"/>
          <p:nvPr/>
        </p:nvSpPr>
        <p:spPr>
          <a:xfrm>
            <a:off x="7067820" y="1250796"/>
            <a:ext cx="364202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</a:p>
        </p:txBody>
      </p:sp>
      <p:sp>
        <p:nvSpPr>
          <p:cNvPr id="196" name="Text Box 195"/>
          <p:cNvSpPr txBox="1"/>
          <p:nvPr/>
        </p:nvSpPr>
        <p:spPr>
          <a:xfrm>
            <a:off x="6818679" y="1695656"/>
            <a:ext cx="835234" cy="248530"/>
          </a:xfrm>
          <a:prstGeom prst="rect">
            <a:avLst/>
          </a:prstGeom>
          <a:noFill/>
          <a:ln w="12700" cmpd="sng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P(y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00" name="椭圆 14"/>
          <p:cNvSpPr/>
          <p:nvPr/>
        </p:nvSpPr>
        <p:spPr>
          <a:xfrm rot="5030305" flipH="1">
            <a:off x="8352616" y="1396759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椭圆 14"/>
          <p:cNvSpPr/>
          <p:nvPr/>
        </p:nvSpPr>
        <p:spPr>
          <a:xfrm rot="5030305" flipH="1">
            <a:off x="8242875" y="139716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椭圆 14"/>
          <p:cNvSpPr/>
          <p:nvPr/>
        </p:nvSpPr>
        <p:spPr>
          <a:xfrm rot="5030305" flipH="1">
            <a:off x="8137572" y="139716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Text Box 202"/>
          <p:cNvSpPr txBox="1"/>
          <p:nvPr/>
        </p:nvSpPr>
        <p:spPr>
          <a:xfrm>
            <a:off x="7841130" y="1695656"/>
            <a:ext cx="834795" cy="248530"/>
          </a:xfrm>
          <a:prstGeom prst="rect">
            <a:avLst/>
          </a:prstGeom>
          <a:noFill/>
          <a:ln w="12700" cmpd="sng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en-US" sz="10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4" name="椭圆 14"/>
          <p:cNvSpPr/>
          <p:nvPr/>
        </p:nvSpPr>
        <p:spPr>
          <a:xfrm rot="5030305" flipH="1">
            <a:off x="8352882" y="1774432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椭圆 14"/>
          <p:cNvSpPr/>
          <p:nvPr/>
        </p:nvSpPr>
        <p:spPr>
          <a:xfrm rot="5030305" flipH="1">
            <a:off x="8243141" y="1774835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椭圆 14"/>
          <p:cNvSpPr/>
          <p:nvPr/>
        </p:nvSpPr>
        <p:spPr>
          <a:xfrm rot="5030305" flipH="1">
            <a:off x="8137838" y="1774835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Straight Arrow Connector 206"/>
          <p:cNvCxnSpPr/>
          <p:nvPr/>
        </p:nvCxnSpPr>
        <p:spPr>
          <a:xfrm flipH="1">
            <a:off x="8261263" y="1558470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H="1" flipV="1">
            <a:off x="8266301" y="1914568"/>
            <a:ext cx="807" cy="159367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椭圆 14"/>
          <p:cNvSpPr/>
          <p:nvPr/>
        </p:nvSpPr>
        <p:spPr>
          <a:xfrm rot="5030305" flipH="1">
            <a:off x="8386815" y="3143937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21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椭圆 14"/>
          <p:cNvSpPr/>
          <p:nvPr/>
        </p:nvSpPr>
        <p:spPr>
          <a:xfrm rot="5030305" flipH="1">
            <a:off x="8277073" y="314434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21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椭圆 14"/>
          <p:cNvSpPr/>
          <p:nvPr/>
        </p:nvSpPr>
        <p:spPr>
          <a:xfrm rot="5030305" flipH="1">
            <a:off x="8171770" y="314434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21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4690994" y="91129"/>
            <a:ext cx="5153092" cy="11085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4772106" y="235017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153" name="Oval 152"/>
          <p:cNvSpPr/>
          <p:nvPr/>
        </p:nvSpPr>
        <p:spPr>
          <a:xfrm>
            <a:off x="7889002" y="235016"/>
            <a:ext cx="759383" cy="7545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52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椭圆 14"/>
          <p:cNvSpPr/>
          <p:nvPr/>
        </p:nvSpPr>
        <p:spPr>
          <a:xfrm rot="5030305" flipH="1">
            <a:off x="8358537" y="59611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椭圆 14"/>
          <p:cNvSpPr/>
          <p:nvPr/>
        </p:nvSpPr>
        <p:spPr>
          <a:xfrm rot="5030305" flipH="1">
            <a:off x="8236081" y="596076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椭圆 14"/>
          <p:cNvSpPr/>
          <p:nvPr/>
        </p:nvSpPr>
        <p:spPr>
          <a:xfrm rot="5030305" flipH="1">
            <a:off x="8108856" y="59695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0" name="直线箭头连接符 64"/>
          <p:cNvCxnSpPr>
            <a:cxnSpLocks/>
            <a:stCxn id="146" idx="3"/>
            <a:endCxn id="264" idx="1"/>
          </p:cNvCxnSpPr>
          <p:nvPr/>
        </p:nvCxnSpPr>
        <p:spPr>
          <a:xfrm>
            <a:off x="9844086" y="645420"/>
            <a:ext cx="494298" cy="770362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62" idx="0"/>
            <a:endCxn id="153" idx="4"/>
          </p:cNvCxnSpPr>
          <p:nvPr/>
        </p:nvCxnSpPr>
        <p:spPr>
          <a:xfrm rot="16200000" flipH="1">
            <a:off x="7369008" y="89893"/>
            <a:ext cx="754999" cy="1044371"/>
          </a:xfrm>
          <a:prstGeom prst="bentConnector5">
            <a:avLst>
              <a:gd name="adj1" fmla="val -9988"/>
              <a:gd name="adj2" fmla="val 43724"/>
              <a:gd name="adj3" fmla="val 121796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53" idx="0"/>
            <a:endCxn id="63" idx="4"/>
          </p:cNvCxnSpPr>
          <p:nvPr/>
        </p:nvCxnSpPr>
        <p:spPr>
          <a:xfrm rot="16200000" flipH="1">
            <a:off x="8413378" y="90329"/>
            <a:ext cx="754560" cy="1043932"/>
          </a:xfrm>
          <a:prstGeom prst="bentConnector5">
            <a:avLst>
              <a:gd name="adj1" fmla="val -8599"/>
              <a:gd name="adj2" fmla="val 42755"/>
              <a:gd name="adj3" fmla="val 121807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/>
          <p:nvPr/>
        </p:nvCxnSpPr>
        <p:spPr>
          <a:xfrm rot="16200000" flipH="1">
            <a:off x="5291007" y="96251"/>
            <a:ext cx="754560" cy="1032095"/>
          </a:xfrm>
          <a:prstGeom prst="bentConnector5">
            <a:avLst>
              <a:gd name="adj1" fmla="val -10052"/>
              <a:gd name="adj2" fmla="val 43585"/>
              <a:gd name="adj3" fmla="val 122036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15" idx="3"/>
            <a:endCxn id="160" idx="1"/>
          </p:cNvCxnSpPr>
          <p:nvPr/>
        </p:nvCxnSpPr>
        <p:spPr>
          <a:xfrm>
            <a:off x="6609101" y="1819926"/>
            <a:ext cx="475646" cy="1372335"/>
          </a:xfrm>
          <a:prstGeom prst="bentConnector3">
            <a:avLst>
              <a:gd name="adj1" fmla="val 9333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203" idx="3"/>
            <a:endCxn id="163" idx="1"/>
          </p:cNvCxnSpPr>
          <p:nvPr/>
        </p:nvCxnSpPr>
        <p:spPr>
          <a:xfrm>
            <a:off x="8675925" y="1819926"/>
            <a:ext cx="484415" cy="1354797"/>
          </a:xfrm>
          <a:prstGeom prst="bentConnector3">
            <a:avLst>
              <a:gd name="adj1" fmla="val 14454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1756207" y="1008179"/>
            <a:ext cx="1451076" cy="6243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Outputs</a:t>
            </a:r>
          </a:p>
          <a:p>
            <a:pPr algn="ctr"/>
            <a:r>
              <a:rPr kumimoji="1" lang="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kumimoji="1" lang="" alt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kumimoji="1" lang="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×D)</a:t>
            </a:r>
          </a:p>
        </p:txBody>
      </p:sp>
      <p:sp>
        <p:nvSpPr>
          <p:cNvPr id="181" name="圆角矩形 180"/>
          <p:cNvSpPr/>
          <p:nvPr/>
        </p:nvSpPr>
        <p:spPr>
          <a:xfrm>
            <a:off x="2506218" y="2127088"/>
            <a:ext cx="1228517" cy="651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Hidden State</a:t>
            </a:r>
          </a:p>
          <a:p>
            <a:pPr algn="ctr"/>
            <a:r>
              <a:rPr kumimoji="1" lang="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kumimoji="1" lang="" alt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kumimoji="1" lang="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×D)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153783" y="2092008"/>
            <a:ext cx="1089803" cy="7265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CNN-RNN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直线箭头连接符 64"/>
          <p:cNvCxnSpPr>
            <a:endCxn id="5" idx="1"/>
          </p:cNvCxnSpPr>
          <p:nvPr/>
        </p:nvCxnSpPr>
        <p:spPr>
          <a:xfrm flipV="1">
            <a:off x="956773" y="2455258"/>
            <a:ext cx="197010" cy="1273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Elbow Connector 185"/>
          <p:cNvCxnSpPr>
            <a:stCxn id="112" idx="3"/>
            <a:endCxn id="135" idx="1"/>
          </p:cNvCxnSpPr>
          <p:nvPr/>
        </p:nvCxnSpPr>
        <p:spPr>
          <a:xfrm>
            <a:off x="5573507" y="1819921"/>
            <a:ext cx="463805" cy="1371896"/>
          </a:xfrm>
          <a:prstGeom prst="bentConnector3">
            <a:avLst>
              <a:gd name="adj1" fmla="val 8295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线箭头连接符 64"/>
          <p:cNvCxnSpPr>
            <a:cxnSpLocks/>
            <a:stCxn id="181" idx="3"/>
            <a:endCxn id="147" idx="2"/>
          </p:cNvCxnSpPr>
          <p:nvPr/>
        </p:nvCxnSpPr>
        <p:spPr>
          <a:xfrm flipV="1">
            <a:off x="3734735" y="612517"/>
            <a:ext cx="1037371" cy="1840554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804201" y="234579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2" name="Oval 61"/>
          <p:cNvSpPr/>
          <p:nvPr/>
        </p:nvSpPr>
        <p:spPr>
          <a:xfrm>
            <a:off x="6844187" y="234579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Oval 62"/>
          <p:cNvSpPr/>
          <p:nvPr/>
        </p:nvSpPr>
        <p:spPr>
          <a:xfrm>
            <a:off x="8932491" y="234579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64" name="Elbow Connector 63"/>
          <p:cNvCxnSpPr>
            <a:stCxn id="61" idx="0"/>
            <a:endCxn id="62" idx="4"/>
          </p:cNvCxnSpPr>
          <p:nvPr/>
        </p:nvCxnSpPr>
        <p:spPr>
          <a:xfrm rot="16200000" flipH="1">
            <a:off x="6326830" y="92080"/>
            <a:ext cx="754999" cy="1039986"/>
          </a:xfrm>
          <a:prstGeom prst="bentConnector5">
            <a:avLst>
              <a:gd name="adj1" fmla="val -9291"/>
              <a:gd name="adj2" fmla="val 43655"/>
              <a:gd name="adj3" fmla="val 121795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4"/>
          <p:cNvCxnSpPr/>
          <p:nvPr/>
        </p:nvCxnSpPr>
        <p:spPr>
          <a:xfrm>
            <a:off x="8652769" y="612073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线箭头连接符 64"/>
          <p:cNvCxnSpPr/>
          <p:nvPr/>
        </p:nvCxnSpPr>
        <p:spPr>
          <a:xfrm>
            <a:off x="5532371" y="611635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778602" y="2062634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71" name="Oval 70"/>
          <p:cNvSpPr/>
          <p:nvPr/>
        </p:nvSpPr>
        <p:spPr>
          <a:xfrm>
            <a:off x="7894182" y="2067452"/>
            <a:ext cx="759383" cy="7462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52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椭圆 14"/>
          <p:cNvSpPr/>
          <p:nvPr/>
        </p:nvSpPr>
        <p:spPr>
          <a:xfrm rot="5030305" flipH="1">
            <a:off x="8390462" y="241101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14"/>
          <p:cNvSpPr/>
          <p:nvPr/>
        </p:nvSpPr>
        <p:spPr>
          <a:xfrm rot="5030305" flipH="1">
            <a:off x="8268006" y="2410978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14"/>
          <p:cNvSpPr/>
          <p:nvPr/>
        </p:nvSpPr>
        <p:spPr>
          <a:xfrm rot="5030305" flipH="1">
            <a:off x="8140781" y="2411855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6848491" y="2058688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</a:p>
        </p:txBody>
      </p:sp>
      <p:sp>
        <p:nvSpPr>
          <p:cNvPr id="110" name="Oval 109"/>
          <p:cNvSpPr/>
          <p:nvPr/>
        </p:nvSpPr>
        <p:spPr>
          <a:xfrm>
            <a:off x="8937671" y="2063073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=U</a:t>
            </a:r>
          </a:p>
        </p:txBody>
      </p:sp>
      <p:cxnSp>
        <p:nvCxnSpPr>
          <p:cNvPr id="116" name="直线箭头连接符 64"/>
          <p:cNvCxnSpPr/>
          <p:nvPr/>
        </p:nvCxnSpPr>
        <p:spPr>
          <a:xfrm>
            <a:off x="8657949" y="2440567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线箭头连接符 64"/>
          <p:cNvCxnSpPr/>
          <p:nvPr/>
        </p:nvCxnSpPr>
        <p:spPr>
          <a:xfrm>
            <a:off x="5537551" y="2440129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157420" y="1906113"/>
            <a:ext cx="2192" cy="157401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6192147" y="1914439"/>
            <a:ext cx="877" cy="150386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5808504" y="2062634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56" name="直线箭头连接符 64"/>
          <p:cNvCxnSpPr/>
          <p:nvPr/>
        </p:nvCxnSpPr>
        <p:spPr>
          <a:xfrm>
            <a:off x="6568769" y="2436183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7235641" y="1914439"/>
            <a:ext cx="877" cy="150386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Elbow Connector 157"/>
          <p:cNvCxnSpPr/>
          <p:nvPr/>
        </p:nvCxnSpPr>
        <p:spPr>
          <a:xfrm>
            <a:off x="7655667" y="1807017"/>
            <a:ext cx="445020" cy="1366188"/>
          </a:xfrm>
          <a:prstGeom prst="bentConnector3">
            <a:avLst>
              <a:gd name="adj1" fmla="val 11760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6193022" y="2818513"/>
            <a:ext cx="2192" cy="256489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 Box 159"/>
          <p:cNvSpPr txBox="1"/>
          <p:nvPr/>
        </p:nvSpPr>
        <p:spPr>
          <a:xfrm>
            <a:off x="7084747" y="3039847"/>
            <a:ext cx="332142" cy="304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3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38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7237831" y="2809744"/>
            <a:ext cx="2192" cy="256489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 Box 162"/>
          <p:cNvSpPr txBox="1"/>
          <p:nvPr/>
        </p:nvSpPr>
        <p:spPr>
          <a:xfrm>
            <a:off x="9160335" y="3022309"/>
            <a:ext cx="344966" cy="304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3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38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4696175" y="3440657"/>
            <a:ext cx="5134750" cy="11360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4774656" y="3543256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175" name="Oval 174"/>
          <p:cNvSpPr/>
          <p:nvPr/>
        </p:nvSpPr>
        <p:spPr>
          <a:xfrm>
            <a:off x="7891551" y="3543254"/>
            <a:ext cx="759383" cy="7545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52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椭圆 14"/>
          <p:cNvSpPr/>
          <p:nvPr/>
        </p:nvSpPr>
        <p:spPr>
          <a:xfrm rot="5030305" flipH="1">
            <a:off x="8361087" y="3904350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椭圆 14"/>
          <p:cNvSpPr/>
          <p:nvPr/>
        </p:nvSpPr>
        <p:spPr>
          <a:xfrm rot="5030305" flipH="1">
            <a:off x="8238631" y="3904314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椭圆 14"/>
          <p:cNvSpPr/>
          <p:nvPr/>
        </p:nvSpPr>
        <p:spPr>
          <a:xfrm rot="5030305" flipH="1">
            <a:off x="8111405" y="390519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7" name="Elbow Connector 196"/>
          <p:cNvCxnSpPr>
            <a:stCxn id="221" idx="0"/>
            <a:endCxn id="175" idx="4"/>
          </p:cNvCxnSpPr>
          <p:nvPr/>
        </p:nvCxnSpPr>
        <p:spPr>
          <a:xfrm rot="16200000" flipH="1">
            <a:off x="7371558" y="3398131"/>
            <a:ext cx="754999" cy="1044371"/>
          </a:xfrm>
          <a:prstGeom prst="bentConnector5">
            <a:avLst>
              <a:gd name="adj1" fmla="val -8710"/>
              <a:gd name="adj2" fmla="val 50042"/>
              <a:gd name="adj3" fmla="val 128635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175" idx="0"/>
            <a:endCxn id="222" idx="4"/>
          </p:cNvCxnSpPr>
          <p:nvPr/>
        </p:nvCxnSpPr>
        <p:spPr>
          <a:xfrm rot="16200000" flipH="1">
            <a:off x="8415927" y="3398568"/>
            <a:ext cx="754560" cy="1043932"/>
          </a:xfrm>
          <a:prstGeom prst="bentConnector5">
            <a:avLst>
              <a:gd name="adj1" fmla="val -8715"/>
              <a:gd name="adj2" fmla="val 49979"/>
              <a:gd name="adj3" fmla="val 127279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 rot="16200000" flipH="1">
            <a:off x="5293556" y="3404489"/>
            <a:ext cx="754560" cy="1032095"/>
          </a:xfrm>
          <a:prstGeom prst="bentConnector5">
            <a:avLst>
              <a:gd name="adj1" fmla="val -7437"/>
              <a:gd name="adj2" fmla="val 49979"/>
              <a:gd name="adj3" fmla="val 128053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5806750" y="3542817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</p:txBody>
      </p:sp>
      <p:sp>
        <p:nvSpPr>
          <p:cNvPr id="221" name="Oval 220"/>
          <p:cNvSpPr/>
          <p:nvPr/>
        </p:nvSpPr>
        <p:spPr>
          <a:xfrm>
            <a:off x="6846737" y="3542817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</a:p>
        </p:txBody>
      </p:sp>
      <p:sp>
        <p:nvSpPr>
          <p:cNvPr id="222" name="Oval 221"/>
          <p:cNvSpPr/>
          <p:nvPr/>
        </p:nvSpPr>
        <p:spPr>
          <a:xfrm>
            <a:off x="8935040" y="3542817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=U</a:t>
            </a:r>
          </a:p>
        </p:txBody>
      </p:sp>
      <p:cxnSp>
        <p:nvCxnSpPr>
          <p:cNvPr id="223" name="Elbow Connector 222"/>
          <p:cNvCxnSpPr/>
          <p:nvPr/>
        </p:nvCxnSpPr>
        <p:spPr>
          <a:xfrm rot="16200000" flipH="1">
            <a:off x="6329379" y="3400757"/>
            <a:ext cx="754999" cy="1039986"/>
          </a:xfrm>
          <a:prstGeom prst="bentConnector5">
            <a:avLst>
              <a:gd name="adj1" fmla="val -8710"/>
              <a:gd name="adj2" fmla="val 50000"/>
              <a:gd name="adj3" fmla="val 127764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线箭头连接符 64"/>
          <p:cNvCxnSpPr/>
          <p:nvPr/>
        </p:nvCxnSpPr>
        <p:spPr>
          <a:xfrm>
            <a:off x="8655318" y="3920312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线箭头连接符 64"/>
          <p:cNvCxnSpPr/>
          <p:nvPr/>
        </p:nvCxnSpPr>
        <p:spPr>
          <a:xfrm>
            <a:off x="5534921" y="3919873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64"/>
          <p:cNvCxnSpPr>
            <a:cxnSpLocks/>
            <a:stCxn id="181" idx="3"/>
            <a:endCxn id="165" idx="2"/>
          </p:cNvCxnSpPr>
          <p:nvPr/>
        </p:nvCxnSpPr>
        <p:spPr>
          <a:xfrm>
            <a:off x="3734735" y="2453071"/>
            <a:ext cx="1039921" cy="1467685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线箭头连接符 64">
            <a:extLst>
              <a:ext uri="{FF2B5EF4-FFF2-40B4-BE49-F238E27FC236}">
                <a16:creationId xmlns:a16="http://schemas.microsoft.com/office/drawing/2014/main" id="{5E68787B-03A7-C745-99BB-DB96FF877F92}"/>
              </a:ext>
            </a:extLst>
          </p:cNvPr>
          <p:cNvCxnSpPr>
            <a:cxnSpLocks/>
          </p:cNvCxnSpPr>
          <p:nvPr/>
        </p:nvCxnSpPr>
        <p:spPr>
          <a:xfrm>
            <a:off x="9788776" y="2432749"/>
            <a:ext cx="549608" cy="9411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线箭头连接符 64">
            <a:extLst>
              <a:ext uri="{FF2B5EF4-FFF2-40B4-BE49-F238E27FC236}">
                <a16:creationId xmlns:a16="http://schemas.microsoft.com/office/drawing/2014/main" id="{B173243C-B147-C649-9853-C149E90CFE79}"/>
              </a:ext>
            </a:extLst>
          </p:cNvPr>
          <p:cNvCxnSpPr>
            <a:cxnSpLocks/>
            <a:stCxn id="164" idx="3"/>
            <a:endCxn id="258" idx="1"/>
          </p:cNvCxnSpPr>
          <p:nvPr/>
        </p:nvCxnSpPr>
        <p:spPr>
          <a:xfrm flipV="1">
            <a:off x="9830925" y="3295191"/>
            <a:ext cx="506241" cy="713481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肘形连接符 117">
            <a:extLst>
              <a:ext uri="{FF2B5EF4-FFF2-40B4-BE49-F238E27FC236}">
                <a16:creationId xmlns:a16="http://schemas.microsoft.com/office/drawing/2014/main" id="{E925C9F7-D802-5449-8B24-7717A90468C1}"/>
              </a:ext>
            </a:extLst>
          </p:cNvPr>
          <p:cNvCxnSpPr>
            <a:endCxn id="142" idx="1"/>
          </p:cNvCxnSpPr>
          <p:nvPr/>
        </p:nvCxnSpPr>
        <p:spPr>
          <a:xfrm rot="16200000" flipH="1">
            <a:off x="5383502" y="1636855"/>
            <a:ext cx="852849" cy="219836"/>
          </a:xfrm>
          <a:prstGeom prst="bentConnector3">
            <a:avLst>
              <a:gd name="adj1" fmla="val 10051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>
            <a:extLst>
              <a:ext uri="{FF2B5EF4-FFF2-40B4-BE49-F238E27FC236}">
                <a16:creationId xmlns:a16="http://schemas.microsoft.com/office/drawing/2014/main" id="{5F0E6CA9-9336-634A-8D07-BAAFC3562223}"/>
              </a:ext>
            </a:extLst>
          </p:cNvPr>
          <p:cNvCxnSpPr>
            <a:cxnSpLocks/>
            <a:endCxn id="109" idx="1"/>
          </p:cNvCxnSpPr>
          <p:nvPr/>
        </p:nvCxnSpPr>
        <p:spPr>
          <a:xfrm rot="16200000" flipH="1">
            <a:off x="6417551" y="1626975"/>
            <a:ext cx="864180" cy="220374"/>
          </a:xfrm>
          <a:prstGeom prst="bentConnector3">
            <a:avLst>
              <a:gd name="adj1" fmla="val 100871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>
            <a:extLst>
              <a:ext uri="{FF2B5EF4-FFF2-40B4-BE49-F238E27FC236}">
                <a16:creationId xmlns:a16="http://schemas.microsoft.com/office/drawing/2014/main" id="{5605B0AC-9580-374B-BD1C-5C9E8CA22BBB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7468214" y="1639564"/>
            <a:ext cx="857796" cy="216551"/>
          </a:xfrm>
          <a:prstGeom prst="bentConnector3">
            <a:avLst>
              <a:gd name="adj1" fmla="val 100224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连接符 230">
            <a:extLst>
              <a:ext uri="{FF2B5EF4-FFF2-40B4-BE49-F238E27FC236}">
                <a16:creationId xmlns:a16="http://schemas.microsoft.com/office/drawing/2014/main" id="{96C8C345-AA10-734F-80A4-31F8343F0414}"/>
              </a:ext>
            </a:extLst>
          </p:cNvPr>
          <p:cNvCxnSpPr>
            <a:cxnSpLocks/>
            <a:endCxn id="110" idx="1"/>
          </p:cNvCxnSpPr>
          <p:nvPr/>
        </p:nvCxnSpPr>
        <p:spPr>
          <a:xfrm rot="16200000" flipH="1">
            <a:off x="8503675" y="1628304"/>
            <a:ext cx="883662" cy="207004"/>
          </a:xfrm>
          <a:prstGeom prst="bentConnector3">
            <a:avLst>
              <a:gd name="adj1" fmla="val 10039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椭圆 14">
            <a:extLst>
              <a:ext uri="{FF2B5EF4-FFF2-40B4-BE49-F238E27FC236}">
                <a16:creationId xmlns:a16="http://schemas.microsoft.com/office/drawing/2014/main" id="{A63130DA-0A68-A546-A42A-018518130A2B}"/>
              </a:ext>
            </a:extLst>
          </p:cNvPr>
          <p:cNvSpPr/>
          <p:nvPr/>
        </p:nvSpPr>
        <p:spPr>
          <a:xfrm rot="5030305" flipH="1">
            <a:off x="11866179" y="275492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椭圆 14">
            <a:extLst>
              <a:ext uri="{FF2B5EF4-FFF2-40B4-BE49-F238E27FC236}">
                <a16:creationId xmlns:a16="http://schemas.microsoft.com/office/drawing/2014/main" id="{4ECD8B2C-2A1F-7C44-802B-9320AA933A4C}"/>
              </a:ext>
            </a:extLst>
          </p:cNvPr>
          <p:cNvSpPr/>
          <p:nvPr/>
        </p:nvSpPr>
        <p:spPr>
          <a:xfrm rot="5030305" flipH="1">
            <a:off x="11866179" y="284449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椭圆 14">
            <a:extLst>
              <a:ext uri="{FF2B5EF4-FFF2-40B4-BE49-F238E27FC236}">
                <a16:creationId xmlns:a16="http://schemas.microsoft.com/office/drawing/2014/main" id="{12333D3F-0171-3144-ACC9-525FB19F8569}"/>
              </a:ext>
            </a:extLst>
          </p:cNvPr>
          <p:cNvSpPr/>
          <p:nvPr/>
        </p:nvSpPr>
        <p:spPr>
          <a:xfrm rot="5030305" flipH="1">
            <a:off x="11866179" y="295060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椭圆 14">
            <a:extLst>
              <a:ext uri="{FF2B5EF4-FFF2-40B4-BE49-F238E27FC236}">
                <a16:creationId xmlns:a16="http://schemas.microsoft.com/office/drawing/2014/main" id="{26528013-16BC-984F-BADE-8B58F194FF7A}"/>
              </a:ext>
            </a:extLst>
          </p:cNvPr>
          <p:cNvSpPr/>
          <p:nvPr/>
        </p:nvSpPr>
        <p:spPr>
          <a:xfrm rot="5030305" flipH="1">
            <a:off x="11883180" y="178115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椭圆 14">
            <a:extLst>
              <a:ext uri="{FF2B5EF4-FFF2-40B4-BE49-F238E27FC236}">
                <a16:creationId xmlns:a16="http://schemas.microsoft.com/office/drawing/2014/main" id="{CA8CB357-1BC2-3547-9126-941009F82A8B}"/>
              </a:ext>
            </a:extLst>
          </p:cNvPr>
          <p:cNvSpPr/>
          <p:nvPr/>
        </p:nvSpPr>
        <p:spPr>
          <a:xfrm rot="5030305" flipH="1">
            <a:off x="11883180" y="187072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椭圆 14">
            <a:extLst>
              <a:ext uri="{FF2B5EF4-FFF2-40B4-BE49-F238E27FC236}">
                <a16:creationId xmlns:a16="http://schemas.microsoft.com/office/drawing/2014/main" id="{E9929107-F2C4-3847-8542-3CF891FFA5E9}"/>
              </a:ext>
            </a:extLst>
          </p:cNvPr>
          <p:cNvSpPr/>
          <p:nvPr/>
        </p:nvSpPr>
        <p:spPr>
          <a:xfrm rot="5030305" flipH="1">
            <a:off x="11883180" y="197683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C2F564AE-C1BD-CB46-95E4-D1C2F45729B7}"/>
              </a:ext>
            </a:extLst>
          </p:cNvPr>
          <p:cNvSpPr txBox="1"/>
          <p:nvPr/>
        </p:nvSpPr>
        <p:spPr>
          <a:xfrm>
            <a:off x="10337166" y="311052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m=M</a:t>
            </a:r>
            <a:endParaRPr kumimoji="1"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56EF6B48-3D19-F44B-92B2-851484A6018D}"/>
              </a:ext>
            </a:extLst>
          </p:cNvPr>
          <p:cNvSpPr txBox="1"/>
          <p:nvPr/>
        </p:nvSpPr>
        <p:spPr>
          <a:xfrm>
            <a:off x="10346528" y="214540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kumimoji="1"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E11D2757-14A6-9F44-98DD-B27BF2E3E682}"/>
              </a:ext>
            </a:extLst>
          </p:cNvPr>
          <p:cNvSpPr txBox="1"/>
          <p:nvPr/>
        </p:nvSpPr>
        <p:spPr>
          <a:xfrm>
            <a:off x="10338384" y="123111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m=1</a:t>
            </a:r>
            <a:endParaRPr kumimoji="1"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左中括号 89"/>
          <p:cNvSpPr/>
          <p:nvPr/>
        </p:nvSpPr>
        <p:spPr>
          <a:xfrm>
            <a:off x="10365937" y="1178017"/>
            <a:ext cx="129221" cy="2386867"/>
          </a:xfrm>
          <a:prstGeom prst="lef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右中括号 94"/>
          <p:cNvSpPr/>
          <p:nvPr/>
        </p:nvSpPr>
        <p:spPr>
          <a:xfrm>
            <a:off x="12879187" y="1178017"/>
            <a:ext cx="107660" cy="2375025"/>
          </a:xfrm>
          <a:prstGeom prst="rightBracke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10633555" y="82695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 rot="18003626">
            <a:off x="3401437" y="1353126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Sample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文本框 197"/>
          <p:cNvSpPr txBox="1"/>
          <p:nvPr/>
        </p:nvSpPr>
        <p:spPr>
          <a:xfrm rot="3301761">
            <a:off x="3400511" y="3104194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M-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Sample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3953211" y="2475255"/>
            <a:ext cx="830502" cy="39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400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-th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Sample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306131" y="1423163"/>
            <a:ext cx="615553" cy="733687"/>
          </a:xfrm>
          <a:prstGeom prst="rect">
            <a:avLst/>
          </a:prstGeom>
          <a:noFill/>
        </p:spPr>
        <p:txBody>
          <a:bodyPr vert="eaVert" wrap="square" rtlCol="0" anchor="t">
            <a:spAutoFit/>
          </a:bodyPr>
          <a:lstStyle/>
          <a:p>
            <a:r>
              <a:rPr lang="en-US" altLang="zh-CN" sz="2800" dirty="0"/>
              <a:t>… …</a:t>
            </a:r>
            <a:endParaRPr lang="zh-CN" altLang="en-US" sz="2800" dirty="0"/>
          </a:p>
        </p:txBody>
      </p:sp>
      <p:sp>
        <p:nvSpPr>
          <p:cNvPr id="212" name="文本框 211"/>
          <p:cNvSpPr txBox="1"/>
          <p:nvPr/>
        </p:nvSpPr>
        <p:spPr>
          <a:xfrm>
            <a:off x="4327016" y="2826781"/>
            <a:ext cx="615553" cy="733687"/>
          </a:xfrm>
          <a:prstGeom prst="rect">
            <a:avLst/>
          </a:prstGeom>
          <a:noFill/>
        </p:spPr>
        <p:txBody>
          <a:bodyPr vert="eaVert" wrap="square" rtlCol="0" anchor="t">
            <a:spAutoFit/>
          </a:bodyPr>
          <a:lstStyle/>
          <a:p>
            <a:r>
              <a:rPr lang="en-US" altLang="zh-CN" sz="2800" dirty="0"/>
              <a:t>… …</a:t>
            </a:r>
            <a:endParaRPr lang="zh-CN" altLang="en-US" sz="2800" dirty="0"/>
          </a:p>
        </p:txBody>
      </p:sp>
      <p:cxnSp>
        <p:nvCxnSpPr>
          <p:cNvPr id="178" name="直线箭头连接符 64"/>
          <p:cNvCxnSpPr>
            <a:stCxn id="61" idx="6"/>
            <a:endCxn id="62" idx="2"/>
          </p:cNvCxnSpPr>
          <p:nvPr/>
        </p:nvCxnSpPr>
        <p:spPr>
          <a:xfrm>
            <a:off x="6564466" y="612073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线箭头连接符 64"/>
          <p:cNvCxnSpPr>
            <a:stCxn id="62" idx="6"/>
            <a:endCxn id="153" idx="2"/>
          </p:cNvCxnSpPr>
          <p:nvPr/>
        </p:nvCxnSpPr>
        <p:spPr>
          <a:xfrm>
            <a:off x="7604456" y="612077"/>
            <a:ext cx="284549" cy="438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64"/>
          <p:cNvCxnSpPr>
            <a:stCxn id="109" idx="6"/>
            <a:endCxn id="71" idx="2"/>
          </p:cNvCxnSpPr>
          <p:nvPr/>
        </p:nvCxnSpPr>
        <p:spPr>
          <a:xfrm>
            <a:off x="7608754" y="2436183"/>
            <a:ext cx="285426" cy="4384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线箭头连接符 64"/>
          <p:cNvCxnSpPr>
            <a:stCxn id="220" idx="6"/>
            <a:endCxn id="221" idx="2"/>
          </p:cNvCxnSpPr>
          <p:nvPr/>
        </p:nvCxnSpPr>
        <p:spPr>
          <a:xfrm>
            <a:off x="6567015" y="3920312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线箭头连接符 64"/>
          <p:cNvCxnSpPr>
            <a:stCxn id="221" idx="6"/>
            <a:endCxn id="175" idx="2"/>
          </p:cNvCxnSpPr>
          <p:nvPr/>
        </p:nvCxnSpPr>
        <p:spPr>
          <a:xfrm>
            <a:off x="7607005" y="3920315"/>
            <a:ext cx="284549" cy="438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0383076" y="3634930"/>
            <a:ext cx="2295821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bin blue at f two now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6" name="直线箭头连接符 64">
            <a:extLst>
              <a:ext uri="{FF2B5EF4-FFF2-40B4-BE49-F238E27FC236}">
                <a16:creationId xmlns:a16="http://schemas.microsoft.com/office/drawing/2014/main" id="{5E68787B-03A7-C745-99BB-DB96FF877F92}"/>
              </a:ext>
            </a:extLst>
          </p:cNvPr>
          <p:cNvCxnSpPr>
            <a:cxnSpLocks/>
          </p:cNvCxnSpPr>
          <p:nvPr/>
        </p:nvCxnSpPr>
        <p:spPr>
          <a:xfrm>
            <a:off x="12986847" y="2426412"/>
            <a:ext cx="352081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11800654" y="282018"/>
            <a:ext cx="2539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for Optimization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76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圆角矩形 106"/>
          <p:cNvSpPr/>
          <p:nvPr/>
        </p:nvSpPr>
        <p:spPr>
          <a:xfrm>
            <a:off x="8998664" y="1221897"/>
            <a:ext cx="2485023" cy="2431076"/>
          </a:xfrm>
          <a:prstGeom prst="roundRect">
            <a:avLst>
              <a:gd name="adj" fmla="val 3183"/>
            </a:avLst>
          </a:prstGeom>
          <a:solidFill>
            <a:schemeClr val="accent4">
              <a:lumMod val="20000"/>
              <a:lumOff val="8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圆角矩形 229">
            <a:extLst>
              <a:ext uri="{FF2B5EF4-FFF2-40B4-BE49-F238E27FC236}">
                <a16:creationId xmlns:a16="http://schemas.microsoft.com/office/drawing/2014/main" id="{188DBCE7-2E38-4C44-AE84-1EE2B9F08819}"/>
              </a:ext>
            </a:extLst>
          </p:cNvPr>
          <p:cNvSpPr/>
          <p:nvPr/>
        </p:nvSpPr>
        <p:spPr>
          <a:xfrm>
            <a:off x="9518417" y="3181990"/>
            <a:ext cx="1909464" cy="2781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bluc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f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tto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now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圆角矩形 228">
            <a:extLst>
              <a:ext uri="{FF2B5EF4-FFF2-40B4-BE49-F238E27FC236}">
                <a16:creationId xmlns:a16="http://schemas.microsoft.com/office/drawing/2014/main" id="{B0673EF2-2ACD-374B-9CF8-ED060A0114F5}"/>
              </a:ext>
            </a:extLst>
          </p:cNvPr>
          <p:cNvSpPr/>
          <p:nvPr/>
        </p:nvSpPr>
        <p:spPr>
          <a:xfrm>
            <a:off x="9475264" y="2200730"/>
            <a:ext cx="1952616" cy="3236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 blue at f two now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86085D31-93F0-904F-A845-BE0AB2894C91}"/>
              </a:ext>
            </a:extLst>
          </p:cNvPr>
          <p:cNvSpPr/>
          <p:nvPr/>
        </p:nvSpPr>
        <p:spPr>
          <a:xfrm>
            <a:off x="9466639" y="1319775"/>
            <a:ext cx="1952616" cy="2886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biz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alue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f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tlo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nao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14305" y="1306798"/>
            <a:ext cx="5100746" cy="21154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线箭头连接符 64"/>
          <p:cNvCxnSpPr>
            <a:cxnSpLocks/>
            <a:stCxn id="181" idx="3"/>
            <a:endCxn id="70" idx="2"/>
          </p:cNvCxnSpPr>
          <p:nvPr/>
        </p:nvCxnSpPr>
        <p:spPr>
          <a:xfrm flipV="1">
            <a:off x="2352866" y="2484014"/>
            <a:ext cx="1043867" cy="12937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2761060" y="2149707"/>
            <a:ext cx="511679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526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1526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2812114" y="521618"/>
            <a:ext cx="534121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5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75" name="Text Box 74"/>
          <p:cNvSpPr txBox="1"/>
          <p:nvPr/>
        </p:nvSpPr>
        <p:spPr>
          <a:xfrm>
            <a:off x="2672066" y="3946626"/>
            <a:ext cx="620683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98" name="Straight Connector 97"/>
          <p:cNvCxnSpPr>
            <a:cxnSpLocks/>
            <a:stCxn id="2" idx="3"/>
          </p:cNvCxnSpPr>
          <p:nvPr/>
        </p:nvCxnSpPr>
        <p:spPr>
          <a:xfrm flipV="1">
            <a:off x="1825414" y="1336514"/>
            <a:ext cx="5643601" cy="2771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Text Box 103"/>
          <p:cNvSpPr txBox="1"/>
          <p:nvPr/>
        </p:nvSpPr>
        <p:spPr>
          <a:xfrm>
            <a:off x="4646079" y="1294641"/>
            <a:ext cx="364202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</p:txBody>
      </p:sp>
      <p:sp>
        <p:nvSpPr>
          <p:cNvPr id="105" name="Text Box 104"/>
          <p:cNvSpPr txBox="1"/>
          <p:nvPr/>
        </p:nvSpPr>
        <p:spPr>
          <a:xfrm>
            <a:off x="3614762" y="1315425"/>
            <a:ext cx="364202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3774125" y="1602103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Box 111"/>
          <p:cNvSpPr txBox="1"/>
          <p:nvPr/>
        </p:nvSpPr>
        <p:spPr>
          <a:xfrm>
            <a:off x="3359035" y="1739536"/>
            <a:ext cx="832603" cy="248530"/>
          </a:xfrm>
          <a:prstGeom prst="rect">
            <a:avLst/>
          </a:prstGeom>
          <a:noFill/>
          <a:ln w="127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P(y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·)</a:t>
            </a:r>
            <a:endParaRPr lang="en-US" altLang="en-US" sz="10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4806286" y="1613064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14"/>
          <p:cNvSpPr txBox="1"/>
          <p:nvPr/>
        </p:nvSpPr>
        <p:spPr>
          <a:xfrm>
            <a:off x="4391560" y="1739536"/>
            <a:ext cx="835672" cy="248530"/>
          </a:xfrm>
          <a:prstGeom prst="rect">
            <a:avLst/>
          </a:prstGeom>
          <a:noFill/>
          <a:ln w="127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P(y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5854642" y="1602175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 Box 122"/>
          <p:cNvSpPr txBox="1"/>
          <p:nvPr/>
        </p:nvSpPr>
        <p:spPr>
          <a:xfrm>
            <a:off x="7607104" y="1725318"/>
            <a:ext cx="612668" cy="262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5"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 flipV="1">
            <a:off x="3772043" y="2862393"/>
            <a:ext cx="2192" cy="256489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 Box 132"/>
          <p:cNvSpPr txBox="1"/>
          <p:nvPr/>
        </p:nvSpPr>
        <p:spPr>
          <a:xfrm>
            <a:off x="3440142" y="3154391"/>
            <a:ext cx="716854" cy="26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105">
                <a:latin typeface="Times New Roman" panose="02020603050405020304" pitchFamily="18" charset="0"/>
                <a:cs typeface="Times New Roman" panose="02020603050405020304" pitchFamily="18" charset="0"/>
              </a:rPr>
              <a:t>&lt;SOS&gt;</a:t>
            </a:r>
          </a:p>
        </p:txBody>
      </p:sp>
      <p:sp>
        <p:nvSpPr>
          <p:cNvPr id="135" name="Text Box 134"/>
          <p:cNvSpPr txBox="1"/>
          <p:nvPr/>
        </p:nvSpPr>
        <p:spPr>
          <a:xfrm>
            <a:off x="4655438" y="3083288"/>
            <a:ext cx="332142" cy="304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3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38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4" name="Text Box 153"/>
          <p:cNvSpPr txBox="1"/>
          <p:nvPr/>
        </p:nvSpPr>
        <p:spPr>
          <a:xfrm>
            <a:off x="1829014" y="1102117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</p:txBody>
      </p:sp>
      <p:sp>
        <p:nvSpPr>
          <p:cNvPr id="168" name="Text Box 167"/>
          <p:cNvSpPr txBox="1"/>
          <p:nvPr/>
        </p:nvSpPr>
        <p:spPr>
          <a:xfrm>
            <a:off x="7769088" y="1274965"/>
            <a:ext cx="393056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iU</a:t>
            </a:r>
          </a:p>
        </p:txBody>
      </p:sp>
      <p:cxnSp>
        <p:nvCxnSpPr>
          <p:cNvPr id="169" name="Straight Arrow Connector 168"/>
          <p:cNvCxnSpPr/>
          <p:nvPr/>
        </p:nvCxnSpPr>
        <p:spPr>
          <a:xfrm flipH="1">
            <a:off x="7931066" y="1606049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7935964" y="1953240"/>
            <a:ext cx="807" cy="159367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932333" y="2853764"/>
            <a:ext cx="3631" cy="27637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 Box 193"/>
          <p:cNvSpPr txBox="1"/>
          <p:nvPr/>
        </p:nvSpPr>
        <p:spPr>
          <a:xfrm>
            <a:off x="5685951" y="1294676"/>
            <a:ext cx="364202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</a:p>
        </p:txBody>
      </p:sp>
      <p:sp>
        <p:nvSpPr>
          <p:cNvPr id="196" name="Text Box 195"/>
          <p:cNvSpPr txBox="1"/>
          <p:nvPr/>
        </p:nvSpPr>
        <p:spPr>
          <a:xfrm>
            <a:off x="5436810" y="1739536"/>
            <a:ext cx="835234" cy="248530"/>
          </a:xfrm>
          <a:prstGeom prst="rect">
            <a:avLst/>
          </a:prstGeom>
          <a:noFill/>
          <a:ln w="127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P(y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00" name="椭圆 14"/>
          <p:cNvSpPr/>
          <p:nvPr/>
        </p:nvSpPr>
        <p:spPr>
          <a:xfrm rot="5030305" flipH="1">
            <a:off x="6970747" y="1440639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椭圆 14"/>
          <p:cNvSpPr/>
          <p:nvPr/>
        </p:nvSpPr>
        <p:spPr>
          <a:xfrm rot="5030305" flipH="1">
            <a:off x="6861006" y="144104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椭圆 14"/>
          <p:cNvSpPr/>
          <p:nvPr/>
        </p:nvSpPr>
        <p:spPr>
          <a:xfrm rot="5030305" flipH="1">
            <a:off x="6755703" y="144104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Text Box 202"/>
          <p:cNvSpPr txBox="1"/>
          <p:nvPr/>
        </p:nvSpPr>
        <p:spPr>
          <a:xfrm>
            <a:off x="6459261" y="1739536"/>
            <a:ext cx="834795" cy="248530"/>
          </a:xfrm>
          <a:prstGeom prst="rect">
            <a:avLst/>
          </a:prstGeom>
          <a:noFill/>
          <a:ln w="127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en-US" sz="10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4" name="椭圆 14"/>
          <p:cNvSpPr/>
          <p:nvPr/>
        </p:nvSpPr>
        <p:spPr>
          <a:xfrm rot="5030305" flipH="1">
            <a:off x="6971013" y="1818312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椭圆 14"/>
          <p:cNvSpPr/>
          <p:nvPr/>
        </p:nvSpPr>
        <p:spPr>
          <a:xfrm rot="5030305" flipH="1">
            <a:off x="6861272" y="1818715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椭圆 14"/>
          <p:cNvSpPr/>
          <p:nvPr/>
        </p:nvSpPr>
        <p:spPr>
          <a:xfrm rot="5030305" flipH="1">
            <a:off x="6755969" y="1818715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Straight Arrow Connector 206"/>
          <p:cNvCxnSpPr/>
          <p:nvPr/>
        </p:nvCxnSpPr>
        <p:spPr>
          <a:xfrm flipH="1">
            <a:off x="6879394" y="1602350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H="1" flipV="1">
            <a:off x="6884432" y="1958448"/>
            <a:ext cx="807" cy="159367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椭圆 14"/>
          <p:cNvSpPr/>
          <p:nvPr/>
        </p:nvSpPr>
        <p:spPr>
          <a:xfrm rot="5030305" flipH="1">
            <a:off x="7004946" y="3187817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21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椭圆 14"/>
          <p:cNvSpPr/>
          <p:nvPr/>
        </p:nvSpPr>
        <p:spPr>
          <a:xfrm rot="5030305" flipH="1">
            <a:off x="6895204" y="318822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21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椭圆 14"/>
          <p:cNvSpPr/>
          <p:nvPr/>
        </p:nvSpPr>
        <p:spPr>
          <a:xfrm rot="5030305" flipH="1">
            <a:off x="6789901" y="318822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21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3309125" y="135009"/>
            <a:ext cx="5153092" cy="11085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3390237" y="278897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=1)</a:t>
            </a:r>
          </a:p>
        </p:txBody>
      </p:sp>
      <p:sp>
        <p:nvSpPr>
          <p:cNvPr id="153" name="Oval 152"/>
          <p:cNvSpPr/>
          <p:nvPr/>
        </p:nvSpPr>
        <p:spPr>
          <a:xfrm>
            <a:off x="6507133" y="278896"/>
            <a:ext cx="759383" cy="7545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52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椭圆 14"/>
          <p:cNvSpPr/>
          <p:nvPr/>
        </p:nvSpPr>
        <p:spPr>
          <a:xfrm rot="5030305" flipH="1">
            <a:off x="6976668" y="63999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椭圆 14"/>
          <p:cNvSpPr/>
          <p:nvPr/>
        </p:nvSpPr>
        <p:spPr>
          <a:xfrm rot="5030305" flipH="1">
            <a:off x="6854212" y="639956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椭圆 14"/>
          <p:cNvSpPr/>
          <p:nvPr/>
        </p:nvSpPr>
        <p:spPr>
          <a:xfrm rot="5030305" flipH="1">
            <a:off x="6726987" y="64083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0" name="直线箭头连接符 64"/>
          <p:cNvCxnSpPr>
            <a:cxnSpLocks/>
            <a:stCxn id="146" idx="3"/>
            <a:endCxn id="264" idx="1"/>
          </p:cNvCxnSpPr>
          <p:nvPr/>
        </p:nvCxnSpPr>
        <p:spPr>
          <a:xfrm>
            <a:off x="8462217" y="689300"/>
            <a:ext cx="494298" cy="770362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62" idx="0"/>
            <a:endCxn id="153" idx="4"/>
          </p:cNvCxnSpPr>
          <p:nvPr/>
        </p:nvCxnSpPr>
        <p:spPr>
          <a:xfrm rot="16200000" flipH="1">
            <a:off x="5987139" y="133773"/>
            <a:ext cx="754999" cy="1044371"/>
          </a:xfrm>
          <a:prstGeom prst="bentConnector5">
            <a:avLst>
              <a:gd name="adj1" fmla="val -9988"/>
              <a:gd name="adj2" fmla="val 43724"/>
              <a:gd name="adj3" fmla="val 121796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53" idx="0"/>
            <a:endCxn id="63" idx="4"/>
          </p:cNvCxnSpPr>
          <p:nvPr/>
        </p:nvCxnSpPr>
        <p:spPr>
          <a:xfrm rot="16200000" flipH="1">
            <a:off x="7031509" y="134209"/>
            <a:ext cx="754560" cy="1043932"/>
          </a:xfrm>
          <a:prstGeom prst="bentConnector5">
            <a:avLst>
              <a:gd name="adj1" fmla="val -8599"/>
              <a:gd name="adj2" fmla="val 42755"/>
              <a:gd name="adj3" fmla="val 121807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/>
          <p:nvPr/>
        </p:nvCxnSpPr>
        <p:spPr>
          <a:xfrm rot="16200000" flipH="1">
            <a:off x="3909138" y="140131"/>
            <a:ext cx="754560" cy="1032095"/>
          </a:xfrm>
          <a:prstGeom prst="bentConnector5">
            <a:avLst>
              <a:gd name="adj1" fmla="val -10052"/>
              <a:gd name="adj2" fmla="val 43585"/>
              <a:gd name="adj3" fmla="val 122036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15" idx="3"/>
            <a:endCxn id="160" idx="1"/>
          </p:cNvCxnSpPr>
          <p:nvPr/>
        </p:nvCxnSpPr>
        <p:spPr>
          <a:xfrm>
            <a:off x="5227232" y="1863806"/>
            <a:ext cx="475646" cy="1372335"/>
          </a:xfrm>
          <a:prstGeom prst="bentConnector3">
            <a:avLst>
              <a:gd name="adj1" fmla="val 9333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203" idx="3"/>
            <a:endCxn id="163" idx="1"/>
          </p:cNvCxnSpPr>
          <p:nvPr/>
        </p:nvCxnSpPr>
        <p:spPr>
          <a:xfrm>
            <a:off x="7294056" y="1863806"/>
            <a:ext cx="484415" cy="1354797"/>
          </a:xfrm>
          <a:prstGeom prst="bentConnector3">
            <a:avLst>
              <a:gd name="adj1" fmla="val 14454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374338" y="1052059"/>
            <a:ext cx="1451076" cy="6243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Outputs</a:t>
            </a:r>
          </a:p>
          <a:p>
            <a:pPr algn="ctr"/>
            <a:r>
              <a:rPr kumimoji="1" lang="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" alt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" alt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kumimoji="1" lang="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kumimoji="1" lang="" alt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1" name="圆角矩形 180"/>
          <p:cNvSpPr/>
          <p:nvPr/>
        </p:nvSpPr>
        <p:spPr>
          <a:xfrm>
            <a:off x="1026335" y="2170968"/>
            <a:ext cx="1326531" cy="651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Hidden State</a:t>
            </a:r>
          </a:p>
          <a:p>
            <a:pPr algn="ctr"/>
            <a:r>
              <a:rPr kumimoji="1" lang="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" alt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" alt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kumimoji="1" lang="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kumimoji="1" lang="" alt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17" name="Elbow Connector 185"/>
          <p:cNvCxnSpPr>
            <a:stCxn id="112" idx="3"/>
            <a:endCxn id="135" idx="1"/>
          </p:cNvCxnSpPr>
          <p:nvPr/>
        </p:nvCxnSpPr>
        <p:spPr>
          <a:xfrm>
            <a:off x="4191638" y="1863801"/>
            <a:ext cx="463805" cy="1371896"/>
          </a:xfrm>
          <a:prstGeom prst="bentConnector3">
            <a:avLst>
              <a:gd name="adj1" fmla="val 8295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线箭头连接符 64"/>
          <p:cNvCxnSpPr>
            <a:cxnSpLocks/>
            <a:stCxn id="181" idx="3"/>
            <a:endCxn id="147" idx="2"/>
          </p:cNvCxnSpPr>
          <p:nvPr/>
        </p:nvCxnSpPr>
        <p:spPr>
          <a:xfrm flipV="1">
            <a:off x="2352866" y="656397"/>
            <a:ext cx="1037371" cy="1840554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422332" y="278459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=2)</a:t>
            </a:r>
          </a:p>
        </p:txBody>
      </p:sp>
      <p:sp>
        <p:nvSpPr>
          <p:cNvPr id="62" name="Oval 61"/>
          <p:cNvSpPr/>
          <p:nvPr/>
        </p:nvSpPr>
        <p:spPr>
          <a:xfrm>
            <a:off x="5462318" y="278459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=3)</a:t>
            </a:r>
          </a:p>
        </p:txBody>
      </p:sp>
      <p:sp>
        <p:nvSpPr>
          <p:cNvPr id="63" name="Oval 62"/>
          <p:cNvSpPr/>
          <p:nvPr/>
        </p:nvSpPr>
        <p:spPr>
          <a:xfrm>
            <a:off x="7550622" y="278459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4" name="Elbow Connector 63"/>
          <p:cNvCxnSpPr>
            <a:stCxn id="61" idx="0"/>
            <a:endCxn id="62" idx="4"/>
          </p:cNvCxnSpPr>
          <p:nvPr/>
        </p:nvCxnSpPr>
        <p:spPr>
          <a:xfrm rot="16200000" flipH="1">
            <a:off x="4944961" y="135960"/>
            <a:ext cx="754999" cy="1039986"/>
          </a:xfrm>
          <a:prstGeom prst="bentConnector5">
            <a:avLst>
              <a:gd name="adj1" fmla="val -9291"/>
              <a:gd name="adj2" fmla="val 43655"/>
              <a:gd name="adj3" fmla="val 121795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4"/>
          <p:cNvCxnSpPr/>
          <p:nvPr/>
        </p:nvCxnSpPr>
        <p:spPr>
          <a:xfrm>
            <a:off x="7270900" y="655953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线箭头连接符 64"/>
          <p:cNvCxnSpPr/>
          <p:nvPr/>
        </p:nvCxnSpPr>
        <p:spPr>
          <a:xfrm>
            <a:off x="4150502" y="655515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396733" y="2106514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=1)</a:t>
            </a:r>
          </a:p>
        </p:txBody>
      </p:sp>
      <p:sp>
        <p:nvSpPr>
          <p:cNvPr id="71" name="Oval 70"/>
          <p:cNvSpPr/>
          <p:nvPr/>
        </p:nvSpPr>
        <p:spPr>
          <a:xfrm>
            <a:off x="6512313" y="2111332"/>
            <a:ext cx="759383" cy="7462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52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椭圆 14"/>
          <p:cNvSpPr/>
          <p:nvPr/>
        </p:nvSpPr>
        <p:spPr>
          <a:xfrm rot="5030305" flipH="1">
            <a:off x="7008593" y="245489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14"/>
          <p:cNvSpPr/>
          <p:nvPr/>
        </p:nvSpPr>
        <p:spPr>
          <a:xfrm rot="5030305" flipH="1">
            <a:off x="6886137" y="2454858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14"/>
          <p:cNvSpPr/>
          <p:nvPr/>
        </p:nvSpPr>
        <p:spPr>
          <a:xfrm rot="5030305" flipH="1">
            <a:off x="6758912" y="2455735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5466622" y="2102568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=3)</a:t>
            </a:r>
          </a:p>
        </p:txBody>
      </p:sp>
      <p:sp>
        <p:nvSpPr>
          <p:cNvPr id="110" name="Oval 109"/>
          <p:cNvSpPr/>
          <p:nvPr/>
        </p:nvSpPr>
        <p:spPr>
          <a:xfrm>
            <a:off x="7555802" y="2106953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27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16" name="直线箭头连接符 64"/>
          <p:cNvCxnSpPr/>
          <p:nvPr/>
        </p:nvCxnSpPr>
        <p:spPr>
          <a:xfrm>
            <a:off x="7276080" y="2484447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线箭头连接符 64"/>
          <p:cNvCxnSpPr/>
          <p:nvPr/>
        </p:nvCxnSpPr>
        <p:spPr>
          <a:xfrm>
            <a:off x="4155682" y="2484009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775551" y="1949993"/>
            <a:ext cx="2192" cy="157401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4810278" y="1958319"/>
            <a:ext cx="877" cy="150386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4426635" y="2106514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27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cxnSp>
        <p:nvCxnSpPr>
          <p:cNvPr id="156" name="直线箭头连接符 64"/>
          <p:cNvCxnSpPr/>
          <p:nvPr/>
        </p:nvCxnSpPr>
        <p:spPr>
          <a:xfrm>
            <a:off x="5186900" y="2480063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5853772" y="1958319"/>
            <a:ext cx="877" cy="150386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Elbow Connector 157"/>
          <p:cNvCxnSpPr/>
          <p:nvPr/>
        </p:nvCxnSpPr>
        <p:spPr>
          <a:xfrm>
            <a:off x="6273798" y="1850897"/>
            <a:ext cx="445020" cy="1366188"/>
          </a:xfrm>
          <a:prstGeom prst="bentConnector3">
            <a:avLst>
              <a:gd name="adj1" fmla="val 11760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4811153" y="2862393"/>
            <a:ext cx="2192" cy="256489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 Box 159"/>
          <p:cNvSpPr txBox="1"/>
          <p:nvPr/>
        </p:nvSpPr>
        <p:spPr>
          <a:xfrm>
            <a:off x="5702878" y="3083727"/>
            <a:ext cx="332142" cy="304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3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38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5855962" y="2853624"/>
            <a:ext cx="2192" cy="256489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 Box 162"/>
          <p:cNvSpPr txBox="1"/>
          <p:nvPr/>
        </p:nvSpPr>
        <p:spPr>
          <a:xfrm>
            <a:off x="7778466" y="3066189"/>
            <a:ext cx="357790" cy="304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3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38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3314306" y="3484537"/>
            <a:ext cx="5134750" cy="11360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3392787" y="3587136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=1)</a:t>
            </a:r>
          </a:p>
        </p:txBody>
      </p:sp>
      <p:sp>
        <p:nvSpPr>
          <p:cNvPr id="175" name="Oval 174"/>
          <p:cNvSpPr/>
          <p:nvPr/>
        </p:nvSpPr>
        <p:spPr>
          <a:xfrm>
            <a:off x="6509682" y="3587134"/>
            <a:ext cx="759383" cy="7545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52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椭圆 14"/>
          <p:cNvSpPr/>
          <p:nvPr/>
        </p:nvSpPr>
        <p:spPr>
          <a:xfrm rot="5030305" flipH="1">
            <a:off x="6979218" y="3948230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椭圆 14"/>
          <p:cNvSpPr/>
          <p:nvPr/>
        </p:nvSpPr>
        <p:spPr>
          <a:xfrm rot="5030305" flipH="1">
            <a:off x="6856762" y="3948194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椭圆 14"/>
          <p:cNvSpPr/>
          <p:nvPr/>
        </p:nvSpPr>
        <p:spPr>
          <a:xfrm rot="5030305" flipH="1">
            <a:off x="6729536" y="394907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7" name="Elbow Connector 196"/>
          <p:cNvCxnSpPr>
            <a:stCxn id="221" idx="0"/>
            <a:endCxn id="175" idx="4"/>
          </p:cNvCxnSpPr>
          <p:nvPr/>
        </p:nvCxnSpPr>
        <p:spPr>
          <a:xfrm rot="16200000" flipH="1">
            <a:off x="5989689" y="3442011"/>
            <a:ext cx="754999" cy="1044371"/>
          </a:xfrm>
          <a:prstGeom prst="bentConnector5">
            <a:avLst>
              <a:gd name="adj1" fmla="val -8710"/>
              <a:gd name="adj2" fmla="val 50042"/>
              <a:gd name="adj3" fmla="val 128635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175" idx="0"/>
            <a:endCxn id="222" idx="4"/>
          </p:cNvCxnSpPr>
          <p:nvPr/>
        </p:nvCxnSpPr>
        <p:spPr>
          <a:xfrm rot="16200000" flipH="1">
            <a:off x="7034058" y="3442448"/>
            <a:ext cx="754560" cy="1043932"/>
          </a:xfrm>
          <a:prstGeom prst="bentConnector5">
            <a:avLst>
              <a:gd name="adj1" fmla="val -8715"/>
              <a:gd name="adj2" fmla="val 49979"/>
              <a:gd name="adj3" fmla="val 127279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 rot="16200000" flipH="1">
            <a:off x="3911687" y="3448369"/>
            <a:ext cx="754560" cy="1032095"/>
          </a:xfrm>
          <a:prstGeom prst="bentConnector5">
            <a:avLst>
              <a:gd name="adj1" fmla="val -7437"/>
              <a:gd name="adj2" fmla="val 49979"/>
              <a:gd name="adj3" fmla="val 128053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4424881" y="3586697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=2)</a:t>
            </a:r>
          </a:p>
        </p:txBody>
      </p:sp>
      <p:sp>
        <p:nvSpPr>
          <p:cNvPr id="221" name="Oval 220"/>
          <p:cNvSpPr/>
          <p:nvPr/>
        </p:nvSpPr>
        <p:spPr>
          <a:xfrm>
            <a:off x="5464868" y="3586697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=3)</a:t>
            </a:r>
          </a:p>
        </p:txBody>
      </p:sp>
      <p:sp>
        <p:nvSpPr>
          <p:cNvPr id="222" name="Oval 221"/>
          <p:cNvSpPr/>
          <p:nvPr/>
        </p:nvSpPr>
        <p:spPr>
          <a:xfrm>
            <a:off x="7553171" y="3586697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23" name="Elbow Connector 222"/>
          <p:cNvCxnSpPr/>
          <p:nvPr/>
        </p:nvCxnSpPr>
        <p:spPr>
          <a:xfrm rot="16200000" flipH="1">
            <a:off x="4947510" y="3444637"/>
            <a:ext cx="754999" cy="1039986"/>
          </a:xfrm>
          <a:prstGeom prst="bentConnector5">
            <a:avLst>
              <a:gd name="adj1" fmla="val -8710"/>
              <a:gd name="adj2" fmla="val 50000"/>
              <a:gd name="adj3" fmla="val 127764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线箭头连接符 64"/>
          <p:cNvCxnSpPr/>
          <p:nvPr/>
        </p:nvCxnSpPr>
        <p:spPr>
          <a:xfrm>
            <a:off x="7273449" y="3964192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线箭头连接符 64"/>
          <p:cNvCxnSpPr/>
          <p:nvPr/>
        </p:nvCxnSpPr>
        <p:spPr>
          <a:xfrm>
            <a:off x="4153052" y="3963753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64"/>
          <p:cNvCxnSpPr>
            <a:cxnSpLocks/>
            <a:stCxn id="181" idx="3"/>
            <a:endCxn id="165" idx="2"/>
          </p:cNvCxnSpPr>
          <p:nvPr/>
        </p:nvCxnSpPr>
        <p:spPr>
          <a:xfrm>
            <a:off x="2352866" y="2496951"/>
            <a:ext cx="1039921" cy="1467685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线箭头连接符 64">
            <a:extLst>
              <a:ext uri="{FF2B5EF4-FFF2-40B4-BE49-F238E27FC236}">
                <a16:creationId xmlns:a16="http://schemas.microsoft.com/office/drawing/2014/main" id="{5E68787B-03A7-C745-99BB-DB96FF877F92}"/>
              </a:ext>
            </a:extLst>
          </p:cNvPr>
          <p:cNvCxnSpPr>
            <a:cxnSpLocks/>
          </p:cNvCxnSpPr>
          <p:nvPr/>
        </p:nvCxnSpPr>
        <p:spPr>
          <a:xfrm>
            <a:off x="8406907" y="2476629"/>
            <a:ext cx="549608" cy="9411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线箭头连接符 64">
            <a:extLst>
              <a:ext uri="{FF2B5EF4-FFF2-40B4-BE49-F238E27FC236}">
                <a16:creationId xmlns:a16="http://schemas.microsoft.com/office/drawing/2014/main" id="{B173243C-B147-C649-9853-C149E90CFE79}"/>
              </a:ext>
            </a:extLst>
          </p:cNvPr>
          <p:cNvCxnSpPr>
            <a:cxnSpLocks/>
            <a:stCxn id="164" idx="3"/>
            <a:endCxn id="258" idx="1"/>
          </p:cNvCxnSpPr>
          <p:nvPr/>
        </p:nvCxnSpPr>
        <p:spPr>
          <a:xfrm flipV="1">
            <a:off x="8449056" y="3339071"/>
            <a:ext cx="506241" cy="713481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肘形连接符 117">
            <a:extLst>
              <a:ext uri="{FF2B5EF4-FFF2-40B4-BE49-F238E27FC236}">
                <a16:creationId xmlns:a16="http://schemas.microsoft.com/office/drawing/2014/main" id="{E925C9F7-D802-5449-8B24-7717A90468C1}"/>
              </a:ext>
            </a:extLst>
          </p:cNvPr>
          <p:cNvCxnSpPr>
            <a:endCxn id="142" idx="1"/>
          </p:cNvCxnSpPr>
          <p:nvPr/>
        </p:nvCxnSpPr>
        <p:spPr>
          <a:xfrm rot="16200000" flipH="1">
            <a:off x="4001633" y="1680735"/>
            <a:ext cx="852849" cy="219836"/>
          </a:xfrm>
          <a:prstGeom prst="bentConnector3">
            <a:avLst>
              <a:gd name="adj1" fmla="val 10051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>
            <a:extLst>
              <a:ext uri="{FF2B5EF4-FFF2-40B4-BE49-F238E27FC236}">
                <a16:creationId xmlns:a16="http://schemas.microsoft.com/office/drawing/2014/main" id="{5F0E6CA9-9336-634A-8D07-BAAFC3562223}"/>
              </a:ext>
            </a:extLst>
          </p:cNvPr>
          <p:cNvCxnSpPr>
            <a:cxnSpLocks/>
            <a:endCxn id="109" idx="1"/>
          </p:cNvCxnSpPr>
          <p:nvPr/>
        </p:nvCxnSpPr>
        <p:spPr>
          <a:xfrm rot="16200000" flipH="1">
            <a:off x="5035682" y="1670855"/>
            <a:ext cx="864180" cy="220374"/>
          </a:xfrm>
          <a:prstGeom prst="bentConnector3">
            <a:avLst>
              <a:gd name="adj1" fmla="val 100871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>
            <a:extLst>
              <a:ext uri="{FF2B5EF4-FFF2-40B4-BE49-F238E27FC236}">
                <a16:creationId xmlns:a16="http://schemas.microsoft.com/office/drawing/2014/main" id="{5605B0AC-9580-374B-BD1C-5C9E8CA22BBB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6086345" y="1683444"/>
            <a:ext cx="857796" cy="216551"/>
          </a:xfrm>
          <a:prstGeom prst="bentConnector3">
            <a:avLst>
              <a:gd name="adj1" fmla="val 100224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连接符 230">
            <a:extLst>
              <a:ext uri="{FF2B5EF4-FFF2-40B4-BE49-F238E27FC236}">
                <a16:creationId xmlns:a16="http://schemas.microsoft.com/office/drawing/2014/main" id="{96C8C345-AA10-734F-80A4-31F8343F0414}"/>
              </a:ext>
            </a:extLst>
          </p:cNvPr>
          <p:cNvCxnSpPr>
            <a:cxnSpLocks/>
            <a:endCxn id="110" idx="1"/>
          </p:cNvCxnSpPr>
          <p:nvPr/>
        </p:nvCxnSpPr>
        <p:spPr>
          <a:xfrm rot="16200000" flipH="1">
            <a:off x="7121806" y="1672184"/>
            <a:ext cx="883662" cy="207004"/>
          </a:xfrm>
          <a:prstGeom prst="bentConnector3">
            <a:avLst>
              <a:gd name="adj1" fmla="val 10039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椭圆 14">
            <a:extLst>
              <a:ext uri="{FF2B5EF4-FFF2-40B4-BE49-F238E27FC236}">
                <a16:creationId xmlns:a16="http://schemas.microsoft.com/office/drawing/2014/main" id="{A63130DA-0A68-A546-A42A-018518130A2B}"/>
              </a:ext>
            </a:extLst>
          </p:cNvPr>
          <p:cNvSpPr/>
          <p:nvPr/>
        </p:nvSpPr>
        <p:spPr>
          <a:xfrm rot="5030305" flipH="1">
            <a:off x="10372170" y="279880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椭圆 14">
            <a:extLst>
              <a:ext uri="{FF2B5EF4-FFF2-40B4-BE49-F238E27FC236}">
                <a16:creationId xmlns:a16="http://schemas.microsoft.com/office/drawing/2014/main" id="{4ECD8B2C-2A1F-7C44-802B-9320AA933A4C}"/>
              </a:ext>
            </a:extLst>
          </p:cNvPr>
          <p:cNvSpPr/>
          <p:nvPr/>
        </p:nvSpPr>
        <p:spPr>
          <a:xfrm rot="5030305" flipH="1">
            <a:off x="10372170" y="288837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椭圆 14">
            <a:extLst>
              <a:ext uri="{FF2B5EF4-FFF2-40B4-BE49-F238E27FC236}">
                <a16:creationId xmlns:a16="http://schemas.microsoft.com/office/drawing/2014/main" id="{12333D3F-0171-3144-ACC9-525FB19F8569}"/>
              </a:ext>
            </a:extLst>
          </p:cNvPr>
          <p:cNvSpPr/>
          <p:nvPr/>
        </p:nvSpPr>
        <p:spPr>
          <a:xfrm rot="5030305" flipH="1">
            <a:off x="10372170" y="299448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椭圆 14">
            <a:extLst>
              <a:ext uri="{FF2B5EF4-FFF2-40B4-BE49-F238E27FC236}">
                <a16:creationId xmlns:a16="http://schemas.microsoft.com/office/drawing/2014/main" id="{26528013-16BC-984F-BADE-8B58F194FF7A}"/>
              </a:ext>
            </a:extLst>
          </p:cNvPr>
          <p:cNvSpPr/>
          <p:nvPr/>
        </p:nvSpPr>
        <p:spPr>
          <a:xfrm rot="5030305" flipH="1">
            <a:off x="10389171" y="182503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椭圆 14">
            <a:extLst>
              <a:ext uri="{FF2B5EF4-FFF2-40B4-BE49-F238E27FC236}">
                <a16:creationId xmlns:a16="http://schemas.microsoft.com/office/drawing/2014/main" id="{CA8CB357-1BC2-3547-9126-941009F82A8B}"/>
              </a:ext>
            </a:extLst>
          </p:cNvPr>
          <p:cNvSpPr/>
          <p:nvPr/>
        </p:nvSpPr>
        <p:spPr>
          <a:xfrm rot="5030305" flipH="1">
            <a:off x="10389171" y="191460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椭圆 14">
            <a:extLst>
              <a:ext uri="{FF2B5EF4-FFF2-40B4-BE49-F238E27FC236}">
                <a16:creationId xmlns:a16="http://schemas.microsoft.com/office/drawing/2014/main" id="{E9929107-F2C4-3847-8542-3CF891FFA5E9}"/>
              </a:ext>
            </a:extLst>
          </p:cNvPr>
          <p:cNvSpPr/>
          <p:nvPr/>
        </p:nvSpPr>
        <p:spPr>
          <a:xfrm rot="5030305" flipH="1">
            <a:off x="10389171" y="202071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C2F564AE-C1BD-CB46-95E4-D1C2F45729B7}"/>
              </a:ext>
            </a:extLst>
          </p:cNvPr>
          <p:cNvSpPr txBox="1"/>
          <p:nvPr/>
        </p:nvSpPr>
        <p:spPr>
          <a:xfrm>
            <a:off x="8955066" y="3181611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m=M</a:t>
            </a:r>
            <a:endParaRPr kumimoji="1"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56EF6B48-3D19-F44B-92B2-851484A6018D}"/>
              </a:ext>
            </a:extLst>
          </p:cNvPr>
          <p:cNvSpPr txBox="1"/>
          <p:nvPr/>
        </p:nvSpPr>
        <p:spPr>
          <a:xfrm>
            <a:off x="8964428" y="2216493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kumimoji="1"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E11D2757-14A6-9F44-98DD-B27BF2E3E682}"/>
              </a:ext>
            </a:extLst>
          </p:cNvPr>
          <p:cNvSpPr txBox="1"/>
          <p:nvPr/>
        </p:nvSpPr>
        <p:spPr>
          <a:xfrm>
            <a:off x="8956284" y="1302202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m=1</a:t>
            </a:r>
            <a:endParaRPr kumimoji="1"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左中括号 89"/>
          <p:cNvSpPr/>
          <p:nvPr/>
        </p:nvSpPr>
        <p:spPr>
          <a:xfrm>
            <a:off x="8984068" y="1221897"/>
            <a:ext cx="129221" cy="2386867"/>
          </a:xfrm>
          <a:prstGeom prst="lef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右中括号 94"/>
          <p:cNvSpPr/>
          <p:nvPr/>
        </p:nvSpPr>
        <p:spPr>
          <a:xfrm>
            <a:off x="11385178" y="1221897"/>
            <a:ext cx="107660" cy="2375025"/>
          </a:xfrm>
          <a:prstGeom prst="rightBracke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9139546" y="87083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 rot="18003626">
            <a:off x="2019568" y="1397006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Sample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文本框 197"/>
          <p:cNvSpPr txBox="1"/>
          <p:nvPr/>
        </p:nvSpPr>
        <p:spPr>
          <a:xfrm rot="3301761">
            <a:off x="2018642" y="3148074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M-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2571342" y="2519135"/>
            <a:ext cx="830502" cy="39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-th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924262" y="1467043"/>
            <a:ext cx="615553" cy="733687"/>
          </a:xfrm>
          <a:prstGeom prst="rect">
            <a:avLst/>
          </a:prstGeom>
          <a:noFill/>
        </p:spPr>
        <p:txBody>
          <a:bodyPr vert="eaVert" wrap="square" rtlCol="0" anchor="t">
            <a:spAutoFit/>
          </a:bodyPr>
          <a:lstStyle/>
          <a:p>
            <a:r>
              <a:rPr lang="en-US" altLang="zh-CN" sz="2800" dirty="0"/>
              <a:t>… …</a:t>
            </a:r>
            <a:endParaRPr lang="zh-CN" altLang="en-US" sz="2800" dirty="0"/>
          </a:p>
        </p:txBody>
      </p:sp>
      <p:sp>
        <p:nvSpPr>
          <p:cNvPr id="212" name="文本框 211"/>
          <p:cNvSpPr txBox="1"/>
          <p:nvPr/>
        </p:nvSpPr>
        <p:spPr>
          <a:xfrm>
            <a:off x="2945147" y="2870661"/>
            <a:ext cx="615553" cy="733687"/>
          </a:xfrm>
          <a:prstGeom prst="rect">
            <a:avLst/>
          </a:prstGeom>
          <a:noFill/>
        </p:spPr>
        <p:txBody>
          <a:bodyPr vert="eaVert" wrap="square" rtlCol="0" anchor="t">
            <a:spAutoFit/>
          </a:bodyPr>
          <a:lstStyle/>
          <a:p>
            <a:r>
              <a:rPr lang="en-US" altLang="zh-CN" sz="2800" dirty="0"/>
              <a:t>… …</a:t>
            </a:r>
            <a:endParaRPr lang="zh-CN" altLang="en-US" sz="2800" dirty="0"/>
          </a:p>
        </p:txBody>
      </p:sp>
      <p:cxnSp>
        <p:nvCxnSpPr>
          <p:cNvPr id="178" name="直线箭头连接符 64"/>
          <p:cNvCxnSpPr>
            <a:stCxn id="61" idx="6"/>
            <a:endCxn id="62" idx="2"/>
          </p:cNvCxnSpPr>
          <p:nvPr/>
        </p:nvCxnSpPr>
        <p:spPr>
          <a:xfrm>
            <a:off x="5182597" y="655953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线箭头连接符 64"/>
          <p:cNvCxnSpPr>
            <a:stCxn id="62" idx="6"/>
            <a:endCxn id="153" idx="2"/>
          </p:cNvCxnSpPr>
          <p:nvPr/>
        </p:nvCxnSpPr>
        <p:spPr>
          <a:xfrm>
            <a:off x="6222587" y="655957"/>
            <a:ext cx="284549" cy="438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64"/>
          <p:cNvCxnSpPr>
            <a:stCxn id="109" idx="6"/>
            <a:endCxn id="71" idx="2"/>
          </p:cNvCxnSpPr>
          <p:nvPr/>
        </p:nvCxnSpPr>
        <p:spPr>
          <a:xfrm>
            <a:off x="6226885" y="2480063"/>
            <a:ext cx="285426" cy="4384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线箭头连接符 64"/>
          <p:cNvCxnSpPr>
            <a:stCxn id="220" idx="6"/>
            <a:endCxn id="221" idx="2"/>
          </p:cNvCxnSpPr>
          <p:nvPr/>
        </p:nvCxnSpPr>
        <p:spPr>
          <a:xfrm>
            <a:off x="5185146" y="3964192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线箭头连接符 64"/>
          <p:cNvCxnSpPr>
            <a:stCxn id="221" idx="6"/>
            <a:endCxn id="175" idx="2"/>
          </p:cNvCxnSpPr>
          <p:nvPr/>
        </p:nvCxnSpPr>
        <p:spPr>
          <a:xfrm>
            <a:off x="6225136" y="3964195"/>
            <a:ext cx="284549" cy="438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9001207" y="3678810"/>
            <a:ext cx="22958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bin blue at f two now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6" name="直线箭头连接符 64">
            <a:extLst>
              <a:ext uri="{FF2B5EF4-FFF2-40B4-BE49-F238E27FC236}">
                <a16:creationId xmlns:a16="http://schemas.microsoft.com/office/drawing/2014/main" id="{5E68787B-03A7-C745-99BB-DB96FF877F92}"/>
              </a:ext>
            </a:extLst>
          </p:cNvPr>
          <p:cNvCxnSpPr>
            <a:cxnSpLocks/>
          </p:cNvCxnSpPr>
          <p:nvPr/>
        </p:nvCxnSpPr>
        <p:spPr>
          <a:xfrm>
            <a:off x="11492838" y="2470292"/>
            <a:ext cx="352081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11768711" y="2061349"/>
            <a:ext cx="1559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the PCPG loss for Optimization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7" name="直线箭头连接符 64"/>
          <p:cNvCxnSpPr>
            <a:cxnSpLocks/>
            <a:endCxn id="181" idx="1"/>
          </p:cNvCxnSpPr>
          <p:nvPr/>
        </p:nvCxnSpPr>
        <p:spPr>
          <a:xfrm>
            <a:off x="724619" y="2496951"/>
            <a:ext cx="301716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线箭头连接符 64"/>
          <p:cNvCxnSpPr>
            <a:cxnSpLocks/>
          </p:cNvCxnSpPr>
          <p:nvPr/>
        </p:nvCxnSpPr>
        <p:spPr>
          <a:xfrm>
            <a:off x="32343" y="1348952"/>
            <a:ext cx="341995" cy="1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90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2682</TotalTime>
  <Words>372</Words>
  <Application>Microsoft Macintosh PowerPoint</Application>
  <PresentationFormat>自定义</PresentationFormat>
  <Paragraphs>112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luomingshuang18@mails.ucas.ac.cn</dc:creator>
  <cp:lastModifiedBy>luomingshuang18@mails.ucas.ac.cn</cp:lastModifiedBy>
  <cp:revision>22</cp:revision>
  <cp:lastPrinted>2019-10-09T00:39:54Z</cp:lastPrinted>
  <dcterms:created xsi:type="dcterms:W3CDTF">2019-10-06T06:55:44Z</dcterms:created>
  <dcterms:modified xsi:type="dcterms:W3CDTF">2019-10-09T01:29:29Z</dcterms:modified>
</cp:coreProperties>
</file>