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12192000" cy="4625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23" d="100"/>
          <a:sy n="123" d="100"/>
        </p:scale>
        <p:origin x="6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EEB7B-A60D-CF44-A26E-C1F43E7A972B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36588" y="1143000"/>
            <a:ext cx="8131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0F35-4BC2-FE45-946E-940C7CFE28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84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-998538" y="1279525"/>
            <a:ext cx="9101138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7075"/>
            <a:ext cx="9144000" cy="1610525"/>
          </a:xfrm>
        </p:spPr>
        <p:txBody>
          <a:bodyPr anchor="b"/>
          <a:lstStyle>
            <a:lvl1pPr algn="ctr">
              <a:defRPr sz="4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29708"/>
            <a:ext cx="9144000" cy="1116873"/>
          </a:xfrm>
        </p:spPr>
        <p:txBody>
          <a:bodyPr/>
          <a:lstStyle>
            <a:lvl1pPr marL="0" indent="0" algn="ctr">
              <a:buNone/>
              <a:defRPr sz="1619"/>
            </a:lvl1pPr>
            <a:lvl2pPr marL="308381" indent="0" algn="ctr">
              <a:buNone/>
              <a:defRPr sz="1349"/>
            </a:lvl2pPr>
            <a:lvl3pPr marL="616763" indent="0" algn="ctr">
              <a:buNone/>
              <a:defRPr sz="1214"/>
            </a:lvl3pPr>
            <a:lvl4pPr marL="925144" indent="0" algn="ctr">
              <a:buNone/>
              <a:defRPr sz="1079"/>
            </a:lvl4pPr>
            <a:lvl5pPr marL="1233526" indent="0" algn="ctr">
              <a:buNone/>
              <a:defRPr sz="1079"/>
            </a:lvl5pPr>
            <a:lvl6pPr marL="1541907" indent="0" algn="ctr">
              <a:buNone/>
              <a:defRPr sz="1079"/>
            </a:lvl6pPr>
            <a:lvl7pPr marL="1850288" indent="0" algn="ctr">
              <a:buNone/>
              <a:defRPr sz="1079"/>
            </a:lvl7pPr>
            <a:lvl8pPr marL="2158670" indent="0" algn="ctr">
              <a:buNone/>
              <a:defRPr sz="1079"/>
            </a:lvl8pPr>
            <a:lvl9pPr marL="2467051" indent="0" algn="ctr">
              <a:buNone/>
              <a:defRPr sz="107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27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6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6290"/>
            <a:ext cx="2628900" cy="3920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6290"/>
            <a:ext cx="7734300" cy="3920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86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4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3282"/>
            <a:ext cx="10515600" cy="1924277"/>
          </a:xfrm>
        </p:spPr>
        <p:txBody>
          <a:bodyPr anchor="b"/>
          <a:lstStyle>
            <a:lvl1pPr>
              <a:defRPr sz="4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5763"/>
            <a:ext cx="10515600" cy="1011932"/>
          </a:xfrm>
        </p:spPr>
        <p:txBody>
          <a:bodyPr/>
          <a:lstStyle>
            <a:lvl1pPr marL="0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1pPr>
            <a:lvl2pPr marL="30838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2pPr>
            <a:lvl3pPr marL="616763" indent="0">
              <a:buNone/>
              <a:defRPr sz="1214">
                <a:solidFill>
                  <a:schemeClr val="tx1">
                    <a:tint val="75000"/>
                  </a:schemeClr>
                </a:solidFill>
              </a:defRPr>
            </a:lvl3pPr>
            <a:lvl4pPr marL="925144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4pPr>
            <a:lvl5pPr marL="1233526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5pPr>
            <a:lvl6pPr marL="1541907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6pPr>
            <a:lvl7pPr marL="1850288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7pPr>
            <a:lvl8pPr marL="2158670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8pPr>
            <a:lvl9pPr marL="2467051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41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1451"/>
            <a:ext cx="5181600" cy="29351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1451"/>
            <a:ext cx="5181600" cy="29351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25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6291"/>
            <a:ext cx="10515600" cy="8941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34007"/>
            <a:ext cx="5157787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89766"/>
            <a:ext cx="5157787" cy="24853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34007"/>
            <a:ext cx="5183188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89766"/>
            <a:ext cx="5183188" cy="24853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35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1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69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8398"/>
            <a:ext cx="3932237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66055"/>
            <a:ext cx="6172200" cy="3287441"/>
          </a:xfrm>
        </p:spPr>
        <p:txBody>
          <a:bodyPr/>
          <a:lstStyle>
            <a:lvl1pPr>
              <a:defRPr sz="2158"/>
            </a:lvl1pPr>
            <a:lvl2pPr>
              <a:defRPr sz="1889"/>
            </a:lvl2pPr>
            <a:lvl3pPr>
              <a:defRPr sz="161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87793"/>
            <a:ext cx="3932237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3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8398"/>
            <a:ext cx="3932237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66055"/>
            <a:ext cx="6172200" cy="3287441"/>
          </a:xfrm>
        </p:spPr>
        <p:txBody>
          <a:bodyPr anchor="t"/>
          <a:lstStyle>
            <a:lvl1pPr marL="0" indent="0">
              <a:buNone/>
              <a:defRPr sz="2158"/>
            </a:lvl1pPr>
            <a:lvl2pPr marL="308381" indent="0">
              <a:buNone/>
              <a:defRPr sz="1889"/>
            </a:lvl2pPr>
            <a:lvl3pPr marL="616763" indent="0">
              <a:buNone/>
              <a:defRPr sz="1619"/>
            </a:lvl3pPr>
            <a:lvl4pPr marL="925144" indent="0">
              <a:buNone/>
              <a:defRPr sz="1349"/>
            </a:lvl4pPr>
            <a:lvl5pPr marL="1233526" indent="0">
              <a:buNone/>
              <a:defRPr sz="1349"/>
            </a:lvl5pPr>
            <a:lvl6pPr marL="1541907" indent="0">
              <a:buNone/>
              <a:defRPr sz="1349"/>
            </a:lvl6pPr>
            <a:lvl7pPr marL="1850288" indent="0">
              <a:buNone/>
              <a:defRPr sz="1349"/>
            </a:lvl7pPr>
            <a:lvl8pPr marL="2158670" indent="0">
              <a:buNone/>
              <a:defRPr sz="1349"/>
            </a:lvl8pPr>
            <a:lvl9pPr marL="2467051" indent="0">
              <a:buNone/>
              <a:defRPr sz="13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87793"/>
            <a:ext cx="3932237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1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6291"/>
            <a:ext cx="10515600" cy="894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1451"/>
            <a:ext cx="10515600" cy="293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87594"/>
            <a:ext cx="274320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87594"/>
            <a:ext cx="411480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87594"/>
            <a:ext cx="274320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3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6763" rtl="0" eaLnBrk="1" latinLnBrk="0" hangingPunct="1">
        <a:lnSpc>
          <a:spcPct val="90000"/>
        </a:lnSpc>
        <a:spcBef>
          <a:spcPct val="0"/>
        </a:spcBef>
        <a:buNone/>
        <a:defRPr sz="2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191" indent="-154191" algn="l" defTabSz="616763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6257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770954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79335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387716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696098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2004479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312861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62124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1pPr>
      <a:lvl2pPr marL="30838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2pPr>
      <a:lvl3pPr marL="616763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3pPr>
      <a:lvl4pPr marL="925144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233526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541907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1850288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15867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46705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圆角矩形 229">
            <a:extLst>
              <a:ext uri="{FF2B5EF4-FFF2-40B4-BE49-F238E27FC236}">
                <a16:creationId xmlns:a16="http://schemas.microsoft.com/office/drawing/2014/main" id="{188DBCE7-2E38-4C44-AE84-1EE2B9F08819}"/>
              </a:ext>
            </a:extLst>
          </p:cNvPr>
          <p:cNvSpPr/>
          <p:nvPr/>
        </p:nvSpPr>
        <p:spPr>
          <a:xfrm>
            <a:off x="11130168" y="3061386"/>
            <a:ext cx="789197" cy="219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圆角矩形 228">
            <a:extLst>
              <a:ext uri="{FF2B5EF4-FFF2-40B4-BE49-F238E27FC236}">
                <a16:creationId xmlns:a16="http://schemas.microsoft.com/office/drawing/2014/main" id="{B0673EF2-2ACD-374B-9CF8-ED060A0114F5}"/>
              </a:ext>
            </a:extLst>
          </p:cNvPr>
          <p:cNvSpPr/>
          <p:nvPr/>
        </p:nvSpPr>
        <p:spPr>
          <a:xfrm>
            <a:off x="11130965" y="2263965"/>
            <a:ext cx="789197" cy="219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86085D31-93F0-904F-A845-BE0AB2894C91}"/>
              </a:ext>
            </a:extLst>
          </p:cNvPr>
          <p:cNvSpPr/>
          <p:nvPr/>
        </p:nvSpPr>
        <p:spPr>
          <a:xfrm>
            <a:off x="11130965" y="1562008"/>
            <a:ext cx="789197" cy="219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81507" y="1241996"/>
            <a:ext cx="5100746" cy="21154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267" y="407694"/>
            <a:ext cx="871473" cy="3727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453" y="108227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453" y="92412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453" y="1409081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453" y="1250925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4453" y="171974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453" y="1561588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453" y="204654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4453" y="1888390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4453" y="235801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4453" y="219986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4453" y="268481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4453" y="252666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4453" y="2995483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4453" y="2837327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4453" y="332228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4453" y="3164129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4453" y="364908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4453" y="349093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4453" y="397589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4453" y="381773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92323" y="108227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92323" y="92412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2323" y="1409081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2323" y="1250925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2323" y="171974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2323" y="1561588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2323" y="204654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92323" y="1888390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92323" y="235801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2323" y="219986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92323" y="268481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2323" y="252666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92323" y="2995483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92323" y="2837327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92323" y="332228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92323" y="3164129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92323" y="364908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2323" y="349093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92323" y="397589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92323" y="381773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76" y="786142"/>
            <a:ext cx="464785" cy="464785"/>
          </a:xfrm>
          <a:prstGeom prst="rect">
            <a:avLst/>
          </a:prstGeom>
        </p:spPr>
      </p:pic>
      <p:pic>
        <p:nvPicPr>
          <p:cNvPr id="49" name="Picture 48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76" y="1304990"/>
            <a:ext cx="464785" cy="464785"/>
          </a:xfrm>
          <a:prstGeom prst="rect">
            <a:avLst/>
          </a:prstGeom>
        </p:spPr>
      </p:pic>
      <p:pic>
        <p:nvPicPr>
          <p:cNvPr id="50" name="Picture 49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76" y="1806894"/>
            <a:ext cx="464785" cy="464785"/>
          </a:xfrm>
          <a:prstGeom prst="rect">
            <a:avLst/>
          </a:prstGeom>
        </p:spPr>
      </p:pic>
      <p:pic>
        <p:nvPicPr>
          <p:cNvPr id="51" name="Picture 50" descr="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579" y="3115316"/>
            <a:ext cx="472855" cy="472855"/>
          </a:xfrm>
          <a:prstGeom prst="rect">
            <a:avLst/>
          </a:prstGeom>
        </p:spPr>
      </p:pic>
      <p:pic>
        <p:nvPicPr>
          <p:cNvPr id="52" name="Picture 51" descr="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79" y="2604133"/>
            <a:ext cx="472855" cy="472855"/>
          </a:xfrm>
          <a:prstGeom prst="rect">
            <a:avLst/>
          </a:prstGeom>
        </p:spPr>
      </p:pic>
      <p:pic>
        <p:nvPicPr>
          <p:cNvPr id="53" name="Picture 52" descr="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579" y="3625690"/>
            <a:ext cx="472855" cy="44743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92323" y="78452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4453" y="78614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14"/>
          <p:cNvSpPr/>
          <p:nvPr/>
        </p:nvSpPr>
        <p:spPr>
          <a:xfrm rot="5030305" flipH="1">
            <a:off x="802423" y="232706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14"/>
          <p:cNvSpPr/>
          <p:nvPr/>
        </p:nvSpPr>
        <p:spPr>
          <a:xfrm rot="5030305" flipH="1">
            <a:off x="802423" y="241663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14"/>
          <p:cNvSpPr/>
          <p:nvPr/>
        </p:nvSpPr>
        <p:spPr>
          <a:xfrm rot="5030305" flipH="1">
            <a:off x="802423" y="252274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54730" y="407697"/>
            <a:ext cx="726482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143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en-US" sz="1143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cxnSp>
        <p:nvCxnSpPr>
          <p:cNvPr id="65" name="直线箭头连接符 64"/>
          <p:cNvCxnSpPr>
            <a:stCxn id="5" idx="3"/>
            <a:endCxn id="2" idx="2"/>
          </p:cNvCxnSpPr>
          <p:nvPr/>
        </p:nvCxnSpPr>
        <p:spPr>
          <a:xfrm flipV="1">
            <a:off x="2544740" y="1611713"/>
            <a:ext cx="416082" cy="822957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4"/>
          <p:cNvCxnSpPr>
            <a:stCxn id="5" idx="3"/>
            <a:endCxn id="181" idx="1"/>
          </p:cNvCxnSpPr>
          <p:nvPr/>
        </p:nvCxnSpPr>
        <p:spPr>
          <a:xfrm flipV="1">
            <a:off x="2544742" y="2432476"/>
            <a:ext cx="262627" cy="2192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4"/>
          <p:cNvCxnSpPr>
            <a:cxnSpLocks/>
            <a:stCxn id="181" idx="3"/>
            <a:endCxn id="70" idx="2"/>
          </p:cNvCxnSpPr>
          <p:nvPr/>
        </p:nvCxnSpPr>
        <p:spPr>
          <a:xfrm flipV="1">
            <a:off x="4035721" y="2419212"/>
            <a:ext cx="828219" cy="13153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4193052" y="2137003"/>
            <a:ext cx="511679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526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52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4193052" y="456816"/>
            <a:ext cx="534121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5" name="Text Box 74"/>
          <p:cNvSpPr txBox="1"/>
          <p:nvPr/>
        </p:nvSpPr>
        <p:spPr>
          <a:xfrm>
            <a:off x="4149207" y="3786028"/>
            <a:ext cx="620683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6" name="椭圆 14"/>
          <p:cNvSpPr/>
          <p:nvPr/>
        </p:nvSpPr>
        <p:spPr>
          <a:xfrm rot="5030305" flipH="1">
            <a:off x="4488974" y="152908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14"/>
          <p:cNvSpPr/>
          <p:nvPr/>
        </p:nvSpPr>
        <p:spPr>
          <a:xfrm rot="5030305" flipH="1">
            <a:off x="4488974" y="161865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14"/>
          <p:cNvSpPr/>
          <p:nvPr/>
        </p:nvSpPr>
        <p:spPr>
          <a:xfrm rot="5030305" flipH="1">
            <a:off x="4488974" y="171467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14"/>
          <p:cNvSpPr/>
          <p:nvPr/>
        </p:nvSpPr>
        <p:spPr>
          <a:xfrm rot="5030305" flipH="1">
            <a:off x="4488899" y="287077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椭圆 14"/>
          <p:cNvSpPr/>
          <p:nvPr/>
        </p:nvSpPr>
        <p:spPr>
          <a:xfrm rot="5030305" flipH="1">
            <a:off x="4488899" y="296034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14"/>
          <p:cNvSpPr/>
          <p:nvPr/>
        </p:nvSpPr>
        <p:spPr>
          <a:xfrm rot="5030305" flipH="1">
            <a:off x="4488899" y="306645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/>
          <p:cNvCxnSpPr>
            <a:cxnSpLocks/>
            <a:stCxn id="2" idx="3"/>
          </p:cNvCxnSpPr>
          <p:nvPr/>
        </p:nvCxnSpPr>
        <p:spPr>
          <a:xfrm flipV="1">
            <a:off x="3508275" y="1284084"/>
            <a:ext cx="5420469" cy="153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 Box 103"/>
          <p:cNvSpPr txBox="1"/>
          <p:nvPr/>
        </p:nvSpPr>
        <p:spPr>
          <a:xfrm>
            <a:off x="6113281" y="1229839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05" name="Text Box 104"/>
          <p:cNvSpPr txBox="1"/>
          <p:nvPr/>
        </p:nvSpPr>
        <p:spPr>
          <a:xfrm>
            <a:off x="5081964" y="1250623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241327" y="1537304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111"/>
          <p:cNvSpPr txBox="1"/>
          <p:nvPr/>
        </p:nvSpPr>
        <p:spPr>
          <a:xfrm>
            <a:off x="4826234" y="1674737"/>
            <a:ext cx="832603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·)</a:t>
            </a:r>
            <a:endParaRPr lang="en-US" altLang="en-US" sz="10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273488" y="1548265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5858762" y="1674737"/>
            <a:ext cx="835672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7321844" y="1537376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22"/>
          <p:cNvSpPr txBox="1"/>
          <p:nvPr/>
        </p:nvSpPr>
        <p:spPr>
          <a:xfrm>
            <a:off x="9074306" y="1660519"/>
            <a:ext cx="612668" cy="26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5239245" y="2797591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 Box 132"/>
          <p:cNvSpPr txBox="1"/>
          <p:nvPr/>
        </p:nvSpPr>
        <p:spPr>
          <a:xfrm>
            <a:off x="4907344" y="3089592"/>
            <a:ext cx="716854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&lt;SOS&gt;</a:t>
            </a:r>
          </a:p>
        </p:txBody>
      </p:sp>
      <p:sp>
        <p:nvSpPr>
          <p:cNvPr id="135" name="Text Box 134"/>
          <p:cNvSpPr txBox="1"/>
          <p:nvPr/>
        </p:nvSpPr>
        <p:spPr>
          <a:xfrm>
            <a:off x="6122640" y="3018486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" name="Text Box 153"/>
          <p:cNvSpPr txBox="1"/>
          <p:nvPr/>
        </p:nvSpPr>
        <p:spPr>
          <a:xfrm>
            <a:off x="3624052" y="1045941"/>
            <a:ext cx="79861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7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168" name="Text Box 167"/>
          <p:cNvSpPr txBox="1"/>
          <p:nvPr/>
        </p:nvSpPr>
        <p:spPr>
          <a:xfrm>
            <a:off x="9236290" y="1210163"/>
            <a:ext cx="393056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9398268" y="1541250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9403163" y="1888438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9399532" y="2788965"/>
            <a:ext cx="3631" cy="2763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 Box 193"/>
          <p:cNvSpPr txBox="1"/>
          <p:nvPr/>
        </p:nvSpPr>
        <p:spPr>
          <a:xfrm>
            <a:off x="7153153" y="1229874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196" name="Text Box 195"/>
          <p:cNvSpPr txBox="1"/>
          <p:nvPr/>
        </p:nvSpPr>
        <p:spPr>
          <a:xfrm>
            <a:off x="6904012" y="1674737"/>
            <a:ext cx="835234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00" name="椭圆 14"/>
          <p:cNvSpPr/>
          <p:nvPr/>
        </p:nvSpPr>
        <p:spPr>
          <a:xfrm rot="5030305" flipH="1">
            <a:off x="8437949" y="1375840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椭圆 14"/>
          <p:cNvSpPr/>
          <p:nvPr/>
        </p:nvSpPr>
        <p:spPr>
          <a:xfrm rot="5030305" flipH="1">
            <a:off x="8328208" y="137624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14"/>
          <p:cNvSpPr/>
          <p:nvPr/>
        </p:nvSpPr>
        <p:spPr>
          <a:xfrm rot="5030305" flipH="1">
            <a:off x="8222905" y="137624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 Box 202"/>
          <p:cNvSpPr txBox="1"/>
          <p:nvPr/>
        </p:nvSpPr>
        <p:spPr>
          <a:xfrm>
            <a:off x="7926460" y="1674737"/>
            <a:ext cx="834795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en-US" sz="10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" name="椭圆 14"/>
          <p:cNvSpPr/>
          <p:nvPr/>
        </p:nvSpPr>
        <p:spPr>
          <a:xfrm rot="5030305" flipH="1">
            <a:off x="8438215" y="175351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椭圆 14"/>
          <p:cNvSpPr/>
          <p:nvPr/>
        </p:nvSpPr>
        <p:spPr>
          <a:xfrm rot="5030305" flipH="1">
            <a:off x="8328474" y="175391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14"/>
          <p:cNvSpPr/>
          <p:nvPr/>
        </p:nvSpPr>
        <p:spPr>
          <a:xfrm rot="5030305" flipH="1">
            <a:off x="8223171" y="175391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8346596" y="1537551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8351631" y="1893646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椭圆 14"/>
          <p:cNvSpPr/>
          <p:nvPr/>
        </p:nvSpPr>
        <p:spPr>
          <a:xfrm rot="5030305" flipH="1">
            <a:off x="8472148" y="3123018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14"/>
          <p:cNvSpPr/>
          <p:nvPr/>
        </p:nvSpPr>
        <p:spPr>
          <a:xfrm rot="5030305" flipH="1">
            <a:off x="8362406" y="312342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椭圆 14"/>
          <p:cNvSpPr/>
          <p:nvPr/>
        </p:nvSpPr>
        <p:spPr>
          <a:xfrm rot="5030305" flipH="1">
            <a:off x="8257103" y="312342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776327" y="70210"/>
            <a:ext cx="5153092" cy="11085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857439" y="214095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53" name="Oval 152"/>
          <p:cNvSpPr/>
          <p:nvPr/>
        </p:nvSpPr>
        <p:spPr>
          <a:xfrm>
            <a:off x="7974332" y="214097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4"/>
          <p:cNvSpPr/>
          <p:nvPr/>
        </p:nvSpPr>
        <p:spPr>
          <a:xfrm rot="5030305" flipH="1">
            <a:off x="8443870" y="57519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椭圆 14"/>
          <p:cNvSpPr/>
          <p:nvPr/>
        </p:nvSpPr>
        <p:spPr>
          <a:xfrm rot="5030305" flipH="1">
            <a:off x="8321414" y="57515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椭圆 14"/>
          <p:cNvSpPr/>
          <p:nvPr/>
        </p:nvSpPr>
        <p:spPr>
          <a:xfrm rot="5030305" flipH="1">
            <a:off x="8194189" y="57603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线箭头连接符 64"/>
          <p:cNvCxnSpPr>
            <a:stCxn id="61" idx="6"/>
            <a:endCxn id="62" idx="2"/>
          </p:cNvCxnSpPr>
          <p:nvPr/>
        </p:nvCxnSpPr>
        <p:spPr>
          <a:xfrm>
            <a:off x="6649796" y="591154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线箭头连接符 64"/>
          <p:cNvCxnSpPr>
            <a:stCxn id="62" idx="6"/>
            <a:endCxn id="153" idx="2"/>
          </p:cNvCxnSpPr>
          <p:nvPr/>
        </p:nvCxnSpPr>
        <p:spPr>
          <a:xfrm>
            <a:off x="7689786" y="591158"/>
            <a:ext cx="284549" cy="4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线箭头连接符 64"/>
          <p:cNvCxnSpPr>
            <a:cxnSpLocks/>
            <a:stCxn id="146" idx="3"/>
          </p:cNvCxnSpPr>
          <p:nvPr/>
        </p:nvCxnSpPr>
        <p:spPr>
          <a:xfrm>
            <a:off x="9929419" y="624501"/>
            <a:ext cx="685209" cy="103432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62" idx="0"/>
            <a:endCxn id="153" idx="4"/>
          </p:cNvCxnSpPr>
          <p:nvPr/>
        </p:nvCxnSpPr>
        <p:spPr>
          <a:xfrm rot="16200000" flipH="1">
            <a:off x="7454338" y="68971"/>
            <a:ext cx="754999" cy="1044371"/>
          </a:xfrm>
          <a:prstGeom prst="bentConnector5">
            <a:avLst>
              <a:gd name="adj1" fmla="val -9988"/>
              <a:gd name="adj2" fmla="val 43724"/>
              <a:gd name="adj3" fmla="val 12179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53" idx="0"/>
            <a:endCxn id="63" idx="4"/>
          </p:cNvCxnSpPr>
          <p:nvPr/>
        </p:nvCxnSpPr>
        <p:spPr>
          <a:xfrm rot="16200000" flipH="1">
            <a:off x="8498711" y="69410"/>
            <a:ext cx="754560" cy="1043932"/>
          </a:xfrm>
          <a:prstGeom prst="bentConnector5">
            <a:avLst>
              <a:gd name="adj1" fmla="val -8599"/>
              <a:gd name="adj2" fmla="val 42755"/>
              <a:gd name="adj3" fmla="val 121807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16200000" flipH="1">
            <a:off x="5376340" y="75329"/>
            <a:ext cx="754560" cy="1032095"/>
          </a:xfrm>
          <a:prstGeom prst="bentConnector5">
            <a:avLst>
              <a:gd name="adj1" fmla="val -10052"/>
              <a:gd name="adj2" fmla="val 43585"/>
              <a:gd name="adj3" fmla="val 12203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15" idx="3"/>
            <a:endCxn id="160" idx="1"/>
          </p:cNvCxnSpPr>
          <p:nvPr/>
        </p:nvCxnSpPr>
        <p:spPr>
          <a:xfrm>
            <a:off x="6694434" y="1799004"/>
            <a:ext cx="475646" cy="1372335"/>
          </a:xfrm>
          <a:prstGeom prst="bentConnector3">
            <a:avLst>
              <a:gd name="adj1" fmla="val 933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203" idx="3"/>
            <a:endCxn id="163" idx="1"/>
          </p:cNvCxnSpPr>
          <p:nvPr/>
        </p:nvCxnSpPr>
        <p:spPr>
          <a:xfrm>
            <a:off x="8761255" y="1799004"/>
            <a:ext cx="484415" cy="1354797"/>
          </a:xfrm>
          <a:prstGeom prst="bentConnector3">
            <a:avLst>
              <a:gd name="adj1" fmla="val 1445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413039" y="987257"/>
            <a:ext cx="1095230" cy="6243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Outputs</a:t>
            </a:r>
          </a:p>
          <a:p>
            <a:pPr algn="ctr"/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kumimoji="1" lang="" altLang="en-US" sz="1243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×D)</a:t>
            </a:r>
          </a:p>
        </p:txBody>
      </p:sp>
      <p:sp>
        <p:nvSpPr>
          <p:cNvPr id="181" name="圆角矩形 180"/>
          <p:cNvSpPr/>
          <p:nvPr/>
        </p:nvSpPr>
        <p:spPr>
          <a:xfrm>
            <a:off x="2807201" y="2106166"/>
            <a:ext cx="1228517" cy="651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Hidden State</a:t>
            </a:r>
          </a:p>
          <a:p>
            <a:pPr algn="ctr"/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kumimoji="1" lang="" altLang="en-US" sz="1243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×D)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65968" y="2071089"/>
            <a:ext cx="978604" cy="726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CNN-RNN</a:t>
            </a:r>
          </a:p>
          <a:p>
            <a:pPr algn="ctr"/>
            <a:r>
              <a:rPr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4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线箭头连接符 64"/>
          <p:cNvCxnSpPr/>
          <p:nvPr/>
        </p:nvCxnSpPr>
        <p:spPr>
          <a:xfrm flipV="1">
            <a:off x="1257759" y="2434668"/>
            <a:ext cx="303402" cy="944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185"/>
          <p:cNvCxnSpPr>
            <a:stCxn id="112" idx="3"/>
            <a:endCxn id="135" idx="1"/>
          </p:cNvCxnSpPr>
          <p:nvPr/>
        </p:nvCxnSpPr>
        <p:spPr>
          <a:xfrm>
            <a:off x="5658837" y="1799002"/>
            <a:ext cx="463805" cy="1371896"/>
          </a:xfrm>
          <a:prstGeom prst="bentConnector3">
            <a:avLst>
              <a:gd name="adj1" fmla="val 82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64"/>
          <p:cNvCxnSpPr>
            <a:cxnSpLocks/>
            <a:stCxn id="181" idx="3"/>
            <a:endCxn id="147" idx="2"/>
          </p:cNvCxnSpPr>
          <p:nvPr/>
        </p:nvCxnSpPr>
        <p:spPr>
          <a:xfrm flipV="1">
            <a:off x="4035718" y="591595"/>
            <a:ext cx="821721" cy="1840554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889534" y="21365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6929520" y="21365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9017824" y="21365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64" name="Elbow Connector 63"/>
          <p:cNvCxnSpPr>
            <a:stCxn id="61" idx="0"/>
            <a:endCxn id="62" idx="4"/>
          </p:cNvCxnSpPr>
          <p:nvPr/>
        </p:nvCxnSpPr>
        <p:spPr>
          <a:xfrm rot="16200000" flipH="1">
            <a:off x="6412160" y="71161"/>
            <a:ext cx="754999" cy="1039986"/>
          </a:xfrm>
          <a:prstGeom prst="bentConnector5">
            <a:avLst>
              <a:gd name="adj1" fmla="val -9291"/>
              <a:gd name="adj2" fmla="val 43655"/>
              <a:gd name="adj3" fmla="val 1217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4"/>
          <p:cNvCxnSpPr/>
          <p:nvPr/>
        </p:nvCxnSpPr>
        <p:spPr>
          <a:xfrm>
            <a:off x="8738099" y="591154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4"/>
          <p:cNvCxnSpPr/>
          <p:nvPr/>
        </p:nvCxnSpPr>
        <p:spPr>
          <a:xfrm>
            <a:off x="5617701" y="590716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63935" y="2041712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1" name="Oval 70"/>
          <p:cNvSpPr/>
          <p:nvPr/>
        </p:nvSpPr>
        <p:spPr>
          <a:xfrm>
            <a:off x="7979512" y="2046533"/>
            <a:ext cx="759383" cy="7462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14"/>
          <p:cNvSpPr/>
          <p:nvPr/>
        </p:nvSpPr>
        <p:spPr>
          <a:xfrm rot="5030305" flipH="1">
            <a:off x="8475795" y="239009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14"/>
          <p:cNvSpPr/>
          <p:nvPr/>
        </p:nvSpPr>
        <p:spPr>
          <a:xfrm rot="5030305" flipH="1">
            <a:off x="8353339" y="2390059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14"/>
          <p:cNvSpPr/>
          <p:nvPr/>
        </p:nvSpPr>
        <p:spPr>
          <a:xfrm rot="5030305" flipH="1">
            <a:off x="8226114" y="239093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线箭头连接符 64"/>
          <p:cNvCxnSpPr>
            <a:stCxn id="109" idx="6"/>
            <a:endCxn id="71" idx="2"/>
          </p:cNvCxnSpPr>
          <p:nvPr/>
        </p:nvCxnSpPr>
        <p:spPr>
          <a:xfrm>
            <a:off x="7694087" y="2415264"/>
            <a:ext cx="285426" cy="438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6933824" y="2037766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110" name="Oval 109"/>
          <p:cNvSpPr/>
          <p:nvPr/>
        </p:nvSpPr>
        <p:spPr>
          <a:xfrm>
            <a:off x="9023004" y="2042151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</a:t>
            </a:r>
          </a:p>
        </p:txBody>
      </p:sp>
      <p:cxnSp>
        <p:nvCxnSpPr>
          <p:cNvPr id="116" name="直线箭头连接符 64"/>
          <p:cNvCxnSpPr/>
          <p:nvPr/>
        </p:nvCxnSpPr>
        <p:spPr>
          <a:xfrm>
            <a:off x="8743279" y="2419648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箭头连接符 64"/>
          <p:cNvCxnSpPr/>
          <p:nvPr/>
        </p:nvCxnSpPr>
        <p:spPr>
          <a:xfrm>
            <a:off x="5622881" y="2419210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242753" y="1885191"/>
            <a:ext cx="2192" cy="157401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6277477" y="1893520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893837" y="2041712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6" name="直线箭头连接符 64"/>
          <p:cNvCxnSpPr/>
          <p:nvPr/>
        </p:nvCxnSpPr>
        <p:spPr>
          <a:xfrm>
            <a:off x="6654099" y="2415264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7320971" y="1893520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>
            <a:off x="7741000" y="1786098"/>
            <a:ext cx="445020" cy="1366188"/>
          </a:xfrm>
          <a:prstGeom prst="bentConnector3">
            <a:avLst>
              <a:gd name="adj1" fmla="val 1176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6278355" y="2797591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 Box 159"/>
          <p:cNvSpPr txBox="1"/>
          <p:nvPr/>
        </p:nvSpPr>
        <p:spPr>
          <a:xfrm>
            <a:off x="7170080" y="3018925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7323164" y="2788822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9245668" y="3001387"/>
            <a:ext cx="344966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4781508" y="3419735"/>
            <a:ext cx="5134750" cy="113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859989" y="352233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75" name="Oval 174"/>
          <p:cNvSpPr/>
          <p:nvPr/>
        </p:nvSpPr>
        <p:spPr>
          <a:xfrm>
            <a:off x="7976881" y="3522335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椭圆 14"/>
          <p:cNvSpPr/>
          <p:nvPr/>
        </p:nvSpPr>
        <p:spPr>
          <a:xfrm rot="5030305" flipH="1">
            <a:off x="8446420" y="388343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椭圆 14"/>
          <p:cNvSpPr/>
          <p:nvPr/>
        </p:nvSpPr>
        <p:spPr>
          <a:xfrm rot="5030305" flipH="1">
            <a:off x="8323964" y="388339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椭圆 14"/>
          <p:cNvSpPr/>
          <p:nvPr/>
        </p:nvSpPr>
        <p:spPr>
          <a:xfrm rot="5030305" flipH="1">
            <a:off x="8196738" y="388427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直线箭头连接符 64"/>
          <p:cNvCxnSpPr>
            <a:stCxn id="220" idx="6"/>
            <a:endCxn id="221" idx="2"/>
          </p:cNvCxnSpPr>
          <p:nvPr/>
        </p:nvCxnSpPr>
        <p:spPr>
          <a:xfrm>
            <a:off x="6652345" y="3899393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箭头连接符 64"/>
          <p:cNvCxnSpPr>
            <a:stCxn id="221" idx="6"/>
            <a:endCxn id="175" idx="2"/>
          </p:cNvCxnSpPr>
          <p:nvPr/>
        </p:nvCxnSpPr>
        <p:spPr>
          <a:xfrm>
            <a:off x="7692335" y="3899396"/>
            <a:ext cx="284549" cy="4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221" idx="0"/>
            <a:endCxn id="175" idx="4"/>
          </p:cNvCxnSpPr>
          <p:nvPr/>
        </p:nvCxnSpPr>
        <p:spPr>
          <a:xfrm rot="16200000" flipH="1">
            <a:off x="7456888" y="3377209"/>
            <a:ext cx="754999" cy="1044371"/>
          </a:xfrm>
          <a:prstGeom prst="bentConnector5">
            <a:avLst>
              <a:gd name="adj1" fmla="val -8710"/>
              <a:gd name="adj2" fmla="val 50042"/>
              <a:gd name="adj3" fmla="val 12863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75" idx="0"/>
            <a:endCxn id="222" idx="4"/>
          </p:cNvCxnSpPr>
          <p:nvPr/>
        </p:nvCxnSpPr>
        <p:spPr>
          <a:xfrm rot="16200000" flipH="1">
            <a:off x="8501260" y="3377649"/>
            <a:ext cx="754560" cy="1043932"/>
          </a:xfrm>
          <a:prstGeom prst="bentConnector5">
            <a:avLst>
              <a:gd name="adj1" fmla="val -8715"/>
              <a:gd name="adj2" fmla="val 49979"/>
              <a:gd name="adj3" fmla="val 12727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rot="16200000" flipH="1">
            <a:off x="5378889" y="3383567"/>
            <a:ext cx="754560" cy="1032095"/>
          </a:xfrm>
          <a:prstGeom prst="bentConnector5">
            <a:avLst>
              <a:gd name="adj1" fmla="val -7437"/>
              <a:gd name="adj2" fmla="val 49979"/>
              <a:gd name="adj3" fmla="val 12805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892083" y="3521895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221" name="Oval 220"/>
          <p:cNvSpPr/>
          <p:nvPr/>
        </p:nvSpPr>
        <p:spPr>
          <a:xfrm>
            <a:off x="6932070" y="3521895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222" name="Oval 221"/>
          <p:cNvSpPr/>
          <p:nvPr/>
        </p:nvSpPr>
        <p:spPr>
          <a:xfrm>
            <a:off x="9020373" y="3521895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</a:t>
            </a:r>
          </a:p>
        </p:txBody>
      </p:sp>
      <p:cxnSp>
        <p:nvCxnSpPr>
          <p:cNvPr id="223" name="Elbow Connector 222"/>
          <p:cNvCxnSpPr/>
          <p:nvPr/>
        </p:nvCxnSpPr>
        <p:spPr>
          <a:xfrm rot="16200000" flipH="1">
            <a:off x="6414709" y="3379838"/>
            <a:ext cx="754999" cy="1039986"/>
          </a:xfrm>
          <a:prstGeom prst="bentConnector5">
            <a:avLst>
              <a:gd name="adj1" fmla="val -8710"/>
              <a:gd name="adj2" fmla="val 50000"/>
              <a:gd name="adj3" fmla="val 12776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64"/>
          <p:cNvCxnSpPr/>
          <p:nvPr/>
        </p:nvCxnSpPr>
        <p:spPr>
          <a:xfrm>
            <a:off x="8740648" y="3899393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线箭头连接符 64"/>
          <p:cNvCxnSpPr/>
          <p:nvPr/>
        </p:nvCxnSpPr>
        <p:spPr>
          <a:xfrm>
            <a:off x="5620251" y="3898954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64"/>
          <p:cNvCxnSpPr>
            <a:cxnSpLocks/>
            <a:stCxn id="181" idx="3"/>
            <a:endCxn id="165" idx="2"/>
          </p:cNvCxnSpPr>
          <p:nvPr/>
        </p:nvCxnSpPr>
        <p:spPr>
          <a:xfrm>
            <a:off x="4035718" y="2432366"/>
            <a:ext cx="824273" cy="1467468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线箭头连接符 64">
            <a:extLst>
              <a:ext uri="{FF2B5EF4-FFF2-40B4-BE49-F238E27FC236}">
                <a16:creationId xmlns:a16="http://schemas.microsoft.com/office/drawing/2014/main" id="{5E68787B-03A7-C745-99BB-DB96FF877F92}"/>
              </a:ext>
            </a:extLst>
          </p:cNvPr>
          <p:cNvCxnSpPr>
            <a:cxnSpLocks/>
          </p:cNvCxnSpPr>
          <p:nvPr/>
        </p:nvCxnSpPr>
        <p:spPr>
          <a:xfrm>
            <a:off x="9882253" y="2402600"/>
            <a:ext cx="73237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64">
            <a:extLst>
              <a:ext uri="{FF2B5EF4-FFF2-40B4-BE49-F238E27FC236}">
                <a16:creationId xmlns:a16="http://schemas.microsoft.com/office/drawing/2014/main" id="{B173243C-B147-C649-9853-C149E90CFE79}"/>
              </a:ext>
            </a:extLst>
          </p:cNvPr>
          <p:cNvCxnSpPr>
            <a:cxnSpLocks/>
          </p:cNvCxnSpPr>
          <p:nvPr/>
        </p:nvCxnSpPr>
        <p:spPr>
          <a:xfrm flipV="1">
            <a:off x="9916258" y="3164129"/>
            <a:ext cx="698370" cy="76916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双大括号 5">
            <a:extLst>
              <a:ext uri="{FF2B5EF4-FFF2-40B4-BE49-F238E27FC236}">
                <a16:creationId xmlns:a16="http://schemas.microsoft.com/office/drawing/2014/main" id="{98759DE0-FE14-DA4C-99D6-B09F0E9D0EC1}"/>
              </a:ext>
            </a:extLst>
          </p:cNvPr>
          <p:cNvSpPr/>
          <p:nvPr/>
        </p:nvSpPr>
        <p:spPr>
          <a:xfrm>
            <a:off x="10882679" y="1486212"/>
            <a:ext cx="1251374" cy="1864703"/>
          </a:xfrm>
          <a:prstGeom prst="bracePair">
            <a:avLst>
              <a:gd name="adj" fmla="val 10765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A63B59F-6A41-F946-8786-6E1C595DC4D4}"/>
              </a:ext>
            </a:extLst>
          </p:cNvPr>
          <p:cNvSpPr txBox="1"/>
          <p:nvPr/>
        </p:nvSpPr>
        <p:spPr>
          <a:xfrm>
            <a:off x="10415603" y="1506315"/>
            <a:ext cx="1802411" cy="18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24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      A B I R T</a:t>
            </a:r>
          </a:p>
          <a:p>
            <a:endParaRPr kumimoji="1" lang="en-US" altLang="zh-CN" sz="124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24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24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124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m=</a:t>
            </a:r>
            <a:r>
              <a:rPr kumimoji="1" lang="en-US" altLang="zh-CN" sz="1243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4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 B O U T</a:t>
            </a:r>
          </a:p>
          <a:p>
            <a:endParaRPr kumimoji="1" lang="en-US" altLang="zh-CN" sz="124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24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24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124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m=M     B C O F Q</a:t>
            </a:r>
          </a:p>
        </p:txBody>
      </p: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E925C9F7-D802-5449-8B24-7717A90468C1}"/>
              </a:ext>
            </a:extLst>
          </p:cNvPr>
          <p:cNvCxnSpPr>
            <a:endCxn id="142" idx="1"/>
          </p:cNvCxnSpPr>
          <p:nvPr/>
        </p:nvCxnSpPr>
        <p:spPr>
          <a:xfrm rot="16200000" flipH="1">
            <a:off x="5468832" y="1615936"/>
            <a:ext cx="852849" cy="219836"/>
          </a:xfrm>
          <a:prstGeom prst="bentConnector3">
            <a:avLst>
              <a:gd name="adj1" fmla="val 10051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>
            <a:extLst>
              <a:ext uri="{FF2B5EF4-FFF2-40B4-BE49-F238E27FC236}">
                <a16:creationId xmlns:a16="http://schemas.microsoft.com/office/drawing/2014/main" id="{5F0E6CA9-9336-634A-8D07-BAAFC3562223}"/>
              </a:ext>
            </a:extLst>
          </p:cNvPr>
          <p:cNvCxnSpPr>
            <a:cxnSpLocks/>
            <a:endCxn id="109" idx="1"/>
          </p:cNvCxnSpPr>
          <p:nvPr/>
        </p:nvCxnSpPr>
        <p:spPr>
          <a:xfrm rot="16200000" flipH="1">
            <a:off x="6502884" y="1606056"/>
            <a:ext cx="864180" cy="220374"/>
          </a:xfrm>
          <a:prstGeom prst="bentConnector3">
            <a:avLst>
              <a:gd name="adj1" fmla="val 1008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5605B0AC-9580-374B-BD1C-5C9E8CA22BBB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7553547" y="1618642"/>
            <a:ext cx="857796" cy="216551"/>
          </a:xfrm>
          <a:prstGeom prst="bentConnector3">
            <a:avLst>
              <a:gd name="adj1" fmla="val 10022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>
            <a:extLst>
              <a:ext uri="{FF2B5EF4-FFF2-40B4-BE49-F238E27FC236}">
                <a16:creationId xmlns:a16="http://schemas.microsoft.com/office/drawing/2014/main" id="{96C8C345-AA10-734F-80A4-31F8343F0414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8589008" y="1607385"/>
            <a:ext cx="883662" cy="207004"/>
          </a:xfrm>
          <a:prstGeom prst="bentConnector3">
            <a:avLst>
              <a:gd name="adj1" fmla="val 1003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14">
            <a:extLst>
              <a:ext uri="{FF2B5EF4-FFF2-40B4-BE49-F238E27FC236}">
                <a16:creationId xmlns:a16="http://schemas.microsoft.com/office/drawing/2014/main" id="{A63130DA-0A68-A546-A42A-018518130A2B}"/>
              </a:ext>
            </a:extLst>
          </p:cNvPr>
          <p:cNvSpPr/>
          <p:nvPr/>
        </p:nvSpPr>
        <p:spPr>
          <a:xfrm rot="5030305" flipH="1">
            <a:off x="11474995" y="2691709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椭圆 14">
            <a:extLst>
              <a:ext uri="{FF2B5EF4-FFF2-40B4-BE49-F238E27FC236}">
                <a16:creationId xmlns:a16="http://schemas.microsoft.com/office/drawing/2014/main" id="{4ECD8B2C-2A1F-7C44-802B-9320AA933A4C}"/>
              </a:ext>
            </a:extLst>
          </p:cNvPr>
          <p:cNvSpPr/>
          <p:nvPr/>
        </p:nvSpPr>
        <p:spPr>
          <a:xfrm rot="5030305" flipH="1">
            <a:off x="11474995" y="278127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椭圆 14">
            <a:extLst>
              <a:ext uri="{FF2B5EF4-FFF2-40B4-BE49-F238E27FC236}">
                <a16:creationId xmlns:a16="http://schemas.microsoft.com/office/drawing/2014/main" id="{12333D3F-0171-3144-ACC9-525FB19F8569}"/>
              </a:ext>
            </a:extLst>
          </p:cNvPr>
          <p:cNvSpPr/>
          <p:nvPr/>
        </p:nvSpPr>
        <p:spPr>
          <a:xfrm rot="5030305" flipH="1">
            <a:off x="11474995" y="288738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椭圆 14">
            <a:extLst>
              <a:ext uri="{FF2B5EF4-FFF2-40B4-BE49-F238E27FC236}">
                <a16:creationId xmlns:a16="http://schemas.microsoft.com/office/drawing/2014/main" id="{26528013-16BC-984F-BADE-8B58F194FF7A}"/>
              </a:ext>
            </a:extLst>
          </p:cNvPr>
          <p:cNvSpPr/>
          <p:nvPr/>
        </p:nvSpPr>
        <p:spPr>
          <a:xfrm rot="5030305" flipH="1">
            <a:off x="11467730" y="191128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椭圆 14">
            <a:extLst>
              <a:ext uri="{FF2B5EF4-FFF2-40B4-BE49-F238E27FC236}">
                <a16:creationId xmlns:a16="http://schemas.microsoft.com/office/drawing/2014/main" id="{CA8CB357-1BC2-3547-9126-941009F82A8B}"/>
              </a:ext>
            </a:extLst>
          </p:cNvPr>
          <p:cNvSpPr/>
          <p:nvPr/>
        </p:nvSpPr>
        <p:spPr>
          <a:xfrm rot="5030305" flipH="1">
            <a:off x="11467730" y="200085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椭圆 14">
            <a:extLst>
              <a:ext uri="{FF2B5EF4-FFF2-40B4-BE49-F238E27FC236}">
                <a16:creationId xmlns:a16="http://schemas.microsoft.com/office/drawing/2014/main" id="{E9929107-F2C4-3847-8542-3CF891FFA5E9}"/>
              </a:ext>
            </a:extLst>
          </p:cNvPr>
          <p:cNvSpPr/>
          <p:nvPr/>
        </p:nvSpPr>
        <p:spPr>
          <a:xfrm rot="5030305" flipH="1">
            <a:off x="11467730" y="210696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6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142</Words>
  <Application>Microsoft Macintosh PowerPoint</Application>
  <PresentationFormat>自定义</PresentationFormat>
  <Paragraphs>46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luomingshuang18@mails.ucas.ac.cn</dc:creator>
  <cp:lastModifiedBy>luomingshuang18@mails.ucas.ac.cn</cp:lastModifiedBy>
  <cp:revision>9</cp:revision>
  <cp:lastPrinted>2019-10-06T07:47:39Z</cp:lastPrinted>
  <dcterms:created xsi:type="dcterms:W3CDTF">2019-10-06T06:55:44Z</dcterms:created>
  <dcterms:modified xsi:type="dcterms:W3CDTF">2019-10-06T08:36:50Z</dcterms:modified>
</cp:coreProperties>
</file>