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61" r:id="rId3"/>
  </p:sldIdLst>
  <p:sldSz cx="12192000" cy="4625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20" d="100"/>
          <a:sy n="120" d="100"/>
        </p:scale>
        <p:origin x="80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EB7B-A60D-CF44-A26E-C1F43E7A972B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36588" y="1143000"/>
            <a:ext cx="8131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0F35-4BC2-FE45-946E-940C7CFE2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998538" y="1279525"/>
            <a:ext cx="9101138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7075"/>
            <a:ext cx="9144000" cy="1610525"/>
          </a:xfrm>
        </p:spPr>
        <p:txBody>
          <a:bodyPr anchor="b"/>
          <a:lstStyle>
            <a:lvl1pPr algn="ctr">
              <a:defRPr sz="4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9708"/>
            <a:ext cx="9144000" cy="1116873"/>
          </a:xfrm>
        </p:spPr>
        <p:txBody>
          <a:bodyPr/>
          <a:lstStyle>
            <a:lvl1pPr marL="0" indent="0" algn="ctr">
              <a:buNone/>
              <a:defRPr sz="1619"/>
            </a:lvl1pPr>
            <a:lvl2pPr marL="308381" indent="0" algn="ctr">
              <a:buNone/>
              <a:defRPr sz="1349"/>
            </a:lvl2pPr>
            <a:lvl3pPr marL="616763" indent="0" algn="ctr">
              <a:buNone/>
              <a:defRPr sz="1214"/>
            </a:lvl3pPr>
            <a:lvl4pPr marL="925144" indent="0" algn="ctr">
              <a:buNone/>
              <a:defRPr sz="1079"/>
            </a:lvl4pPr>
            <a:lvl5pPr marL="1233526" indent="0" algn="ctr">
              <a:buNone/>
              <a:defRPr sz="1079"/>
            </a:lvl5pPr>
            <a:lvl6pPr marL="1541907" indent="0" algn="ctr">
              <a:buNone/>
              <a:defRPr sz="1079"/>
            </a:lvl6pPr>
            <a:lvl7pPr marL="1850288" indent="0" algn="ctr">
              <a:buNone/>
              <a:defRPr sz="1079"/>
            </a:lvl7pPr>
            <a:lvl8pPr marL="2158670" indent="0" algn="ctr">
              <a:buNone/>
              <a:defRPr sz="1079"/>
            </a:lvl8pPr>
            <a:lvl9pPr marL="2467051" indent="0" algn="ctr">
              <a:buNone/>
              <a:defRPr sz="1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6290"/>
            <a:ext cx="2628900" cy="3920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6290"/>
            <a:ext cx="7734300" cy="3920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4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3282"/>
            <a:ext cx="10515600" cy="1924277"/>
          </a:xfrm>
        </p:spPr>
        <p:txBody>
          <a:bodyPr anchor="b"/>
          <a:lstStyle>
            <a:lvl1pPr>
              <a:defRPr sz="4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5763"/>
            <a:ext cx="10515600" cy="1011932"/>
          </a:xfrm>
        </p:spPr>
        <p:txBody>
          <a:bodyPr/>
          <a:lstStyle>
            <a:lvl1pPr marL="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1pPr>
            <a:lvl2pPr marL="30838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16763" indent="0">
              <a:buNone/>
              <a:defRPr sz="1214">
                <a:solidFill>
                  <a:schemeClr val="tx1">
                    <a:tint val="75000"/>
                  </a:schemeClr>
                </a:solidFill>
              </a:defRPr>
            </a:lvl3pPr>
            <a:lvl4pPr marL="925144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4pPr>
            <a:lvl5pPr marL="1233526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5pPr>
            <a:lvl6pPr marL="1541907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6pPr>
            <a:lvl7pPr marL="1850288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7pPr>
            <a:lvl8pPr marL="2158670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8pPr>
            <a:lvl9pPr marL="2467051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4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1451"/>
            <a:ext cx="5181600" cy="29351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1451"/>
            <a:ext cx="5181600" cy="29351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2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6291"/>
            <a:ext cx="10515600" cy="8941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34007"/>
            <a:ext cx="5157787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89766"/>
            <a:ext cx="5157787" cy="24853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4007"/>
            <a:ext cx="5183188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89766"/>
            <a:ext cx="5183188" cy="24853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3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1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6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8398"/>
            <a:ext cx="3932237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66055"/>
            <a:ext cx="6172200" cy="3287441"/>
          </a:xfrm>
        </p:spPr>
        <p:txBody>
          <a:bodyPr/>
          <a:lstStyle>
            <a:lvl1pPr>
              <a:defRPr sz="2158"/>
            </a:lvl1pPr>
            <a:lvl2pPr>
              <a:defRPr sz="1889"/>
            </a:lvl2pPr>
            <a:lvl3pPr>
              <a:defRPr sz="161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7793"/>
            <a:ext cx="3932237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8398"/>
            <a:ext cx="3932237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66055"/>
            <a:ext cx="6172200" cy="3287441"/>
          </a:xfrm>
        </p:spPr>
        <p:txBody>
          <a:bodyPr anchor="t"/>
          <a:lstStyle>
            <a:lvl1pPr marL="0" indent="0">
              <a:buNone/>
              <a:defRPr sz="2158"/>
            </a:lvl1pPr>
            <a:lvl2pPr marL="308381" indent="0">
              <a:buNone/>
              <a:defRPr sz="1889"/>
            </a:lvl2pPr>
            <a:lvl3pPr marL="616763" indent="0">
              <a:buNone/>
              <a:defRPr sz="1619"/>
            </a:lvl3pPr>
            <a:lvl4pPr marL="925144" indent="0">
              <a:buNone/>
              <a:defRPr sz="1349"/>
            </a:lvl4pPr>
            <a:lvl5pPr marL="1233526" indent="0">
              <a:buNone/>
              <a:defRPr sz="1349"/>
            </a:lvl5pPr>
            <a:lvl6pPr marL="1541907" indent="0">
              <a:buNone/>
              <a:defRPr sz="1349"/>
            </a:lvl6pPr>
            <a:lvl7pPr marL="1850288" indent="0">
              <a:buNone/>
              <a:defRPr sz="1349"/>
            </a:lvl7pPr>
            <a:lvl8pPr marL="2158670" indent="0">
              <a:buNone/>
              <a:defRPr sz="1349"/>
            </a:lvl8pPr>
            <a:lvl9pPr marL="2467051" indent="0">
              <a:buNone/>
              <a:defRPr sz="13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87793"/>
            <a:ext cx="3932237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1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6291"/>
            <a:ext cx="10515600" cy="89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1451"/>
            <a:ext cx="10515600" cy="293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87594"/>
            <a:ext cx="27432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35F8-E19C-9E46-ACA2-ECAB4646CC8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87594"/>
            <a:ext cx="41148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87594"/>
            <a:ext cx="274320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6763" rtl="0" eaLnBrk="1" latinLnBrk="0" hangingPunct="1">
        <a:lnSpc>
          <a:spcPct val="90000"/>
        </a:lnSpc>
        <a:spcBef>
          <a:spcPct val="0"/>
        </a:spcBef>
        <a:buNone/>
        <a:defRPr sz="2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91" indent="-154191" algn="l" defTabSz="61676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6257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770954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79335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387716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696098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2004479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312861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62124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30838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616763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3pPr>
      <a:lvl4pPr marL="925144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233526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541907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1850288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15867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46705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25E1-9B8D-C04F-9E66-861DB59D6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4B398-8CF1-A349-A669-23AEF697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2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10717927" y="3060144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10745225" y="2283356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10745225" y="1527514"/>
            <a:ext cx="789197" cy="219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81507" y="1241996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267" y="407694"/>
            <a:ext cx="871473" cy="3727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453" y="108227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453" y="92412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453" y="1409081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453" y="1250925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453" y="171974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453" y="156158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453" y="204654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453" y="1888390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453" y="235801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4453" y="219986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453" y="268481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453" y="252666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453" y="2995483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4453" y="283732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4453" y="332228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4453" y="316412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4453" y="364908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4453" y="349093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453" y="397589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4453" y="381773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2323" y="108227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92323" y="924123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2323" y="1409081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2323" y="1250925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2323" y="171974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2323" y="1561588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2323" y="204654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2323" y="1888390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2323" y="2358017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2323" y="219986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2323" y="2684819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2323" y="252666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2323" y="2995483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92323" y="2837327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2323" y="3322286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2323" y="3164129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92323" y="3649088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323" y="3490932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92323" y="397589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92323" y="3817734"/>
            <a:ext cx="86340" cy="97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76" y="786142"/>
            <a:ext cx="464785" cy="464785"/>
          </a:xfrm>
          <a:prstGeom prst="rect">
            <a:avLst/>
          </a:prstGeom>
        </p:spPr>
      </p:pic>
      <p:pic>
        <p:nvPicPr>
          <p:cNvPr id="49" name="Picture 4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6" y="1304990"/>
            <a:ext cx="464785" cy="464785"/>
          </a:xfrm>
          <a:prstGeom prst="rect">
            <a:avLst/>
          </a:prstGeom>
        </p:spPr>
      </p:pic>
      <p:pic>
        <p:nvPicPr>
          <p:cNvPr id="50" name="Picture 49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76" y="1806894"/>
            <a:ext cx="464785" cy="464785"/>
          </a:xfrm>
          <a:prstGeom prst="rect">
            <a:avLst/>
          </a:prstGeom>
        </p:spPr>
      </p:pic>
      <p:pic>
        <p:nvPicPr>
          <p:cNvPr id="51" name="Picture 50" descr="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79" y="3115316"/>
            <a:ext cx="472855" cy="472855"/>
          </a:xfrm>
          <a:prstGeom prst="rect">
            <a:avLst/>
          </a:prstGeom>
        </p:spPr>
      </p:pic>
      <p:pic>
        <p:nvPicPr>
          <p:cNvPr id="52" name="Picture 51" descr="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79" y="2604133"/>
            <a:ext cx="472855" cy="472855"/>
          </a:xfrm>
          <a:prstGeom prst="rect">
            <a:avLst/>
          </a:prstGeom>
        </p:spPr>
      </p:pic>
      <p:pic>
        <p:nvPicPr>
          <p:cNvPr id="53" name="Picture 52" descr="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79" y="3625690"/>
            <a:ext cx="472855" cy="44743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92323" y="784525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4453" y="786140"/>
            <a:ext cx="86340" cy="9723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14"/>
          <p:cNvSpPr/>
          <p:nvPr/>
        </p:nvSpPr>
        <p:spPr>
          <a:xfrm rot="5030305" flipH="1">
            <a:off x="802423" y="232706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14"/>
          <p:cNvSpPr/>
          <p:nvPr/>
        </p:nvSpPr>
        <p:spPr>
          <a:xfrm rot="5030305" flipH="1">
            <a:off x="802423" y="241663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14"/>
          <p:cNvSpPr/>
          <p:nvPr/>
        </p:nvSpPr>
        <p:spPr>
          <a:xfrm rot="5030305" flipH="1">
            <a:off x="802423" y="25227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454730" y="407697"/>
            <a:ext cx="726482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1143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cxnSp>
        <p:nvCxnSpPr>
          <p:cNvPr id="65" name="直线箭头连接符 64"/>
          <p:cNvCxnSpPr>
            <a:stCxn id="5" idx="3"/>
            <a:endCxn id="2" idx="2"/>
          </p:cNvCxnSpPr>
          <p:nvPr/>
        </p:nvCxnSpPr>
        <p:spPr>
          <a:xfrm flipV="1">
            <a:off x="2544740" y="1611713"/>
            <a:ext cx="416082" cy="82295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4"/>
          <p:cNvCxnSpPr>
            <a:stCxn id="5" idx="3"/>
            <a:endCxn id="181" idx="1"/>
          </p:cNvCxnSpPr>
          <p:nvPr/>
        </p:nvCxnSpPr>
        <p:spPr>
          <a:xfrm flipV="1">
            <a:off x="2544742" y="2432476"/>
            <a:ext cx="262627" cy="2192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4035721" y="2419212"/>
            <a:ext cx="828219" cy="13153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193052" y="2137003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4193052" y="456816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4149207" y="3786028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6" name="椭圆 14"/>
          <p:cNvSpPr/>
          <p:nvPr/>
        </p:nvSpPr>
        <p:spPr>
          <a:xfrm rot="5030305" flipH="1">
            <a:off x="4488974" y="152908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14"/>
          <p:cNvSpPr/>
          <p:nvPr/>
        </p:nvSpPr>
        <p:spPr>
          <a:xfrm rot="5030305" flipH="1">
            <a:off x="4488974" y="161865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14"/>
          <p:cNvSpPr/>
          <p:nvPr/>
        </p:nvSpPr>
        <p:spPr>
          <a:xfrm rot="5030305" flipH="1">
            <a:off x="4488974" y="171467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14"/>
          <p:cNvSpPr/>
          <p:nvPr/>
        </p:nvSpPr>
        <p:spPr>
          <a:xfrm rot="5030305" flipH="1">
            <a:off x="4488899" y="287077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14"/>
          <p:cNvSpPr/>
          <p:nvPr/>
        </p:nvSpPr>
        <p:spPr>
          <a:xfrm rot="5030305" flipH="1">
            <a:off x="4488899" y="296034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14"/>
          <p:cNvSpPr/>
          <p:nvPr/>
        </p:nvSpPr>
        <p:spPr>
          <a:xfrm rot="5030305" flipH="1">
            <a:off x="4488899" y="306645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3508275" y="1284084"/>
            <a:ext cx="5420469" cy="153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6113281" y="1229839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5081964" y="1250623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241327" y="153730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4826234" y="1674737"/>
            <a:ext cx="832603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273488" y="154826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5858762" y="1674737"/>
            <a:ext cx="835672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321844" y="1537376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9074306" y="1660519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5239245" y="2797591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4907344" y="3089592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6122640" y="3018486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3624052" y="1045941"/>
            <a:ext cx="79861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7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9236290" y="1210163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9398268" y="154125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9403163" y="188843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9399532" y="2788965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7153153" y="1229874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6904012" y="1674737"/>
            <a:ext cx="835234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8437949" y="137584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8328208" y="137624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8222905" y="137624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7926460" y="1674737"/>
            <a:ext cx="834795" cy="2485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8438215" y="175351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8328474" y="175391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8223171" y="175391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8346596" y="1537551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8351631" y="1893646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8472148" y="312301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8362406" y="312342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8257103" y="312342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776327" y="70210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857439" y="2140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53" name="Oval 152"/>
          <p:cNvSpPr/>
          <p:nvPr/>
        </p:nvSpPr>
        <p:spPr>
          <a:xfrm>
            <a:off x="7974332" y="214097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8443870" y="57519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8321414" y="57515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8194189" y="57603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6649796" y="5911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7689786" y="591158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箭头连接符 64"/>
          <p:cNvCxnSpPr>
            <a:cxnSpLocks/>
            <a:stCxn id="146" idx="3"/>
          </p:cNvCxnSpPr>
          <p:nvPr/>
        </p:nvCxnSpPr>
        <p:spPr>
          <a:xfrm>
            <a:off x="9929419" y="624501"/>
            <a:ext cx="508957" cy="92952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7454338" y="68971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8498711" y="69410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5376340" y="75329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6694434" y="1799004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8761255" y="1799004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413039" y="987257"/>
            <a:ext cx="1095230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2807201" y="2106166"/>
            <a:ext cx="1228517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kumimoji="1" lang="" altLang="en-US" sz="1243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×D)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65968" y="2071089"/>
            <a:ext cx="978604" cy="726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CNN-RNN</a:t>
            </a:r>
          </a:p>
          <a:p>
            <a:pPr algn="ctr"/>
            <a:r>
              <a:rPr lang="en-US" altLang="zh-CN" sz="12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4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线箭头连接符 64"/>
          <p:cNvCxnSpPr/>
          <p:nvPr/>
        </p:nvCxnSpPr>
        <p:spPr>
          <a:xfrm flipV="1">
            <a:off x="1257759" y="2434668"/>
            <a:ext cx="303402" cy="94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5658837" y="1799002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4035718" y="591595"/>
            <a:ext cx="82172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889534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929520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9017824" y="21365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6412160" y="71161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8738099" y="5911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5617701" y="590716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63935" y="2041712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1" name="Oval 70"/>
          <p:cNvSpPr/>
          <p:nvPr/>
        </p:nvSpPr>
        <p:spPr>
          <a:xfrm>
            <a:off x="7979512" y="2046533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8475795" y="239009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8353339" y="239005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8226114" y="239093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7694087" y="2415264"/>
            <a:ext cx="285426" cy="43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933824" y="203776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10" name="Oval 109"/>
          <p:cNvSpPr/>
          <p:nvPr/>
        </p:nvSpPr>
        <p:spPr>
          <a:xfrm>
            <a:off x="9023004" y="2042151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8743279" y="2419648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5622881" y="2419210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242753" y="1885191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6277477" y="1893520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93837" y="2041712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6654099" y="241526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7320971" y="1893520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7741000" y="1786098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278355" y="2797591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7170080" y="3018925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7323164" y="2788822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9245668" y="3001387"/>
            <a:ext cx="344966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781508" y="3419735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859989" y="352233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75" name="Oval 174"/>
          <p:cNvSpPr/>
          <p:nvPr/>
        </p:nvSpPr>
        <p:spPr>
          <a:xfrm>
            <a:off x="7976881" y="3522335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8446420" y="388343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8323964" y="388339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8196738" y="388427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6652345" y="389939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7692335" y="3899396"/>
            <a:ext cx="284549" cy="4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7456888" y="3377209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8501260" y="3377649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5378889" y="3383567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892083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221" name="Oval 220"/>
          <p:cNvSpPr/>
          <p:nvPr/>
        </p:nvSpPr>
        <p:spPr>
          <a:xfrm>
            <a:off x="6932070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222" name="Oval 221"/>
          <p:cNvSpPr/>
          <p:nvPr/>
        </p:nvSpPr>
        <p:spPr>
          <a:xfrm>
            <a:off x="9020373" y="3521895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6414709" y="3379838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8740648" y="3899393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5620251" y="3898954"/>
            <a:ext cx="27972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4035718" y="2432366"/>
            <a:ext cx="824273" cy="1467468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9882253" y="2402600"/>
            <a:ext cx="50895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</p:cNvCxnSpPr>
          <p:nvPr/>
        </p:nvCxnSpPr>
        <p:spPr>
          <a:xfrm flipV="1">
            <a:off x="9916258" y="3164132"/>
            <a:ext cx="527298" cy="76916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双大括号 5">
            <a:extLst>
              <a:ext uri="{FF2B5EF4-FFF2-40B4-BE49-F238E27FC236}">
                <a16:creationId xmlns:a16="http://schemas.microsoft.com/office/drawing/2014/main" id="{98759DE0-FE14-DA4C-99D6-B09F0E9D0EC1}"/>
              </a:ext>
            </a:extLst>
          </p:cNvPr>
          <p:cNvSpPr/>
          <p:nvPr/>
        </p:nvSpPr>
        <p:spPr>
          <a:xfrm>
            <a:off x="10459570" y="1466904"/>
            <a:ext cx="1311655" cy="1864703"/>
          </a:xfrm>
          <a:prstGeom prst="bracePair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A63B59F-6A41-F946-8786-6E1C595DC4D4}"/>
              </a:ext>
            </a:extLst>
          </p:cNvPr>
          <p:cNvSpPr txBox="1"/>
          <p:nvPr/>
        </p:nvSpPr>
        <p:spPr>
          <a:xfrm>
            <a:off x="10720717" y="1509679"/>
            <a:ext cx="883127" cy="18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 I R T</a:t>
            </a: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O U T</a:t>
            </a: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2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C O F Q</a:t>
            </a:r>
          </a:p>
        </p:txBody>
      </p:sp>
      <p:sp>
        <p:nvSpPr>
          <p:cNvPr id="210" name="椭圆 14">
            <a:extLst>
              <a:ext uri="{FF2B5EF4-FFF2-40B4-BE49-F238E27FC236}">
                <a16:creationId xmlns:a16="http://schemas.microsoft.com/office/drawing/2014/main" id="{01257796-3E60-C348-811E-18D7370FA609}"/>
              </a:ext>
            </a:extLst>
          </p:cNvPr>
          <p:cNvSpPr/>
          <p:nvPr/>
        </p:nvSpPr>
        <p:spPr>
          <a:xfrm rot="5030305" flipH="1">
            <a:off x="11118935" y="1904542"/>
            <a:ext cx="32862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椭圆 14">
            <a:extLst>
              <a:ext uri="{FF2B5EF4-FFF2-40B4-BE49-F238E27FC236}">
                <a16:creationId xmlns:a16="http://schemas.microsoft.com/office/drawing/2014/main" id="{2DEDC275-BAE8-AC4B-95D0-C85538F70499}"/>
              </a:ext>
            </a:extLst>
          </p:cNvPr>
          <p:cNvSpPr/>
          <p:nvPr/>
        </p:nvSpPr>
        <p:spPr>
          <a:xfrm rot="5030305" flipH="1">
            <a:off x="11118935" y="1994110"/>
            <a:ext cx="32862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椭圆 14">
            <a:extLst>
              <a:ext uri="{FF2B5EF4-FFF2-40B4-BE49-F238E27FC236}">
                <a16:creationId xmlns:a16="http://schemas.microsoft.com/office/drawing/2014/main" id="{705A9347-BE95-8349-AD20-C6C83156253E}"/>
              </a:ext>
            </a:extLst>
          </p:cNvPr>
          <p:cNvSpPr/>
          <p:nvPr/>
        </p:nvSpPr>
        <p:spPr>
          <a:xfrm rot="5030305" flipH="1">
            <a:off x="11118935" y="2090135"/>
            <a:ext cx="32862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椭圆 14">
            <a:extLst>
              <a:ext uri="{FF2B5EF4-FFF2-40B4-BE49-F238E27FC236}">
                <a16:creationId xmlns:a16="http://schemas.microsoft.com/office/drawing/2014/main" id="{480A3DE0-CECF-1845-A8B4-BDDAD8910C1C}"/>
              </a:ext>
            </a:extLst>
          </p:cNvPr>
          <p:cNvSpPr/>
          <p:nvPr/>
        </p:nvSpPr>
        <p:spPr>
          <a:xfrm rot="5030305" flipH="1">
            <a:off x="11118711" y="2686425"/>
            <a:ext cx="31567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椭圆 14">
            <a:extLst>
              <a:ext uri="{FF2B5EF4-FFF2-40B4-BE49-F238E27FC236}">
                <a16:creationId xmlns:a16="http://schemas.microsoft.com/office/drawing/2014/main" id="{93B0189C-74C5-1640-A992-ED84DF2C35C8}"/>
              </a:ext>
            </a:extLst>
          </p:cNvPr>
          <p:cNvSpPr/>
          <p:nvPr/>
        </p:nvSpPr>
        <p:spPr>
          <a:xfrm rot="5030305" flipH="1">
            <a:off x="11118711" y="2775993"/>
            <a:ext cx="31567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椭圆 14">
            <a:extLst>
              <a:ext uri="{FF2B5EF4-FFF2-40B4-BE49-F238E27FC236}">
                <a16:creationId xmlns:a16="http://schemas.microsoft.com/office/drawing/2014/main" id="{D5F81829-95A8-C345-82BA-FDD0ECAC30F6}"/>
              </a:ext>
            </a:extLst>
          </p:cNvPr>
          <p:cNvSpPr/>
          <p:nvPr/>
        </p:nvSpPr>
        <p:spPr>
          <a:xfrm rot="5030305" flipH="1">
            <a:off x="11118711" y="2872019"/>
            <a:ext cx="31567" cy="31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5468832" y="1615936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502884" y="1606056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7553547" y="1618642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8589008" y="1607385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131</Words>
  <Application>Microsoft Macintosh PowerPoint</Application>
  <PresentationFormat>自定义</PresentationFormat>
  <Paragraphs>46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luomingshuang18@mails.ucas.ac.cn</dc:creator>
  <cp:lastModifiedBy>luomingshuang18@mails.ucas.ac.cn</cp:lastModifiedBy>
  <cp:revision>5</cp:revision>
  <dcterms:created xsi:type="dcterms:W3CDTF">2019-10-06T06:55:44Z</dcterms:created>
  <dcterms:modified xsi:type="dcterms:W3CDTF">2019-10-06T07:46:20Z</dcterms:modified>
</cp:coreProperties>
</file>