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docProps/custom.xml" ContentType="application/vnd.openxmlformats-officedocument.custom-propertie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ata5.xml" ContentType="application/vnd.openxmlformats-officedocument.drawingml.diagramData+xml"/>
  <Override PartName="/ppt/diagrams/colors7.xml" ContentType="application/vnd.openxmlformats-officedocument.drawingml.diagramColors+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colors6.xml" ContentType="application/vnd.openxmlformats-officedocument.drawingml.diagramColors+xml"/>
  <Override PartName="/ppt/diagrams/quickStyle8.xml" ContentType="application/vnd.openxmlformats-officedocument.drawingml.diagramStyle+xml"/>
  <Override PartName="/ppt/diagrams/quickStyle9.xml" ContentType="application/vnd.openxmlformats-officedocument.drawingml.diagram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quickStyle6.xml" ContentType="application/vnd.openxmlformats-officedocument.drawingml.diagramStyle+xml"/>
  <Override PartName="/ppt/diagrams/quickStyle7.xml" ContentType="application/vnd.openxmlformats-officedocument.drawingml.diagramStyl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diagrams/quickStyle5.xml" ContentType="application/vnd.openxmlformats-officedocument.drawingml.diagramStyl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ahoma" pitchFamily="34" charset="0"/>
        <a:ea typeface="宋体" charset="-122"/>
        <a:cs typeface="+mn-cs"/>
      </a:defRPr>
    </a:lvl1pPr>
    <a:lvl2pPr marL="457200" algn="l" rtl="0" fontAlgn="base">
      <a:spcBef>
        <a:spcPct val="0"/>
      </a:spcBef>
      <a:spcAft>
        <a:spcPct val="0"/>
      </a:spcAft>
      <a:defRPr kern="1200">
        <a:solidFill>
          <a:schemeClr val="tx1"/>
        </a:solidFill>
        <a:latin typeface="Tahoma" pitchFamily="34" charset="0"/>
        <a:ea typeface="宋体" charset="-122"/>
        <a:cs typeface="+mn-cs"/>
      </a:defRPr>
    </a:lvl2pPr>
    <a:lvl3pPr marL="914400" algn="l" rtl="0" fontAlgn="base">
      <a:spcBef>
        <a:spcPct val="0"/>
      </a:spcBef>
      <a:spcAft>
        <a:spcPct val="0"/>
      </a:spcAft>
      <a:defRPr kern="1200">
        <a:solidFill>
          <a:schemeClr val="tx1"/>
        </a:solidFill>
        <a:latin typeface="Tahoma" pitchFamily="34" charset="0"/>
        <a:ea typeface="宋体" charset="-122"/>
        <a:cs typeface="+mn-cs"/>
      </a:defRPr>
    </a:lvl3pPr>
    <a:lvl4pPr marL="1371600" algn="l" rtl="0" fontAlgn="base">
      <a:spcBef>
        <a:spcPct val="0"/>
      </a:spcBef>
      <a:spcAft>
        <a:spcPct val="0"/>
      </a:spcAft>
      <a:defRPr kern="1200">
        <a:solidFill>
          <a:schemeClr val="tx1"/>
        </a:solidFill>
        <a:latin typeface="Tahoma" pitchFamily="34" charset="0"/>
        <a:ea typeface="宋体" charset="-122"/>
        <a:cs typeface="+mn-cs"/>
      </a:defRPr>
    </a:lvl4pPr>
    <a:lvl5pPr marL="1828800" algn="l" rtl="0" fontAlgn="base">
      <a:spcBef>
        <a:spcPct val="0"/>
      </a:spcBef>
      <a:spcAft>
        <a:spcPct val="0"/>
      </a:spcAft>
      <a:defRPr kern="1200">
        <a:solidFill>
          <a:schemeClr val="tx1"/>
        </a:solidFill>
        <a:latin typeface="Tahoma" pitchFamily="34" charset="0"/>
        <a:ea typeface="宋体" charset="-122"/>
        <a:cs typeface="+mn-cs"/>
      </a:defRPr>
    </a:lvl5pPr>
    <a:lvl6pPr marL="2286000" algn="l" defTabSz="914400" rtl="0" eaLnBrk="1" latinLnBrk="0" hangingPunct="1">
      <a:defRPr kern="1200">
        <a:solidFill>
          <a:schemeClr val="tx1"/>
        </a:solidFill>
        <a:latin typeface="Tahoma" pitchFamily="34" charset="0"/>
        <a:ea typeface="宋体" charset="-122"/>
        <a:cs typeface="+mn-cs"/>
      </a:defRPr>
    </a:lvl6pPr>
    <a:lvl7pPr marL="2743200" algn="l" defTabSz="914400" rtl="0" eaLnBrk="1" latinLnBrk="0" hangingPunct="1">
      <a:defRPr kern="1200">
        <a:solidFill>
          <a:schemeClr val="tx1"/>
        </a:solidFill>
        <a:latin typeface="Tahoma" pitchFamily="34" charset="0"/>
        <a:ea typeface="宋体" charset="-122"/>
        <a:cs typeface="+mn-cs"/>
      </a:defRPr>
    </a:lvl7pPr>
    <a:lvl8pPr marL="3200400" algn="l" defTabSz="914400" rtl="0" eaLnBrk="1" latinLnBrk="0" hangingPunct="1">
      <a:defRPr kern="1200">
        <a:solidFill>
          <a:schemeClr val="tx1"/>
        </a:solidFill>
        <a:latin typeface="Tahoma" pitchFamily="34" charset="0"/>
        <a:ea typeface="宋体" charset="-122"/>
        <a:cs typeface="+mn-cs"/>
      </a:defRPr>
    </a:lvl8pPr>
    <a:lvl9pPr marL="3657600" algn="l" defTabSz="914400" rtl="0" eaLnBrk="1" latinLnBrk="0" hangingPunct="1">
      <a:defRPr kern="1200">
        <a:solidFill>
          <a:schemeClr val="tx1"/>
        </a:solidFill>
        <a:latin typeface="Tahom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51" autoAdjust="0"/>
    <p:restoredTop sz="94689" autoAdjust="0"/>
  </p:normalViewPr>
  <p:slideViewPr>
    <p:cSldViewPr>
      <p:cViewPr>
        <p:scale>
          <a:sx n="75" d="100"/>
          <a:sy n="75" d="100"/>
        </p:scale>
        <p:origin x="-330" y="228"/>
      </p:cViewPr>
      <p:guideLst>
        <p:guide orient="horz" pos="2160"/>
        <p:guide pos="2880"/>
      </p:guideLst>
    </p:cSldViewPr>
  </p:slideViewPr>
  <p:outlineViewPr>
    <p:cViewPr>
      <p:scale>
        <a:sx n="33" d="100"/>
        <a:sy n="33" d="100"/>
      </p:scale>
      <p:origin x="54"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slide" Target="../slides/slide3.xml"/></Relationships>
</file>

<file path=ppt/diagrams/_rels/data7.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slide" Target="../slides/slide13.xml"/><Relationship Id="rId1" Type="http://schemas.openxmlformats.org/officeDocument/2006/relationships/slide" Target="../slides/slide12.xml"/><Relationship Id="rId4" Type="http://schemas.openxmlformats.org/officeDocument/2006/relationships/slide" Target="../slides/slide1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84C830-4134-441B-AEFA-AF7A041AD19D}" type="doc">
      <dgm:prSet loTypeId="urn:microsoft.com/office/officeart/2005/8/layout/chevron2" loCatId="process" qsTypeId="urn:microsoft.com/office/officeart/2005/8/quickstyle/simple3" qsCatId="simple" csTypeId="urn:microsoft.com/office/officeart/2005/8/colors/accent1_2" csCatId="accent1" phldr="1"/>
      <dgm:spPr/>
      <dgm:t>
        <a:bodyPr/>
        <a:lstStyle/>
        <a:p>
          <a:endParaRPr lang="zh-CN" altLang="en-US"/>
        </a:p>
      </dgm:t>
    </dgm:pt>
    <dgm:pt modelId="{850A25F1-058B-4CA3-BBAC-C53CE242216A}">
      <dgm:prSet phldrT="[文本]"/>
      <dgm:spPr/>
      <dgm:t>
        <a:bodyPr/>
        <a:lstStyle/>
        <a:p>
          <a:r>
            <a:rPr lang="zh-CN" altLang="en-US" dirty="0" smtClean="0"/>
            <a:t>找出所有的频繁项集</a:t>
          </a:r>
          <a:endParaRPr lang="zh-CN" altLang="en-US" dirty="0"/>
        </a:p>
      </dgm:t>
    </dgm:pt>
    <dgm:pt modelId="{CB2B7B99-1243-4FA7-A961-A8450131CAB7}" type="parTrans" cxnId="{294EE21F-EA9C-4E61-BC44-D3A3A2C9D709}">
      <dgm:prSet/>
      <dgm:spPr/>
      <dgm:t>
        <a:bodyPr/>
        <a:lstStyle/>
        <a:p>
          <a:endParaRPr lang="zh-CN" altLang="en-US"/>
        </a:p>
      </dgm:t>
    </dgm:pt>
    <dgm:pt modelId="{BCD9CA8F-A664-4387-9CFD-CC6E4F2F04CD}" type="sibTrans" cxnId="{294EE21F-EA9C-4E61-BC44-D3A3A2C9D709}">
      <dgm:prSet/>
      <dgm:spPr/>
      <dgm:t>
        <a:bodyPr/>
        <a:lstStyle/>
        <a:p>
          <a:endParaRPr lang="zh-CN" altLang="en-US"/>
        </a:p>
      </dgm:t>
    </dgm:pt>
    <dgm:pt modelId="{C659A237-FA73-4A2D-ABB1-50D7C2127D26}">
      <dgm:prSet phldrT="[文本]"/>
      <dgm:spPr/>
      <dgm:t>
        <a:bodyPr/>
        <a:lstStyle/>
        <a:p>
          <a:r>
            <a:rPr lang="zh-CN" dirty="0" smtClean="0"/>
            <a:t>找出所有的频繁项集：根据定义，这些项集的每一个出现的频繁性至少与预定义的最小支持计数</a:t>
          </a:r>
          <a:r>
            <a:rPr lang="en-US" dirty="0" err="1" smtClean="0"/>
            <a:t>min_sup</a:t>
          </a:r>
          <a:r>
            <a:rPr lang="zh-CN" dirty="0" smtClean="0"/>
            <a:t>一样。该项集的每一个出现的频繁性</a:t>
          </a:r>
          <a:r>
            <a:rPr lang="zh-CN" altLang="en-US" dirty="0" smtClean="0"/>
            <a:t>≥</a:t>
          </a:r>
          <a:r>
            <a:rPr lang="en-US" dirty="0" err="1" smtClean="0"/>
            <a:t>min_sup</a:t>
          </a:r>
          <a:endParaRPr lang="zh-CN" altLang="en-US" dirty="0"/>
        </a:p>
      </dgm:t>
    </dgm:pt>
    <dgm:pt modelId="{50E7014B-5B14-4330-9D53-41C4B4161169}" type="parTrans" cxnId="{AB4BAB69-1A1C-407F-BF25-26E166232994}">
      <dgm:prSet/>
      <dgm:spPr/>
      <dgm:t>
        <a:bodyPr/>
        <a:lstStyle/>
        <a:p>
          <a:endParaRPr lang="zh-CN" altLang="en-US"/>
        </a:p>
      </dgm:t>
    </dgm:pt>
    <dgm:pt modelId="{B9316627-F7FF-4C6C-BED5-8EEC3DDFBA24}" type="sibTrans" cxnId="{AB4BAB69-1A1C-407F-BF25-26E166232994}">
      <dgm:prSet/>
      <dgm:spPr/>
      <dgm:t>
        <a:bodyPr/>
        <a:lstStyle/>
        <a:p>
          <a:endParaRPr lang="zh-CN" altLang="en-US"/>
        </a:p>
      </dgm:t>
    </dgm:pt>
    <dgm:pt modelId="{E9574D1D-CDAD-467E-A4D7-6E230E558098}">
      <dgm:prSet phldrT="[文本]"/>
      <dgm:spPr/>
      <dgm:t>
        <a:bodyPr/>
        <a:lstStyle/>
        <a:p>
          <a:r>
            <a:rPr lang="zh-CN" altLang="en-US" dirty="0" smtClean="0"/>
            <a:t>由频繁项集产生</a:t>
          </a:r>
          <a:r>
            <a:rPr lang="zh-CN" altLang="en-US" u="sng" dirty="0" smtClean="0">
              <a:solidFill>
                <a:srgbClr val="C00000"/>
              </a:solidFill>
              <a:hlinkClick xmlns:r="http://schemas.openxmlformats.org/officeDocument/2006/relationships" r:id="rId1" action="ppaction://hlinksldjump"/>
            </a:rPr>
            <a:t>强关联规则</a:t>
          </a:r>
          <a:endParaRPr lang="zh-CN" altLang="en-US" u="sng" dirty="0">
            <a:solidFill>
              <a:srgbClr val="C00000"/>
            </a:solidFill>
          </a:endParaRPr>
        </a:p>
      </dgm:t>
    </dgm:pt>
    <dgm:pt modelId="{42A1D1B3-6129-48CA-B103-5C642C80C061}" type="parTrans" cxnId="{0665D208-4988-470E-90AE-181DB175EA83}">
      <dgm:prSet/>
      <dgm:spPr/>
      <dgm:t>
        <a:bodyPr/>
        <a:lstStyle/>
        <a:p>
          <a:endParaRPr lang="zh-CN" altLang="en-US"/>
        </a:p>
      </dgm:t>
    </dgm:pt>
    <dgm:pt modelId="{291C239D-91E0-428C-B7F3-A7468233753E}" type="sibTrans" cxnId="{0665D208-4988-470E-90AE-181DB175EA83}">
      <dgm:prSet/>
      <dgm:spPr/>
      <dgm:t>
        <a:bodyPr/>
        <a:lstStyle/>
        <a:p>
          <a:endParaRPr lang="zh-CN" altLang="en-US"/>
        </a:p>
      </dgm:t>
    </dgm:pt>
    <dgm:pt modelId="{35278A5D-8A66-4C7E-8130-A656C2D9174B}">
      <dgm:prSet phldrT="[文本]"/>
      <dgm:spPr/>
      <dgm:t>
        <a:bodyPr/>
        <a:lstStyle/>
        <a:p>
          <a:r>
            <a:rPr lang="zh-CN" dirty="0" smtClean="0"/>
            <a:t>由频繁项集产生强关联规则：根据定义，这些规则必须满足最小支持度和最小置信度。</a:t>
          </a:r>
          <a:endParaRPr lang="zh-CN" altLang="en-US" dirty="0"/>
        </a:p>
      </dgm:t>
    </dgm:pt>
    <dgm:pt modelId="{6838BC32-D81C-4AB4-8DD1-34239436F9BE}" type="parTrans" cxnId="{F3BBA8B3-DFAE-4507-8964-D36322456FBB}">
      <dgm:prSet/>
      <dgm:spPr/>
      <dgm:t>
        <a:bodyPr/>
        <a:lstStyle/>
        <a:p>
          <a:endParaRPr lang="zh-CN" altLang="en-US"/>
        </a:p>
      </dgm:t>
    </dgm:pt>
    <dgm:pt modelId="{1C00DDEC-ABA3-4B80-9ABE-35EBD338BAC6}" type="sibTrans" cxnId="{F3BBA8B3-DFAE-4507-8964-D36322456FBB}">
      <dgm:prSet/>
      <dgm:spPr/>
      <dgm:t>
        <a:bodyPr/>
        <a:lstStyle/>
        <a:p>
          <a:endParaRPr lang="zh-CN" altLang="en-US"/>
        </a:p>
      </dgm:t>
    </dgm:pt>
    <dgm:pt modelId="{F4C2C9A9-5125-4C80-BAB0-E1622DDA5A6E}" type="pres">
      <dgm:prSet presAssocID="{1584C830-4134-441B-AEFA-AF7A041AD19D}" presName="linearFlow" presStyleCnt="0">
        <dgm:presLayoutVars>
          <dgm:dir/>
          <dgm:animLvl val="lvl"/>
          <dgm:resizeHandles val="exact"/>
        </dgm:presLayoutVars>
      </dgm:prSet>
      <dgm:spPr/>
      <dgm:t>
        <a:bodyPr/>
        <a:lstStyle/>
        <a:p>
          <a:endParaRPr lang="zh-CN" altLang="en-US"/>
        </a:p>
      </dgm:t>
    </dgm:pt>
    <dgm:pt modelId="{6C576E2D-5E50-4409-BD09-73DC4D48E363}" type="pres">
      <dgm:prSet presAssocID="{850A25F1-058B-4CA3-BBAC-C53CE242216A}" presName="composite" presStyleCnt="0"/>
      <dgm:spPr/>
    </dgm:pt>
    <dgm:pt modelId="{4604E880-3138-483C-A6A9-81ACE776628E}" type="pres">
      <dgm:prSet presAssocID="{850A25F1-058B-4CA3-BBAC-C53CE242216A}" presName="parentText" presStyleLbl="alignNode1" presStyleIdx="0" presStyleCnt="2">
        <dgm:presLayoutVars>
          <dgm:chMax val="1"/>
          <dgm:bulletEnabled val="1"/>
        </dgm:presLayoutVars>
      </dgm:prSet>
      <dgm:spPr/>
      <dgm:t>
        <a:bodyPr/>
        <a:lstStyle/>
        <a:p>
          <a:endParaRPr lang="zh-CN" altLang="en-US"/>
        </a:p>
      </dgm:t>
    </dgm:pt>
    <dgm:pt modelId="{C9C7F829-1511-4160-A800-75543F9B66A2}" type="pres">
      <dgm:prSet presAssocID="{850A25F1-058B-4CA3-BBAC-C53CE242216A}" presName="descendantText" presStyleLbl="alignAcc1" presStyleIdx="0" presStyleCnt="2">
        <dgm:presLayoutVars>
          <dgm:bulletEnabled val="1"/>
        </dgm:presLayoutVars>
      </dgm:prSet>
      <dgm:spPr/>
      <dgm:t>
        <a:bodyPr/>
        <a:lstStyle/>
        <a:p>
          <a:endParaRPr lang="zh-CN" altLang="en-US"/>
        </a:p>
      </dgm:t>
    </dgm:pt>
    <dgm:pt modelId="{DE45583E-2EA9-4026-B539-BB99408B98B9}" type="pres">
      <dgm:prSet presAssocID="{BCD9CA8F-A664-4387-9CFD-CC6E4F2F04CD}" presName="sp" presStyleCnt="0"/>
      <dgm:spPr/>
    </dgm:pt>
    <dgm:pt modelId="{5DB0DA86-5273-4EC1-BF43-951251F1AD34}" type="pres">
      <dgm:prSet presAssocID="{E9574D1D-CDAD-467E-A4D7-6E230E558098}" presName="composite" presStyleCnt="0"/>
      <dgm:spPr/>
    </dgm:pt>
    <dgm:pt modelId="{325989DA-A26D-4521-88CD-B6A77C12C504}" type="pres">
      <dgm:prSet presAssocID="{E9574D1D-CDAD-467E-A4D7-6E230E558098}" presName="parentText" presStyleLbl="alignNode1" presStyleIdx="1" presStyleCnt="2">
        <dgm:presLayoutVars>
          <dgm:chMax val="1"/>
          <dgm:bulletEnabled val="1"/>
        </dgm:presLayoutVars>
      </dgm:prSet>
      <dgm:spPr/>
      <dgm:t>
        <a:bodyPr/>
        <a:lstStyle/>
        <a:p>
          <a:endParaRPr lang="zh-CN" altLang="en-US"/>
        </a:p>
      </dgm:t>
    </dgm:pt>
    <dgm:pt modelId="{F165B051-2054-45C0-8487-812574FB65BC}" type="pres">
      <dgm:prSet presAssocID="{E9574D1D-CDAD-467E-A4D7-6E230E558098}" presName="descendantText" presStyleLbl="alignAcc1" presStyleIdx="1" presStyleCnt="2">
        <dgm:presLayoutVars>
          <dgm:bulletEnabled val="1"/>
        </dgm:presLayoutVars>
      </dgm:prSet>
      <dgm:spPr/>
      <dgm:t>
        <a:bodyPr/>
        <a:lstStyle/>
        <a:p>
          <a:endParaRPr lang="zh-CN" altLang="en-US"/>
        </a:p>
      </dgm:t>
    </dgm:pt>
  </dgm:ptLst>
  <dgm:cxnLst>
    <dgm:cxn modelId="{F3BBA8B3-DFAE-4507-8964-D36322456FBB}" srcId="{E9574D1D-CDAD-467E-A4D7-6E230E558098}" destId="{35278A5D-8A66-4C7E-8130-A656C2D9174B}" srcOrd="0" destOrd="0" parTransId="{6838BC32-D81C-4AB4-8DD1-34239436F9BE}" sibTransId="{1C00DDEC-ABA3-4B80-9ABE-35EBD338BAC6}"/>
    <dgm:cxn modelId="{55A9C15F-1662-45AC-9F88-B5F00D3A7DF7}" type="presOf" srcId="{35278A5D-8A66-4C7E-8130-A656C2D9174B}" destId="{F165B051-2054-45C0-8487-812574FB65BC}" srcOrd="0" destOrd="0" presId="urn:microsoft.com/office/officeart/2005/8/layout/chevron2"/>
    <dgm:cxn modelId="{0665D208-4988-470E-90AE-181DB175EA83}" srcId="{1584C830-4134-441B-AEFA-AF7A041AD19D}" destId="{E9574D1D-CDAD-467E-A4D7-6E230E558098}" srcOrd="1" destOrd="0" parTransId="{42A1D1B3-6129-48CA-B103-5C642C80C061}" sibTransId="{291C239D-91E0-428C-B7F3-A7468233753E}"/>
    <dgm:cxn modelId="{589372F6-4801-49B3-8A1D-7C5EDBED2086}" type="presOf" srcId="{1584C830-4134-441B-AEFA-AF7A041AD19D}" destId="{F4C2C9A9-5125-4C80-BAB0-E1622DDA5A6E}" srcOrd="0" destOrd="0" presId="urn:microsoft.com/office/officeart/2005/8/layout/chevron2"/>
    <dgm:cxn modelId="{DC7502E9-3DE9-4B15-93BC-4325CA6E3FB4}" type="presOf" srcId="{850A25F1-058B-4CA3-BBAC-C53CE242216A}" destId="{4604E880-3138-483C-A6A9-81ACE776628E}" srcOrd="0" destOrd="0" presId="urn:microsoft.com/office/officeart/2005/8/layout/chevron2"/>
    <dgm:cxn modelId="{294EE21F-EA9C-4E61-BC44-D3A3A2C9D709}" srcId="{1584C830-4134-441B-AEFA-AF7A041AD19D}" destId="{850A25F1-058B-4CA3-BBAC-C53CE242216A}" srcOrd="0" destOrd="0" parTransId="{CB2B7B99-1243-4FA7-A961-A8450131CAB7}" sibTransId="{BCD9CA8F-A664-4387-9CFD-CC6E4F2F04CD}"/>
    <dgm:cxn modelId="{012A2337-FD2C-44A7-8897-425451C85599}" type="presOf" srcId="{C659A237-FA73-4A2D-ABB1-50D7C2127D26}" destId="{C9C7F829-1511-4160-A800-75543F9B66A2}" srcOrd="0" destOrd="0" presId="urn:microsoft.com/office/officeart/2005/8/layout/chevron2"/>
    <dgm:cxn modelId="{260B8A84-A646-462E-88CF-B793B7FF8D90}" type="presOf" srcId="{E9574D1D-CDAD-467E-A4D7-6E230E558098}" destId="{325989DA-A26D-4521-88CD-B6A77C12C504}" srcOrd="0" destOrd="0" presId="urn:microsoft.com/office/officeart/2005/8/layout/chevron2"/>
    <dgm:cxn modelId="{AB4BAB69-1A1C-407F-BF25-26E166232994}" srcId="{850A25F1-058B-4CA3-BBAC-C53CE242216A}" destId="{C659A237-FA73-4A2D-ABB1-50D7C2127D26}" srcOrd="0" destOrd="0" parTransId="{50E7014B-5B14-4330-9D53-41C4B4161169}" sibTransId="{B9316627-F7FF-4C6C-BED5-8EEC3DDFBA24}"/>
    <dgm:cxn modelId="{0CC84620-3532-4542-BD06-9785B68A916F}" type="presParOf" srcId="{F4C2C9A9-5125-4C80-BAB0-E1622DDA5A6E}" destId="{6C576E2D-5E50-4409-BD09-73DC4D48E363}" srcOrd="0" destOrd="0" presId="urn:microsoft.com/office/officeart/2005/8/layout/chevron2"/>
    <dgm:cxn modelId="{8E5A9671-D381-43CE-98FF-001711489D87}" type="presParOf" srcId="{6C576E2D-5E50-4409-BD09-73DC4D48E363}" destId="{4604E880-3138-483C-A6A9-81ACE776628E}" srcOrd="0" destOrd="0" presId="urn:microsoft.com/office/officeart/2005/8/layout/chevron2"/>
    <dgm:cxn modelId="{45266123-2079-40DA-9F6B-4A48F6D90A7E}" type="presParOf" srcId="{6C576E2D-5E50-4409-BD09-73DC4D48E363}" destId="{C9C7F829-1511-4160-A800-75543F9B66A2}" srcOrd="1" destOrd="0" presId="urn:microsoft.com/office/officeart/2005/8/layout/chevron2"/>
    <dgm:cxn modelId="{AE6818C5-48EB-4083-B9B6-4E268212D582}" type="presParOf" srcId="{F4C2C9A9-5125-4C80-BAB0-E1622DDA5A6E}" destId="{DE45583E-2EA9-4026-B539-BB99408B98B9}" srcOrd="1" destOrd="0" presId="urn:microsoft.com/office/officeart/2005/8/layout/chevron2"/>
    <dgm:cxn modelId="{42622310-3595-48D2-8B4F-E35114D18A8E}" type="presParOf" srcId="{F4C2C9A9-5125-4C80-BAB0-E1622DDA5A6E}" destId="{5DB0DA86-5273-4EC1-BF43-951251F1AD34}" srcOrd="2" destOrd="0" presId="urn:microsoft.com/office/officeart/2005/8/layout/chevron2"/>
    <dgm:cxn modelId="{9A740B75-6110-4F36-BEF9-64F0813E8146}" type="presParOf" srcId="{5DB0DA86-5273-4EC1-BF43-951251F1AD34}" destId="{325989DA-A26D-4521-88CD-B6A77C12C504}" srcOrd="0" destOrd="0" presId="urn:microsoft.com/office/officeart/2005/8/layout/chevron2"/>
    <dgm:cxn modelId="{EABCB455-FF06-442A-926C-2CE7D80658A7}" type="presParOf" srcId="{5DB0DA86-5273-4EC1-BF43-951251F1AD34}" destId="{F165B051-2054-45C0-8487-812574FB65BC}" srcOrd="1" destOrd="0" presId="urn:microsoft.com/office/officeart/2005/8/layout/chevron2"/>
  </dgm:cxnLst>
  <dgm:bg/>
  <dgm:whole/>
</dgm:dataModel>
</file>

<file path=ppt/diagrams/data2.xml><?xml version="1.0" encoding="utf-8"?>
<dgm:dataModel xmlns:dgm="http://schemas.openxmlformats.org/drawingml/2006/diagram" xmlns:a="http://schemas.openxmlformats.org/drawingml/2006/main">
  <dgm:ptLst>
    <dgm:pt modelId="{23BCC330-E88F-4375-AB7B-1EC2532B43D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zh-CN" altLang="en-US"/>
        </a:p>
      </dgm:t>
    </dgm:pt>
    <dgm:pt modelId="{055AEC22-AA67-41CD-92AD-DDC80CE77AD8}">
      <dgm:prSet phldrT="[文本]"/>
      <dgm:spPr/>
      <dgm:t>
        <a:bodyPr/>
        <a:lstStyle/>
        <a:p>
          <a:r>
            <a:rPr lang="zh-CN" altLang="en-US" dirty="0" smtClean="0"/>
            <a:t>支持度</a:t>
          </a:r>
          <a:endParaRPr lang="zh-CN" altLang="en-US" dirty="0"/>
        </a:p>
      </dgm:t>
    </dgm:pt>
    <dgm:pt modelId="{E8447C57-0D3D-474B-A431-75A9903E39F2}" type="parTrans" cxnId="{ECDDDA92-9396-41E1-AF06-FEA23FF8A0BB}">
      <dgm:prSet/>
      <dgm:spPr/>
      <dgm:t>
        <a:bodyPr/>
        <a:lstStyle/>
        <a:p>
          <a:endParaRPr lang="zh-CN" altLang="en-US"/>
        </a:p>
      </dgm:t>
    </dgm:pt>
    <dgm:pt modelId="{C290C698-1F48-476C-8F43-1F2CE938E849}" type="sibTrans" cxnId="{ECDDDA92-9396-41E1-AF06-FEA23FF8A0BB}">
      <dgm:prSet/>
      <dgm:spPr/>
      <dgm:t>
        <a:bodyPr/>
        <a:lstStyle/>
        <a:p>
          <a:endParaRPr lang="zh-CN" altLang="en-US"/>
        </a:p>
      </dgm:t>
    </dgm:pt>
    <dgm:pt modelId="{E34C6991-D0F6-4F6D-84CB-828E2E79BAB4}">
      <dgm:prSet phldrT="[文本]"/>
      <dgm:spPr/>
      <dgm:t>
        <a:bodyPr/>
        <a:lstStyle/>
        <a:p>
          <a:r>
            <a:rPr lang="en-US" dirty="0" smtClean="0"/>
            <a:t>support(A=&gt;B)=P(AUB)</a:t>
          </a:r>
          <a:r>
            <a:rPr lang="zh-CN" altLang="en-US" dirty="0" smtClean="0"/>
            <a:t>≥</a:t>
          </a:r>
          <a:r>
            <a:rPr lang="en-US" dirty="0" err="1" smtClean="0"/>
            <a:t>min_sup</a:t>
          </a:r>
          <a:endParaRPr lang="zh-CN" altLang="en-US" dirty="0"/>
        </a:p>
      </dgm:t>
    </dgm:pt>
    <dgm:pt modelId="{F0E16F5B-7F4F-4560-87F5-37B322407345}" type="parTrans" cxnId="{5DE06CDB-57B8-4E87-AA40-6A504A4A187F}">
      <dgm:prSet/>
      <dgm:spPr/>
      <dgm:t>
        <a:bodyPr/>
        <a:lstStyle/>
        <a:p>
          <a:endParaRPr lang="zh-CN" altLang="en-US"/>
        </a:p>
      </dgm:t>
    </dgm:pt>
    <dgm:pt modelId="{707F2573-2F25-457C-9F09-3DDA5D56726A}" type="sibTrans" cxnId="{5DE06CDB-57B8-4E87-AA40-6A504A4A187F}">
      <dgm:prSet/>
      <dgm:spPr/>
      <dgm:t>
        <a:bodyPr/>
        <a:lstStyle/>
        <a:p>
          <a:endParaRPr lang="zh-CN" altLang="en-US"/>
        </a:p>
      </dgm:t>
    </dgm:pt>
    <dgm:pt modelId="{8EC8964C-8B19-46ED-AA20-ABFF511A779C}">
      <dgm:prSet phldrT="[文本]"/>
      <dgm:spPr/>
      <dgm:t>
        <a:bodyPr/>
        <a:lstStyle/>
        <a:p>
          <a:r>
            <a:rPr lang="zh-CN" altLang="en-US" dirty="0" smtClean="0"/>
            <a:t>置信度</a:t>
          </a:r>
          <a:endParaRPr lang="zh-CN" altLang="en-US" dirty="0"/>
        </a:p>
      </dgm:t>
    </dgm:pt>
    <dgm:pt modelId="{BA7127D6-334E-477A-9865-2CAAB762EBDD}" type="parTrans" cxnId="{236AA474-1706-4B94-9727-A2A10FA000F7}">
      <dgm:prSet/>
      <dgm:spPr/>
      <dgm:t>
        <a:bodyPr/>
        <a:lstStyle/>
        <a:p>
          <a:endParaRPr lang="zh-CN" altLang="en-US"/>
        </a:p>
      </dgm:t>
    </dgm:pt>
    <dgm:pt modelId="{FC2E6933-F7AA-4E6A-B203-55973F589D05}" type="sibTrans" cxnId="{236AA474-1706-4B94-9727-A2A10FA000F7}">
      <dgm:prSet/>
      <dgm:spPr/>
      <dgm:t>
        <a:bodyPr/>
        <a:lstStyle/>
        <a:p>
          <a:endParaRPr lang="zh-CN" altLang="en-US"/>
        </a:p>
      </dgm:t>
    </dgm:pt>
    <dgm:pt modelId="{C31AB79B-1F82-4126-9C22-BFC65855C7EA}">
      <dgm:prSet phldrT="[文本]"/>
      <dgm:spPr/>
      <dgm:t>
        <a:bodyPr/>
        <a:lstStyle/>
        <a:p>
          <a:r>
            <a:rPr lang="en-US" dirty="0" smtClean="0"/>
            <a:t>confidence(A=&gt;B)=P(B|A)</a:t>
          </a:r>
          <a:r>
            <a:rPr lang="zh-CN" altLang="en-US" dirty="0" smtClean="0"/>
            <a:t>≥</a:t>
          </a:r>
          <a:r>
            <a:rPr lang="en-US" dirty="0" err="1" smtClean="0"/>
            <a:t>min_conf</a:t>
          </a:r>
          <a:endParaRPr lang="zh-CN" altLang="en-US" dirty="0"/>
        </a:p>
      </dgm:t>
    </dgm:pt>
    <dgm:pt modelId="{058342BE-F1BF-4537-A05E-B6042B42E08D}" type="parTrans" cxnId="{969B3980-232D-40B6-9EDB-6E2A2CAED5BC}">
      <dgm:prSet/>
      <dgm:spPr/>
      <dgm:t>
        <a:bodyPr/>
        <a:lstStyle/>
        <a:p>
          <a:endParaRPr lang="zh-CN" altLang="en-US"/>
        </a:p>
      </dgm:t>
    </dgm:pt>
    <dgm:pt modelId="{CB7D911F-D151-4FB4-B9ED-82A64FFB7C9F}" type="sibTrans" cxnId="{969B3980-232D-40B6-9EDB-6E2A2CAED5BC}">
      <dgm:prSet/>
      <dgm:spPr/>
      <dgm:t>
        <a:bodyPr/>
        <a:lstStyle/>
        <a:p>
          <a:endParaRPr lang="zh-CN" altLang="en-US"/>
        </a:p>
      </dgm:t>
    </dgm:pt>
    <dgm:pt modelId="{18BE8818-390C-4930-BAD8-F7D5D0DD3396}" type="pres">
      <dgm:prSet presAssocID="{23BCC330-E88F-4375-AB7B-1EC2532B43DC}" presName="linear" presStyleCnt="0">
        <dgm:presLayoutVars>
          <dgm:animLvl val="lvl"/>
          <dgm:resizeHandles val="exact"/>
        </dgm:presLayoutVars>
      </dgm:prSet>
      <dgm:spPr/>
      <dgm:t>
        <a:bodyPr/>
        <a:lstStyle/>
        <a:p>
          <a:endParaRPr lang="zh-CN" altLang="en-US"/>
        </a:p>
      </dgm:t>
    </dgm:pt>
    <dgm:pt modelId="{2DDFE898-EB61-4DBC-A93D-91D28E0F909A}" type="pres">
      <dgm:prSet presAssocID="{055AEC22-AA67-41CD-92AD-DDC80CE77AD8}" presName="parentText" presStyleLbl="node1" presStyleIdx="0" presStyleCnt="2">
        <dgm:presLayoutVars>
          <dgm:chMax val="0"/>
          <dgm:bulletEnabled val="1"/>
        </dgm:presLayoutVars>
      </dgm:prSet>
      <dgm:spPr/>
      <dgm:t>
        <a:bodyPr/>
        <a:lstStyle/>
        <a:p>
          <a:endParaRPr lang="zh-CN" altLang="en-US"/>
        </a:p>
      </dgm:t>
    </dgm:pt>
    <dgm:pt modelId="{F95D9C16-CBDF-4BD6-BE2D-A9438A4C3983}" type="pres">
      <dgm:prSet presAssocID="{055AEC22-AA67-41CD-92AD-DDC80CE77AD8}" presName="childText" presStyleLbl="revTx" presStyleIdx="0" presStyleCnt="2">
        <dgm:presLayoutVars>
          <dgm:bulletEnabled val="1"/>
        </dgm:presLayoutVars>
      </dgm:prSet>
      <dgm:spPr/>
      <dgm:t>
        <a:bodyPr/>
        <a:lstStyle/>
        <a:p>
          <a:endParaRPr lang="zh-CN" altLang="en-US"/>
        </a:p>
      </dgm:t>
    </dgm:pt>
    <dgm:pt modelId="{0DE8941F-C2FB-42B3-8F9F-361617449B4E}" type="pres">
      <dgm:prSet presAssocID="{8EC8964C-8B19-46ED-AA20-ABFF511A779C}" presName="parentText" presStyleLbl="node1" presStyleIdx="1" presStyleCnt="2">
        <dgm:presLayoutVars>
          <dgm:chMax val="0"/>
          <dgm:bulletEnabled val="1"/>
        </dgm:presLayoutVars>
      </dgm:prSet>
      <dgm:spPr/>
      <dgm:t>
        <a:bodyPr/>
        <a:lstStyle/>
        <a:p>
          <a:endParaRPr lang="zh-CN" altLang="en-US"/>
        </a:p>
      </dgm:t>
    </dgm:pt>
    <dgm:pt modelId="{FC4943ED-2B2A-448F-871C-4114F7A4B4CE}" type="pres">
      <dgm:prSet presAssocID="{8EC8964C-8B19-46ED-AA20-ABFF511A779C}" presName="childText" presStyleLbl="revTx" presStyleIdx="1" presStyleCnt="2">
        <dgm:presLayoutVars>
          <dgm:bulletEnabled val="1"/>
        </dgm:presLayoutVars>
      </dgm:prSet>
      <dgm:spPr/>
      <dgm:t>
        <a:bodyPr/>
        <a:lstStyle/>
        <a:p>
          <a:endParaRPr lang="zh-CN" altLang="en-US"/>
        </a:p>
      </dgm:t>
    </dgm:pt>
  </dgm:ptLst>
  <dgm:cxnLst>
    <dgm:cxn modelId="{236AA474-1706-4B94-9727-A2A10FA000F7}" srcId="{23BCC330-E88F-4375-AB7B-1EC2532B43DC}" destId="{8EC8964C-8B19-46ED-AA20-ABFF511A779C}" srcOrd="1" destOrd="0" parTransId="{BA7127D6-334E-477A-9865-2CAAB762EBDD}" sibTransId="{FC2E6933-F7AA-4E6A-B203-55973F589D05}"/>
    <dgm:cxn modelId="{ECDDDA92-9396-41E1-AF06-FEA23FF8A0BB}" srcId="{23BCC330-E88F-4375-AB7B-1EC2532B43DC}" destId="{055AEC22-AA67-41CD-92AD-DDC80CE77AD8}" srcOrd="0" destOrd="0" parTransId="{E8447C57-0D3D-474B-A431-75A9903E39F2}" sibTransId="{C290C698-1F48-476C-8F43-1F2CE938E849}"/>
    <dgm:cxn modelId="{2D7D460C-C71A-46FF-A54F-D29B6331D258}" type="presOf" srcId="{23BCC330-E88F-4375-AB7B-1EC2532B43DC}" destId="{18BE8818-390C-4930-BAD8-F7D5D0DD3396}" srcOrd="0" destOrd="0" presId="urn:microsoft.com/office/officeart/2005/8/layout/vList2"/>
    <dgm:cxn modelId="{5DE06CDB-57B8-4E87-AA40-6A504A4A187F}" srcId="{055AEC22-AA67-41CD-92AD-DDC80CE77AD8}" destId="{E34C6991-D0F6-4F6D-84CB-828E2E79BAB4}" srcOrd="0" destOrd="0" parTransId="{F0E16F5B-7F4F-4560-87F5-37B322407345}" sibTransId="{707F2573-2F25-457C-9F09-3DDA5D56726A}"/>
    <dgm:cxn modelId="{D672494E-80DD-4CDE-B8B7-BFF63B42B2D7}" type="presOf" srcId="{E34C6991-D0F6-4F6D-84CB-828E2E79BAB4}" destId="{F95D9C16-CBDF-4BD6-BE2D-A9438A4C3983}" srcOrd="0" destOrd="0" presId="urn:microsoft.com/office/officeart/2005/8/layout/vList2"/>
    <dgm:cxn modelId="{969B3980-232D-40B6-9EDB-6E2A2CAED5BC}" srcId="{8EC8964C-8B19-46ED-AA20-ABFF511A779C}" destId="{C31AB79B-1F82-4126-9C22-BFC65855C7EA}" srcOrd="0" destOrd="0" parTransId="{058342BE-F1BF-4537-A05E-B6042B42E08D}" sibTransId="{CB7D911F-D151-4FB4-B9ED-82A64FFB7C9F}"/>
    <dgm:cxn modelId="{D9319286-1E1E-4359-9F9E-4DF5A4185C91}" type="presOf" srcId="{055AEC22-AA67-41CD-92AD-DDC80CE77AD8}" destId="{2DDFE898-EB61-4DBC-A93D-91D28E0F909A}" srcOrd="0" destOrd="0" presId="urn:microsoft.com/office/officeart/2005/8/layout/vList2"/>
    <dgm:cxn modelId="{7D22D026-C815-4FBD-A784-793FBF121590}" type="presOf" srcId="{8EC8964C-8B19-46ED-AA20-ABFF511A779C}" destId="{0DE8941F-C2FB-42B3-8F9F-361617449B4E}" srcOrd="0" destOrd="0" presId="urn:microsoft.com/office/officeart/2005/8/layout/vList2"/>
    <dgm:cxn modelId="{50DA003F-F0B0-4BAC-927E-9CD17EB73ADC}" type="presOf" srcId="{C31AB79B-1F82-4126-9C22-BFC65855C7EA}" destId="{FC4943ED-2B2A-448F-871C-4114F7A4B4CE}" srcOrd="0" destOrd="0" presId="urn:microsoft.com/office/officeart/2005/8/layout/vList2"/>
    <dgm:cxn modelId="{2FE304AA-3231-4B82-BECB-13695855A9B8}" type="presParOf" srcId="{18BE8818-390C-4930-BAD8-F7D5D0DD3396}" destId="{2DDFE898-EB61-4DBC-A93D-91D28E0F909A}" srcOrd="0" destOrd="0" presId="urn:microsoft.com/office/officeart/2005/8/layout/vList2"/>
    <dgm:cxn modelId="{AEE30145-F924-4B34-B550-4F2A3D49DC55}" type="presParOf" srcId="{18BE8818-390C-4930-BAD8-F7D5D0DD3396}" destId="{F95D9C16-CBDF-4BD6-BE2D-A9438A4C3983}" srcOrd="1" destOrd="0" presId="urn:microsoft.com/office/officeart/2005/8/layout/vList2"/>
    <dgm:cxn modelId="{E448E93F-16BE-4225-85E1-EED048D9A910}" type="presParOf" srcId="{18BE8818-390C-4930-BAD8-F7D5D0DD3396}" destId="{0DE8941F-C2FB-42B3-8F9F-361617449B4E}" srcOrd="2" destOrd="0" presId="urn:microsoft.com/office/officeart/2005/8/layout/vList2"/>
    <dgm:cxn modelId="{F91F87A4-B2EE-4A8B-BBF9-ACA2151E7E2A}" type="presParOf" srcId="{18BE8818-390C-4930-BAD8-F7D5D0DD3396}" destId="{FC4943ED-2B2A-448F-871C-4114F7A4B4CE}" srcOrd="3" destOrd="0" presId="urn:microsoft.com/office/officeart/2005/8/layout/vList2"/>
  </dgm:cxnLst>
  <dgm:bg/>
  <dgm:whole/>
</dgm:dataModel>
</file>

<file path=ppt/diagrams/data3.xml><?xml version="1.0" encoding="utf-8"?>
<dgm:dataModel xmlns:dgm="http://schemas.openxmlformats.org/drawingml/2006/diagram" xmlns:a="http://schemas.openxmlformats.org/drawingml/2006/main">
  <dgm:ptLst>
    <dgm:pt modelId="{670F704A-0312-46EA-94EA-D5684B491374}" type="doc">
      <dgm:prSet loTypeId="urn:microsoft.com/office/officeart/2005/8/layout/hList6" loCatId="list" qsTypeId="urn:microsoft.com/office/officeart/2005/8/quickstyle/simple1" qsCatId="simple" csTypeId="urn:microsoft.com/office/officeart/2005/8/colors/colorful5" csCatId="colorful" phldr="1"/>
      <dgm:spPr/>
      <dgm:t>
        <a:bodyPr/>
        <a:lstStyle/>
        <a:p>
          <a:endParaRPr lang="zh-CN" altLang="en-US"/>
        </a:p>
      </dgm:t>
    </dgm:pt>
    <dgm:pt modelId="{54512634-8D3C-474B-981B-801CB04B8381}">
      <dgm:prSet/>
      <dgm:spPr/>
      <dgm:t>
        <a:bodyPr/>
        <a:lstStyle/>
        <a:p>
          <a:pPr algn="l" rtl="0"/>
          <a:r>
            <a:rPr lang="zh-CN" dirty="0" smtClean="0">
              <a:solidFill>
                <a:schemeClr val="tx1"/>
              </a:solidFill>
            </a:rPr>
            <a:t>由于第二步的开销远低于第一步，挖掘关联规则的总体性能由第一步决定。</a:t>
          </a:r>
          <a:endParaRPr lang="en-US" dirty="0">
            <a:solidFill>
              <a:schemeClr val="tx1"/>
            </a:solidFill>
          </a:endParaRPr>
        </a:p>
      </dgm:t>
    </dgm:pt>
    <dgm:pt modelId="{FA5282B8-3B89-45B2-A08E-5F62C85A08C0}" type="parTrans" cxnId="{49AF13C7-864A-4B71-AA25-AB17E16C2A1A}">
      <dgm:prSet/>
      <dgm:spPr/>
      <dgm:t>
        <a:bodyPr/>
        <a:lstStyle/>
        <a:p>
          <a:endParaRPr lang="zh-CN" altLang="en-US"/>
        </a:p>
      </dgm:t>
    </dgm:pt>
    <dgm:pt modelId="{01912FDC-B469-4548-B7D9-92E16DDFBFF3}" type="sibTrans" cxnId="{49AF13C7-864A-4B71-AA25-AB17E16C2A1A}">
      <dgm:prSet/>
      <dgm:spPr/>
      <dgm:t>
        <a:bodyPr/>
        <a:lstStyle/>
        <a:p>
          <a:endParaRPr lang="zh-CN" altLang="en-US"/>
        </a:p>
      </dgm:t>
    </dgm:pt>
    <dgm:pt modelId="{1956D11E-29D8-4CD2-84AE-8C3C797ADC64}">
      <dgm:prSet/>
      <dgm:spPr/>
      <dgm:t>
        <a:bodyPr/>
        <a:lstStyle/>
        <a:p>
          <a:pPr algn="l" rtl="0"/>
          <a:r>
            <a:rPr lang="zh-CN" dirty="0" smtClean="0">
              <a:solidFill>
                <a:schemeClr val="tx1"/>
              </a:solidFill>
            </a:rPr>
            <a:t>从大型数据集中挖掘频繁项集的主要挑战是这种挖掘常常产生大量满足最小支持度（</a:t>
          </a:r>
          <a:r>
            <a:rPr lang="en-US" dirty="0" err="1" smtClean="0">
              <a:solidFill>
                <a:schemeClr val="tx1"/>
              </a:solidFill>
            </a:rPr>
            <a:t>min_sup</a:t>
          </a:r>
          <a:r>
            <a:rPr lang="zh-CN" dirty="0" smtClean="0">
              <a:solidFill>
                <a:schemeClr val="tx1"/>
              </a:solidFill>
            </a:rPr>
            <a:t>）阀值的项集，当</a:t>
          </a:r>
          <a:r>
            <a:rPr lang="en-US" dirty="0" err="1" smtClean="0">
              <a:solidFill>
                <a:schemeClr val="tx1"/>
              </a:solidFill>
            </a:rPr>
            <a:t>min_sup</a:t>
          </a:r>
          <a:r>
            <a:rPr lang="zh-CN" dirty="0" smtClean="0">
              <a:solidFill>
                <a:schemeClr val="tx1"/>
              </a:solidFill>
            </a:rPr>
            <a:t>设得很低时尤其如此。</a:t>
          </a:r>
          <a:endParaRPr lang="zh-CN" dirty="0">
            <a:solidFill>
              <a:schemeClr val="tx1"/>
            </a:solidFill>
          </a:endParaRPr>
        </a:p>
      </dgm:t>
    </dgm:pt>
    <dgm:pt modelId="{8F6CB480-5DE6-4335-9FEA-635D61C62784}" type="parTrans" cxnId="{ED3D4CAD-26D8-435F-A63A-6C67D293D76B}">
      <dgm:prSet/>
      <dgm:spPr/>
      <dgm:t>
        <a:bodyPr/>
        <a:lstStyle/>
        <a:p>
          <a:endParaRPr lang="zh-CN" altLang="en-US"/>
        </a:p>
      </dgm:t>
    </dgm:pt>
    <dgm:pt modelId="{7BCBFC3D-7BA2-4980-A3FC-DD871D438DF4}" type="sibTrans" cxnId="{ED3D4CAD-26D8-435F-A63A-6C67D293D76B}">
      <dgm:prSet/>
      <dgm:spPr/>
      <dgm:t>
        <a:bodyPr/>
        <a:lstStyle/>
        <a:p>
          <a:endParaRPr lang="zh-CN" altLang="en-US"/>
        </a:p>
      </dgm:t>
    </dgm:pt>
    <dgm:pt modelId="{B4901C11-4BDA-417F-9865-5B1A5D61400D}" type="pres">
      <dgm:prSet presAssocID="{670F704A-0312-46EA-94EA-D5684B491374}" presName="Name0" presStyleCnt="0">
        <dgm:presLayoutVars>
          <dgm:dir/>
          <dgm:resizeHandles val="exact"/>
        </dgm:presLayoutVars>
      </dgm:prSet>
      <dgm:spPr/>
      <dgm:t>
        <a:bodyPr/>
        <a:lstStyle/>
        <a:p>
          <a:endParaRPr lang="zh-CN" altLang="en-US"/>
        </a:p>
      </dgm:t>
    </dgm:pt>
    <dgm:pt modelId="{26D1FC97-F00C-45C2-920B-A6665FDCE49E}" type="pres">
      <dgm:prSet presAssocID="{54512634-8D3C-474B-981B-801CB04B8381}" presName="node" presStyleLbl="node1" presStyleIdx="0" presStyleCnt="2">
        <dgm:presLayoutVars>
          <dgm:bulletEnabled val="1"/>
        </dgm:presLayoutVars>
      </dgm:prSet>
      <dgm:spPr/>
      <dgm:t>
        <a:bodyPr/>
        <a:lstStyle/>
        <a:p>
          <a:endParaRPr lang="zh-CN" altLang="en-US"/>
        </a:p>
      </dgm:t>
    </dgm:pt>
    <dgm:pt modelId="{B73626D0-D40E-4FC1-BB4A-18EAD01FCB80}" type="pres">
      <dgm:prSet presAssocID="{01912FDC-B469-4548-B7D9-92E16DDFBFF3}" presName="sibTrans" presStyleCnt="0"/>
      <dgm:spPr/>
    </dgm:pt>
    <dgm:pt modelId="{2B59A9AE-24CB-45D4-BC39-230294EC5ED9}" type="pres">
      <dgm:prSet presAssocID="{1956D11E-29D8-4CD2-84AE-8C3C797ADC64}" presName="node" presStyleLbl="node1" presStyleIdx="1" presStyleCnt="2">
        <dgm:presLayoutVars>
          <dgm:bulletEnabled val="1"/>
        </dgm:presLayoutVars>
      </dgm:prSet>
      <dgm:spPr/>
      <dgm:t>
        <a:bodyPr/>
        <a:lstStyle/>
        <a:p>
          <a:endParaRPr lang="zh-CN" altLang="en-US"/>
        </a:p>
      </dgm:t>
    </dgm:pt>
  </dgm:ptLst>
  <dgm:cxnLst>
    <dgm:cxn modelId="{49AF13C7-864A-4B71-AA25-AB17E16C2A1A}" srcId="{670F704A-0312-46EA-94EA-D5684B491374}" destId="{54512634-8D3C-474B-981B-801CB04B8381}" srcOrd="0" destOrd="0" parTransId="{FA5282B8-3B89-45B2-A08E-5F62C85A08C0}" sibTransId="{01912FDC-B469-4548-B7D9-92E16DDFBFF3}"/>
    <dgm:cxn modelId="{1B370329-B62D-4CFC-8A32-37829BDBCC27}" type="presOf" srcId="{670F704A-0312-46EA-94EA-D5684B491374}" destId="{B4901C11-4BDA-417F-9865-5B1A5D61400D}" srcOrd="0" destOrd="0" presId="urn:microsoft.com/office/officeart/2005/8/layout/hList6"/>
    <dgm:cxn modelId="{ED3D4CAD-26D8-435F-A63A-6C67D293D76B}" srcId="{670F704A-0312-46EA-94EA-D5684B491374}" destId="{1956D11E-29D8-4CD2-84AE-8C3C797ADC64}" srcOrd="1" destOrd="0" parTransId="{8F6CB480-5DE6-4335-9FEA-635D61C62784}" sibTransId="{7BCBFC3D-7BA2-4980-A3FC-DD871D438DF4}"/>
    <dgm:cxn modelId="{50584E5D-C2C1-4010-B0C9-B69842268883}" type="presOf" srcId="{54512634-8D3C-474B-981B-801CB04B8381}" destId="{26D1FC97-F00C-45C2-920B-A6665FDCE49E}" srcOrd="0" destOrd="0" presId="urn:microsoft.com/office/officeart/2005/8/layout/hList6"/>
    <dgm:cxn modelId="{0F3EE9D7-BC2B-42F4-B168-1F3950A8D32E}" type="presOf" srcId="{1956D11E-29D8-4CD2-84AE-8C3C797ADC64}" destId="{2B59A9AE-24CB-45D4-BC39-230294EC5ED9}" srcOrd="0" destOrd="0" presId="urn:microsoft.com/office/officeart/2005/8/layout/hList6"/>
    <dgm:cxn modelId="{0293DD20-98A7-4A4B-9B12-366D64E0AF90}" type="presParOf" srcId="{B4901C11-4BDA-417F-9865-5B1A5D61400D}" destId="{26D1FC97-F00C-45C2-920B-A6665FDCE49E}" srcOrd="0" destOrd="0" presId="urn:microsoft.com/office/officeart/2005/8/layout/hList6"/>
    <dgm:cxn modelId="{71FD5A13-8854-4987-902E-4385156EBF33}" type="presParOf" srcId="{B4901C11-4BDA-417F-9865-5B1A5D61400D}" destId="{B73626D0-D40E-4FC1-BB4A-18EAD01FCB80}" srcOrd="1" destOrd="0" presId="urn:microsoft.com/office/officeart/2005/8/layout/hList6"/>
    <dgm:cxn modelId="{7D71DCE1-0B95-45C7-BEAD-AA5143F4F7D0}" type="presParOf" srcId="{B4901C11-4BDA-417F-9865-5B1A5D61400D}" destId="{2B59A9AE-24CB-45D4-BC39-230294EC5ED9}" srcOrd="2" destOrd="0" presId="urn:microsoft.com/office/officeart/2005/8/layout/hList6"/>
  </dgm:cxnLst>
  <dgm:bg/>
  <dgm:whole/>
</dgm:dataModel>
</file>

<file path=ppt/diagrams/data4.xml><?xml version="1.0" encoding="utf-8"?>
<dgm:dataModel xmlns:dgm="http://schemas.openxmlformats.org/drawingml/2006/diagram" xmlns:a="http://schemas.openxmlformats.org/drawingml/2006/main">
  <dgm:ptLst>
    <dgm:pt modelId="{F6A8C9D5-D8F8-419E-9270-14693C595F73}"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zh-CN" altLang="en-US"/>
        </a:p>
      </dgm:t>
    </dgm:pt>
    <dgm:pt modelId="{42E61917-5C4A-4FB4-A888-F796EA26F7F0}">
      <dgm:prSet phldrT="[文本]"/>
      <dgm:spPr/>
      <dgm:t>
        <a:bodyPr/>
        <a:lstStyle/>
        <a:p>
          <a:r>
            <a:rPr lang="zh-CN" dirty="0" smtClean="0">
              <a:solidFill>
                <a:schemeClr val="tx1"/>
              </a:solidFill>
            </a:rPr>
            <a:t>这是因为一个项集是频繁的，则它的每个子集也是频繁的。一个长项集将包含组合个数的较短的频繁子项集。</a:t>
          </a:r>
          <a:endParaRPr lang="zh-CN" altLang="en-US" dirty="0">
            <a:solidFill>
              <a:schemeClr val="tx1"/>
            </a:solidFill>
          </a:endParaRPr>
        </a:p>
      </dgm:t>
    </dgm:pt>
    <dgm:pt modelId="{30B6F724-BB52-4503-BC1D-F9059B482544}" type="parTrans" cxnId="{E1171A80-B937-498E-859F-F86ADAC9D469}">
      <dgm:prSet/>
      <dgm:spPr/>
      <dgm:t>
        <a:bodyPr/>
        <a:lstStyle/>
        <a:p>
          <a:endParaRPr lang="zh-CN" altLang="en-US"/>
        </a:p>
      </dgm:t>
    </dgm:pt>
    <dgm:pt modelId="{F515332E-A2C1-4C59-97BD-F6BC519CDF1C}" type="sibTrans" cxnId="{E1171A80-B937-498E-859F-F86ADAC9D469}">
      <dgm:prSet/>
      <dgm:spPr/>
      <dgm:t>
        <a:bodyPr/>
        <a:lstStyle/>
        <a:p>
          <a:r>
            <a:rPr lang="en-US" dirty="0" err="1" smtClean="0">
              <a:solidFill>
                <a:schemeClr val="tx1"/>
              </a:solidFill>
            </a:rPr>
            <a:t>E.g</a:t>
          </a:r>
          <a:endParaRPr lang="zh-CN" altLang="en-US" dirty="0"/>
        </a:p>
      </dgm:t>
    </dgm:pt>
    <dgm:pt modelId="{3DBB740A-29A6-4A47-919B-4CC4A2C85859}">
      <dgm:prSet phldrT="[文本]"/>
      <dgm:spPr/>
      <dgm:t>
        <a:bodyPr/>
        <a:lstStyle/>
        <a:p>
          <a:r>
            <a:rPr lang="zh-CN" dirty="0" smtClean="0">
              <a:solidFill>
                <a:schemeClr val="tx1"/>
              </a:solidFill>
            </a:rPr>
            <a:t>一个长度为</a:t>
          </a:r>
          <a:r>
            <a:rPr lang="en-US" dirty="0" smtClean="0">
              <a:solidFill>
                <a:schemeClr val="tx1"/>
              </a:solidFill>
            </a:rPr>
            <a:t>100</a:t>
          </a:r>
          <a:r>
            <a:rPr lang="zh-CN" dirty="0" smtClean="0">
              <a:solidFill>
                <a:schemeClr val="tx1"/>
              </a:solidFill>
            </a:rPr>
            <a:t>的频繁项集</a:t>
          </a:r>
          <a:r>
            <a:rPr lang="en-US" dirty="0" smtClean="0">
              <a:solidFill>
                <a:schemeClr val="tx1"/>
              </a:solidFill>
            </a:rPr>
            <a:t>{a</a:t>
          </a:r>
          <a:r>
            <a:rPr lang="en-US" baseline="-25000" dirty="0" smtClean="0">
              <a:solidFill>
                <a:schemeClr val="tx1"/>
              </a:solidFill>
            </a:rPr>
            <a:t>1</a:t>
          </a:r>
          <a:r>
            <a:rPr lang="en-US" dirty="0" smtClean="0">
              <a:solidFill>
                <a:schemeClr val="tx1"/>
              </a:solidFill>
            </a:rPr>
            <a:t>,a</a:t>
          </a:r>
          <a:r>
            <a:rPr lang="en-US" baseline="-25000" dirty="0" smtClean="0">
              <a:solidFill>
                <a:schemeClr val="tx1"/>
              </a:solidFill>
            </a:rPr>
            <a:t>2</a:t>
          </a:r>
          <a:r>
            <a:rPr lang="en-US" dirty="0" smtClean="0">
              <a:solidFill>
                <a:schemeClr val="tx1"/>
              </a:solidFill>
            </a:rPr>
            <a:t>,a</a:t>
          </a:r>
          <a:r>
            <a:rPr lang="en-US" baseline="-25000" dirty="0" smtClean="0">
              <a:solidFill>
                <a:schemeClr val="tx1"/>
              </a:solidFill>
            </a:rPr>
            <a:t>3</a:t>
          </a:r>
          <a:r>
            <a:rPr lang="en-US" dirty="0" smtClean="0">
              <a:solidFill>
                <a:schemeClr val="tx1"/>
              </a:solidFill>
            </a:rPr>
            <a:t>,</a:t>
          </a:r>
          <a:r>
            <a:rPr lang="zh-CN" dirty="0" smtClean="0">
              <a:solidFill>
                <a:schemeClr val="tx1"/>
              </a:solidFill>
            </a:rPr>
            <a:t>……</a:t>
          </a:r>
          <a:r>
            <a:rPr lang="en-US" dirty="0" smtClean="0">
              <a:solidFill>
                <a:schemeClr val="tx1"/>
              </a:solidFill>
            </a:rPr>
            <a:t>a</a:t>
          </a:r>
          <a:r>
            <a:rPr lang="en-US" baseline="-25000" dirty="0" smtClean="0">
              <a:solidFill>
                <a:schemeClr val="tx1"/>
              </a:solidFill>
            </a:rPr>
            <a:t>100</a:t>
          </a:r>
          <a:r>
            <a:rPr lang="en-US" dirty="0" smtClean="0">
              <a:solidFill>
                <a:schemeClr val="tx1"/>
              </a:solidFill>
            </a:rPr>
            <a:t>}</a:t>
          </a:r>
          <a:r>
            <a:rPr lang="zh-CN" dirty="0" smtClean="0">
              <a:solidFill>
                <a:schemeClr val="tx1"/>
              </a:solidFill>
            </a:rPr>
            <a:t>包含</a:t>
          </a:r>
          <a:r>
            <a:rPr lang="en-US" altLang="zh-CN" dirty="0" smtClean="0">
              <a:solidFill>
                <a:schemeClr val="tx1"/>
              </a:solidFill>
            </a:rPr>
            <a:t>C</a:t>
          </a:r>
          <a:r>
            <a:rPr lang="en-US" baseline="30000" dirty="0" smtClean="0">
              <a:solidFill>
                <a:schemeClr val="tx1"/>
              </a:solidFill>
            </a:rPr>
            <a:t>1</a:t>
          </a:r>
          <a:r>
            <a:rPr lang="en-US" baseline="-25000" dirty="0" smtClean="0">
              <a:solidFill>
                <a:schemeClr val="tx1"/>
              </a:solidFill>
            </a:rPr>
            <a:t>100</a:t>
          </a:r>
          <a:r>
            <a:rPr lang="en-US" dirty="0" smtClean="0">
              <a:solidFill>
                <a:schemeClr val="tx1"/>
              </a:solidFill>
            </a:rPr>
            <a:t>=100</a:t>
          </a:r>
          <a:r>
            <a:rPr lang="zh-CN" dirty="0" smtClean="0">
              <a:solidFill>
                <a:schemeClr val="tx1"/>
              </a:solidFill>
            </a:rPr>
            <a:t>个频繁</a:t>
          </a:r>
          <a:r>
            <a:rPr lang="en-US" dirty="0" smtClean="0">
              <a:solidFill>
                <a:schemeClr val="tx1"/>
              </a:solidFill>
            </a:rPr>
            <a:t>1</a:t>
          </a:r>
          <a:r>
            <a:rPr lang="zh-CN" dirty="0" smtClean="0">
              <a:solidFill>
                <a:schemeClr val="tx1"/>
              </a:solidFill>
            </a:rPr>
            <a:t>项集</a:t>
          </a:r>
          <a:r>
            <a:rPr lang="en-US" dirty="0" smtClean="0">
              <a:solidFill>
                <a:schemeClr val="tx1"/>
              </a:solidFill>
            </a:rPr>
            <a:t>a</a:t>
          </a:r>
          <a:r>
            <a:rPr lang="en-US" baseline="-25000" dirty="0" smtClean="0">
              <a:solidFill>
                <a:schemeClr val="tx1"/>
              </a:solidFill>
            </a:rPr>
            <a:t>1</a:t>
          </a:r>
          <a:r>
            <a:rPr lang="en-US" dirty="0" smtClean="0">
              <a:solidFill>
                <a:schemeClr val="tx1"/>
              </a:solidFill>
            </a:rPr>
            <a:t>,a</a:t>
          </a:r>
          <a:r>
            <a:rPr lang="en-US" baseline="-25000" dirty="0" smtClean="0">
              <a:solidFill>
                <a:schemeClr val="tx1"/>
              </a:solidFill>
            </a:rPr>
            <a:t>2</a:t>
          </a:r>
          <a:r>
            <a:rPr lang="en-US" dirty="0" smtClean="0">
              <a:solidFill>
                <a:schemeClr val="tx1"/>
              </a:solidFill>
            </a:rPr>
            <a:t>,a</a:t>
          </a:r>
          <a:r>
            <a:rPr lang="en-US" baseline="-25000" dirty="0" smtClean="0">
              <a:solidFill>
                <a:schemeClr val="tx1"/>
              </a:solidFill>
            </a:rPr>
            <a:t>3</a:t>
          </a:r>
          <a:r>
            <a:rPr lang="en-US" dirty="0" smtClean="0">
              <a:solidFill>
                <a:schemeClr val="tx1"/>
              </a:solidFill>
            </a:rPr>
            <a:t>,</a:t>
          </a:r>
          <a:r>
            <a:rPr lang="zh-CN" dirty="0" smtClean="0">
              <a:solidFill>
                <a:schemeClr val="tx1"/>
              </a:solidFill>
            </a:rPr>
            <a:t>……</a:t>
          </a:r>
          <a:r>
            <a:rPr lang="en-US" dirty="0" smtClean="0">
              <a:solidFill>
                <a:schemeClr val="tx1"/>
              </a:solidFill>
            </a:rPr>
            <a:t>a</a:t>
          </a:r>
          <a:r>
            <a:rPr lang="en-US" baseline="-25000" dirty="0" smtClean="0">
              <a:solidFill>
                <a:schemeClr val="tx1"/>
              </a:solidFill>
            </a:rPr>
            <a:t>100</a:t>
          </a:r>
          <a:r>
            <a:rPr lang="en-US" dirty="0" smtClean="0">
              <a:solidFill>
                <a:schemeClr val="tx1"/>
              </a:solidFill>
            </a:rPr>
            <a:t>,</a:t>
          </a:r>
          <a:r>
            <a:rPr lang="en-US" altLang="zh-CN" dirty="0" smtClean="0">
              <a:solidFill>
                <a:schemeClr val="tx1"/>
              </a:solidFill>
            </a:rPr>
            <a:t>C</a:t>
          </a:r>
          <a:r>
            <a:rPr lang="en-US" baseline="30000" dirty="0" smtClean="0">
              <a:solidFill>
                <a:schemeClr val="tx1"/>
              </a:solidFill>
            </a:rPr>
            <a:t>2</a:t>
          </a:r>
          <a:r>
            <a:rPr lang="en-US" baseline="-25000" dirty="0" smtClean="0">
              <a:solidFill>
                <a:schemeClr val="tx1"/>
              </a:solidFill>
            </a:rPr>
            <a:t>100</a:t>
          </a:r>
          <a:r>
            <a:rPr lang="zh-CN" dirty="0" smtClean="0">
              <a:solidFill>
                <a:schemeClr val="tx1"/>
              </a:solidFill>
            </a:rPr>
            <a:t>个频繁</a:t>
          </a:r>
          <a:r>
            <a:rPr lang="en-US" dirty="0" smtClean="0">
              <a:solidFill>
                <a:schemeClr val="tx1"/>
              </a:solidFill>
            </a:rPr>
            <a:t>2</a:t>
          </a:r>
          <a:r>
            <a:rPr lang="zh-CN" dirty="0" smtClean="0">
              <a:solidFill>
                <a:schemeClr val="tx1"/>
              </a:solidFill>
            </a:rPr>
            <a:t>项集</a:t>
          </a:r>
          <a:r>
            <a:rPr lang="en-US" dirty="0" smtClean="0">
              <a:solidFill>
                <a:schemeClr val="tx1"/>
              </a:solidFill>
            </a:rPr>
            <a:t>{a</a:t>
          </a:r>
          <a:r>
            <a:rPr lang="en-US" baseline="-25000" dirty="0" smtClean="0">
              <a:solidFill>
                <a:schemeClr val="tx1"/>
              </a:solidFill>
            </a:rPr>
            <a:t>1</a:t>
          </a:r>
          <a:r>
            <a:rPr lang="en-US" dirty="0" smtClean="0">
              <a:solidFill>
                <a:schemeClr val="tx1"/>
              </a:solidFill>
            </a:rPr>
            <a:t>,a</a:t>
          </a:r>
          <a:r>
            <a:rPr lang="en-US" baseline="-25000" dirty="0" smtClean="0">
              <a:solidFill>
                <a:schemeClr val="tx1"/>
              </a:solidFill>
            </a:rPr>
            <a:t>2</a:t>
          </a:r>
          <a:r>
            <a:rPr lang="en-US" dirty="0" smtClean="0">
              <a:solidFill>
                <a:schemeClr val="tx1"/>
              </a:solidFill>
            </a:rPr>
            <a:t>}</a:t>
          </a:r>
          <a:r>
            <a:rPr lang="zh-CN" dirty="0" smtClean="0">
              <a:solidFill>
                <a:schemeClr val="tx1"/>
              </a:solidFill>
            </a:rPr>
            <a:t>，</a:t>
          </a:r>
          <a:r>
            <a:rPr lang="en-US" dirty="0" smtClean="0">
              <a:solidFill>
                <a:schemeClr val="tx1"/>
              </a:solidFill>
            </a:rPr>
            <a:t>{a</a:t>
          </a:r>
          <a:r>
            <a:rPr lang="en-US" baseline="-25000" dirty="0" smtClean="0">
              <a:solidFill>
                <a:schemeClr val="tx1"/>
              </a:solidFill>
            </a:rPr>
            <a:t>1</a:t>
          </a:r>
          <a:r>
            <a:rPr lang="en-US" dirty="0" smtClean="0">
              <a:solidFill>
                <a:schemeClr val="tx1"/>
              </a:solidFill>
            </a:rPr>
            <a:t>,a</a:t>
          </a:r>
          <a:r>
            <a:rPr lang="en-US" baseline="-25000" dirty="0" smtClean="0">
              <a:solidFill>
                <a:schemeClr val="tx1"/>
              </a:solidFill>
            </a:rPr>
            <a:t>3</a:t>
          </a:r>
          <a:r>
            <a:rPr lang="en-US" dirty="0" smtClean="0">
              <a:solidFill>
                <a:schemeClr val="tx1"/>
              </a:solidFill>
            </a:rPr>
            <a:t>}</a:t>
          </a:r>
          <a:r>
            <a:rPr lang="zh-CN" dirty="0" smtClean="0">
              <a:solidFill>
                <a:schemeClr val="tx1"/>
              </a:solidFill>
            </a:rPr>
            <a:t>，……</a:t>
          </a:r>
          <a:r>
            <a:rPr lang="en-US" dirty="0" smtClean="0">
              <a:solidFill>
                <a:schemeClr val="tx1"/>
              </a:solidFill>
            </a:rPr>
            <a:t>{a</a:t>
          </a:r>
          <a:r>
            <a:rPr lang="en-US" baseline="-25000" dirty="0" smtClean="0">
              <a:solidFill>
                <a:schemeClr val="tx1"/>
              </a:solidFill>
            </a:rPr>
            <a:t>99</a:t>
          </a:r>
          <a:r>
            <a:rPr lang="en-US" dirty="0" smtClean="0">
              <a:solidFill>
                <a:schemeClr val="tx1"/>
              </a:solidFill>
            </a:rPr>
            <a:t>,a</a:t>
          </a:r>
          <a:r>
            <a:rPr lang="en-US" baseline="-25000" dirty="0" smtClean="0">
              <a:solidFill>
                <a:schemeClr val="tx1"/>
              </a:solidFill>
            </a:rPr>
            <a:t>100</a:t>
          </a:r>
          <a:r>
            <a:rPr lang="en-US" dirty="0" smtClean="0">
              <a:solidFill>
                <a:schemeClr val="tx1"/>
              </a:solidFill>
            </a:rPr>
            <a:t>}</a:t>
          </a:r>
          <a:r>
            <a:rPr lang="zh-CN" dirty="0" smtClean="0">
              <a:solidFill>
                <a:schemeClr val="tx1"/>
              </a:solidFill>
            </a:rPr>
            <a:t>，如此等等。这样，频繁项集的总个数为</a:t>
          </a:r>
          <a:r>
            <a:rPr lang="en-US" altLang="zh-CN" dirty="0" smtClean="0">
              <a:solidFill>
                <a:srgbClr val="C00000"/>
              </a:solidFill>
            </a:rPr>
            <a:t>C</a:t>
          </a:r>
          <a:r>
            <a:rPr lang="en-US" baseline="30000" dirty="0" smtClean="0">
              <a:solidFill>
                <a:srgbClr val="C00000"/>
              </a:solidFill>
            </a:rPr>
            <a:t>1</a:t>
          </a:r>
          <a:r>
            <a:rPr lang="en-US" baseline="-25000" dirty="0" smtClean="0">
              <a:solidFill>
                <a:srgbClr val="C00000"/>
              </a:solidFill>
            </a:rPr>
            <a:t>100 </a:t>
          </a:r>
          <a:r>
            <a:rPr lang="en-US" dirty="0" smtClean="0">
              <a:solidFill>
                <a:srgbClr val="C00000"/>
              </a:solidFill>
            </a:rPr>
            <a:t>+ </a:t>
          </a:r>
          <a:r>
            <a:rPr lang="en-US" altLang="zh-CN" dirty="0" smtClean="0">
              <a:solidFill>
                <a:srgbClr val="C00000"/>
              </a:solidFill>
            </a:rPr>
            <a:t>C</a:t>
          </a:r>
          <a:r>
            <a:rPr lang="en-US" baseline="30000" dirty="0" smtClean="0">
              <a:solidFill>
                <a:srgbClr val="C00000"/>
              </a:solidFill>
            </a:rPr>
            <a:t>2</a:t>
          </a:r>
          <a:r>
            <a:rPr lang="en-US" baseline="-25000" dirty="0" smtClean="0">
              <a:solidFill>
                <a:srgbClr val="C00000"/>
              </a:solidFill>
            </a:rPr>
            <a:t>100</a:t>
          </a:r>
          <a:r>
            <a:rPr lang="en-US" dirty="0" smtClean="0">
              <a:solidFill>
                <a:srgbClr val="C00000"/>
              </a:solidFill>
            </a:rPr>
            <a:t> +</a:t>
          </a:r>
          <a:r>
            <a:rPr lang="zh-CN" dirty="0" smtClean="0">
              <a:solidFill>
                <a:srgbClr val="C00000"/>
              </a:solidFill>
            </a:rPr>
            <a:t>……</a:t>
          </a:r>
          <a:r>
            <a:rPr lang="en-US" dirty="0" smtClean="0">
              <a:solidFill>
                <a:srgbClr val="C00000"/>
              </a:solidFill>
            </a:rPr>
            <a:t>+ </a:t>
          </a:r>
          <a:r>
            <a:rPr lang="en-US" altLang="zh-CN" dirty="0" smtClean="0">
              <a:solidFill>
                <a:srgbClr val="C00000"/>
              </a:solidFill>
            </a:rPr>
            <a:t>C</a:t>
          </a:r>
          <a:r>
            <a:rPr lang="en-US" baseline="30000" dirty="0" smtClean="0">
              <a:solidFill>
                <a:srgbClr val="C00000"/>
              </a:solidFill>
            </a:rPr>
            <a:t>100</a:t>
          </a:r>
          <a:r>
            <a:rPr lang="en-US" baseline="-25000" dirty="0" smtClean="0">
              <a:solidFill>
                <a:srgbClr val="C00000"/>
              </a:solidFill>
            </a:rPr>
            <a:t>100</a:t>
          </a:r>
          <a:r>
            <a:rPr lang="en-US" dirty="0" smtClean="0">
              <a:solidFill>
                <a:srgbClr val="C00000"/>
              </a:solidFill>
            </a:rPr>
            <a:t>=2</a:t>
          </a:r>
          <a:r>
            <a:rPr lang="en-US" baseline="30000" dirty="0" smtClean="0">
              <a:solidFill>
                <a:srgbClr val="C00000"/>
              </a:solidFill>
            </a:rPr>
            <a:t>100</a:t>
          </a:r>
          <a:r>
            <a:rPr lang="en-US" dirty="0" smtClean="0">
              <a:solidFill>
                <a:srgbClr val="C00000"/>
              </a:solidFill>
            </a:rPr>
            <a:t>-1</a:t>
          </a:r>
          <a:r>
            <a:rPr lang="zh-CN" altLang="en-US" dirty="0" smtClean="0">
              <a:solidFill>
                <a:srgbClr val="C00000"/>
              </a:solidFill>
            </a:rPr>
            <a:t>≈</a:t>
          </a:r>
          <a:r>
            <a:rPr lang="en-US" altLang="zh-CN" dirty="0" smtClean="0">
              <a:solidFill>
                <a:srgbClr val="C00000"/>
              </a:solidFill>
            </a:rPr>
            <a:t>1.27X</a:t>
          </a:r>
          <a:r>
            <a:rPr lang="en-US" dirty="0" smtClean="0">
              <a:solidFill>
                <a:srgbClr val="C00000"/>
              </a:solidFill>
            </a:rPr>
            <a:t>10</a:t>
          </a:r>
          <a:r>
            <a:rPr lang="en-US" baseline="30000" dirty="0" smtClean="0">
              <a:solidFill>
                <a:srgbClr val="C00000"/>
              </a:solidFill>
            </a:rPr>
            <a:t>30</a:t>
          </a:r>
          <a:endParaRPr lang="zh-CN" dirty="0" smtClean="0">
            <a:solidFill>
              <a:srgbClr val="C00000"/>
            </a:solidFill>
          </a:endParaRPr>
        </a:p>
      </dgm:t>
    </dgm:pt>
    <dgm:pt modelId="{358616A3-A310-49D8-B181-5BBD9C98F342}" type="parTrans" cxnId="{99402183-F271-4A54-AE87-2B789781DC44}">
      <dgm:prSet/>
      <dgm:spPr/>
      <dgm:t>
        <a:bodyPr/>
        <a:lstStyle/>
        <a:p>
          <a:endParaRPr lang="zh-CN" altLang="en-US"/>
        </a:p>
      </dgm:t>
    </dgm:pt>
    <dgm:pt modelId="{F1E42790-A1F8-45EB-BE3C-F6A3076113B1}" type="sibTrans" cxnId="{99402183-F271-4A54-AE87-2B789781DC44}">
      <dgm:prSet/>
      <dgm:spPr/>
      <dgm:t>
        <a:bodyPr/>
        <a:lstStyle/>
        <a:p>
          <a:endParaRPr lang="zh-CN" altLang="en-US"/>
        </a:p>
      </dgm:t>
    </dgm:pt>
    <dgm:pt modelId="{579BA1CC-80F7-4CBE-B95A-B39046392E33}" type="pres">
      <dgm:prSet presAssocID="{F6A8C9D5-D8F8-419E-9270-14693C595F73}" presName="outerComposite" presStyleCnt="0">
        <dgm:presLayoutVars>
          <dgm:chMax val="5"/>
          <dgm:dir/>
          <dgm:resizeHandles val="exact"/>
        </dgm:presLayoutVars>
      </dgm:prSet>
      <dgm:spPr/>
      <dgm:t>
        <a:bodyPr/>
        <a:lstStyle/>
        <a:p>
          <a:endParaRPr lang="zh-CN" altLang="en-US"/>
        </a:p>
      </dgm:t>
    </dgm:pt>
    <dgm:pt modelId="{E487CADB-A4F7-4063-B906-4BB2E317336E}" type="pres">
      <dgm:prSet presAssocID="{F6A8C9D5-D8F8-419E-9270-14693C595F73}" presName="dummyMaxCanvas" presStyleCnt="0">
        <dgm:presLayoutVars/>
      </dgm:prSet>
      <dgm:spPr/>
    </dgm:pt>
    <dgm:pt modelId="{5BCE92DA-AEE5-4840-B158-4FB75953A757}" type="pres">
      <dgm:prSet presAssocID="{F6A8C9D5-D8F8-419E-9270-14693C595F73}" presName="TwoNodes_1" presStyleLbl="node1" presStyleIdx="0" presStyleCnt="2" custScaleY="75757" custLinFactNeighborX="789" custLinFactNeighborY="-12122">
        <dgm:presLayoutVars>
          <dgm:bulletEnabled val="1"/>
        </dgm:presLayoutVars>
      </dgm:prSet>
      <dgm:spPr/>
      <dgm:t>
        <a:bodyPr/>
        <a:lstStyle/>
        <a:p>
          <a:endParaRPr lang="zh-CN" altLang="en-US"/>
        </a:p>
      </dgm:t>
    </dgm:pt>
    <dgm:pt modelId="{CA82B147-E63C-41C2-9948-28CF99068211}" type="pres">
      <dgm:prSet presAssocID="{F6A8C9D5-D8F8-419E-9270-14693C595F73}" presName="TwoNodes_2" presStyleLbl="node1" presStyleIdx="1" presStyleCnt="2" custScaleY="118182" custLinFactNeighborX="239" custLinFactNeighborY="-3535">
        <dgm:presLayoutVars>
          <dgm:bulletEnabled val="1"/>
        </dgm:presLayoutVars>
      </dgm:prSet>
      <dgm:spPr/>
      <dgm:t>
        <a:bodyPr/>
        <a:lstStyle/>
        <a:p>
          <a:endParaRPr lang="zh-CN" altLang="en-US"/>
        </a:p>
      </dgm:t>
    </dgm:pt>
    <dgm:pt modelId="{042EA639-5774-46A7-8D95-4249A979DFBF}" type="pres">
      <dgm:prSet presAssocID="{F6A8C9D5-D8F8-419E-9270-14693C595F73}" presName="TwoConn_1-2" presStyleLbl="fgAccFollowNode1" presStyleIdx="0" presStyleCnt="1" custLinFactNeighborX="-932" custLinFactNeighborY="-33139">
        <dgm:presLayoutVars>
          <dgm:bulletEnabled val="1"/>
        </dgm:presLayoutVars>
      </dgm:prSet>
      <dgm:spPr/>
      <dgm:t>
        <a:bodyPr/>
        <a:lstStyle/>
        <a:p>
          <a:endParaRPr lang="zh-CN" altLang="en-US"/>
        </a:p>
      </dgm:t>
    </dgm:pt>
    <dgm:pt modelId="{62FD1CD4-C08B-4298-A939-CA5B6D5C1C52}" type="pres">
      <dgm:prSet presAssocID="{F6A8C9D5-D8F8-419E-9270-14693C595F73}" presName="TwoNodes_1_text" presStyleLbl="node1" presStyleIdx="1" presStyleCnt="2">
        <dgm:presLayoutVars>
          <dgm:bulletEnabled val="1"/>
        </dgm:presLayoutVars>
      </dgm:prSet>
      <dgm:spPr/>
      <dgm:t>
        <a:bodyPr/>
        <a:lstStyle/>
        <a:p>
          <a:endParaRPr lang="zh-CN" altLang="en-US"/>
        </a:p>
      </dgm:t>
    </dgm:pt>
    <dgm:pt modelId="{8F61FF08-425E-4F0D-80AB-CA97EC492427}" type="pres">
      <dgm:prSet presAssocID="{F6A8C9D5-D8F8-419E-9270-14693C595F73}" presName="TwoNodes_2_text" presStyleLbl="node1" presStyleIdx="1" presStyleCnt="2">
        <dgm:presLayoutVars>
          <dgm:bulletEnabled val="1"/>
        </dgm:presLayoutVars>
      </dgm:prSet>
      <dgm:spPr/>
      <dgm:t>
        <a:bodyPr/>
        <a:lstStyle/>
        <a:p>
          <a:endParaRPr lang="zh-CN" altLang="en-US"/>
        </a:p>
      </dgm:t>
    </dgm:pt>
  </dgm:ptLst>
  <dgm:cxnLst>
    <dgm:cxn modelId="{E1171A80-B937-498E-859F-F86ADAC9D469}" srcId="{F6A8C9D5-D8F8-419E-9270-14693C595F73}" destId="{42E61917-5C4A-4FB4-A888-F796EA26F7F0}" srcOrd="0" destOrd="0" parTransId="{30B6F724-BB52-4503-BC1D-F9059B482544}" sibTransId="{F515332E-A2C1-4C59-97BD-F6BC519CDF1C}"/>
    <dgm:cxn modelId="{10520E38-EA00-4CE0-A726-314675798E65}" type="presOf" srcId="{F6A8C9D5-D8F8-419E-9270-14693C595F73}" destId="{579BA1CC-80F7-4CBE-B95A-B39046392E33}" srcOrd="0" destOrd="0" presId="urn:microsoft.com/office/officeart/2005/8/layout/vProcess5"/>
    <dgm:cxn modelId="{B90B00E5-FF52-401C-869C-5325584498B3}" type="presOf" srcId="{3DBB740A-29A6-4A47-919B-4CC4A2C85859}" destId="{8F61FF08-425E-4F0D-80AB-CA97EC492427}" srcOrd="1" destOrd="0" presId="urn:microsoft.com/office/officeart/2005/8/layout/vProcess5"/>
    <dgm:cxn modelId="{1A3C87E4-0278-4B0F-BAED-654EDD8622EB}" type="presOf" srcId="{42E61917-5C4A-4FB4-A888-F796EA26F7F0}" destId="{5BCE92DA-AEE5-4840-B158-4FB75953A757}" srcOrd="0" destOrd="0" presId="urn:microsoft.com/office/officeart/2005/8/layout/vProcess5"/>
    <dgm:cxn modelId="{FAEE0731-06A4-49A6-9D73-BA7FCF568519}" type="presOf" srcId="{3DBB740A-29A6-4A47-919B-4CC4A2C85859}" destId="{CA82B147-E63C-41C2-9948-28CF99068211}" srcOrd="0" destOrd="0" presId="urn:microsoft.com/office/officeart/2005/8/layout/vProcess5"/>
    <dgm:cxn modelId="{99402183-F271-4A54-AE87-2B789781DC44}" srcId="{F6A8C9D5-D8F8-419E-9270-14693C595F73}" destId="{3DBB740A-29A6-4A47-919B-4CC4A2C85859}" srcOrd="1" destOrd="0" parTransId="{358616A3-A310-49D8-B181-5BBD9C98F342}" sibTransId="{F1E42790-A1F8-45EB-BE3C-F6A3076113B1}"/>
    <dgm:cxn modelId="{F8E04F3D-85B2-4A8B-8551-6DC4D768403A}" type="presOf" srcId="{F515332E-A2C1-4C59-97BD-F6BC519CDF1C}" destId="{042EA639-5774-46A7-8D95-4249A979DFBF}" srcOrd="0" destOrd="0" presId="urn:microsoft.com/office/officeart/2005/8/layout/vProcess5"/>
    <dgm:cxn modelId="{88E96751-F4DC-47AB-8F79-AE7751B38AC2}" type="presOf" srcId="{42E61917-5C4A-4FB4-A888-F796EA26F7F0}" destId="{62FD1CD4-C08B-4298-A939-CA5B6D5C1C52}" srcOrd="1" destOrd="0" presId="urn:microsoft.com/office/officeart/2005/8/layout/vProcess5"/>
    <dgm:cxn modelId="{D95FC754-0717-415C-ACE0-54C6BD57E653}" type="presParOf" srcId="{579BA1CC-80F7-4CBE-B95A-B39046392E33}" destId="{E487CADB-A4F7-4063-B906-4BB2E317336E}" srcOrd="0" destOrd="0" presId="urn:microsoft.com/office/officeart/2005/8/layout/vProcess5"/>
    <dgm:cxn modelId="{141E425E-64F5-4EBD-8326-CCF8CFCBC821}" type="presParOf" srcId="{579BA1CC-80F7-4CBE-B95A-B39046392E33}" destId="{5BCE92DA-AEE5-4840-B158-4FB75953A757}" srcOrd="1" destOrd="0" presId="urn:microsoft.com/office/officeart/2005/8/layout/vProcess5"/>
    <dgm:cxn modelId="{02236373-4CAB-4AAD-BCD1-2D99898D4061}" type="presParOf" srcId="{579BA1CC-80F7-4CBE-B95A-B39046392E33}" destId="{CA82B147-E63C-41C2-9948-28CF99068211}" srcOrd="2" destOrd="0" presId="urn:microsoft.com/office/officeart/2005/8/layout/vProcess5"/>
    <dgm:cxn modelId="{DC49C419-3EDA-4F18-98A4-60CEA0738EEF}" type="presParOf" srcId="{579BA1CC-80F7-4CBE-B95A-B39046392E33}" destId="{042EA639-5774-46A7-8D95-4249A979DFBF}" srcOrd="3" destOrd="0" presId="urn:microsoft.com/office/officeart/2005/8/layout/vProcess5"/>
    <dgm:cxn modelId="{FDF77AB7-47A5-407D-92FE-E3626923C952}" type="presParOf" srcId="{579BA1CC-80F7-4CBE-B95A-B39046392E33}" destId="{62FD1CD4-C08B-4298-A939-CA5B6D5C1C52}" srcOrd="4" destOrd="0" presId="urn:microsoft.com/office/officeart/2005/8/layout/vProcess5"/>
    <dgm:cxn modelId="{EBF988A6-D7DC-4DA2-8868-8DF803DB6F86}" type="presParOf" srcId="{579BA1CC-80F7-4CBE-B95A-B39046392E33}" destId="{8F61FF08-425E-4F0D-80AB-CA97EC492427}" srcOrd="5" destOrd="0" presId="urn:microsoft.com/office/officeart/2005/8/layout/vProcess5"/>
  </dgm:cxnLst>
  <dgm:bg/>
  <dgm:whole/>
</dgm:dataModel>
</file>

<file path=ppt/diagrams/data5.xml><?xml version="1.0" encoding="utf-8"?>
<dgm:dataModel xmlns:dgm="http://schemas.openxmlformats.org/drawingml/2006/diagram" xmlns:a="http://schemas.openxmlformats.org/drawingml/2006/main">
  <dgm:ptLst>
    <dgm:pt modelId="{253770E5-6114-4A89-8A21-637A04CEB924}"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zh-CN" altLang="en-US"/>
        </a:p>
      </dgm:t>
    </dgm:pt>
    <dgm:pt modelId="{ED8D25FE-ECB6-414C-8409-3B83C2E52648}">
      <dgm:prSet phldrT="[文本]"/>
      <dgm:spPr/>
      <dgm:t>
        <a:bodyPr/>
        <a:lstStyle/>
        <a:p>
          <a:r>
            <a:rPr lang="zh-CN" b="1" dirty="0" smtClean="0">
              <a:solidFill>
                <a:schemeClr val="tx1"/>
              </a:solidFill>
            </a:rPr>
            <a:t>闭频繁项集 </a:t>
          </a:r>
          <a:r>
            <a:rPr lang="zh-CN" altLang="en-US" b="1" dirty="0" smtClean="0">
              <a:solidFill>
                <a:schemeClr val="tx1"/>
              </a:solidFill>
            </a:rPr>
            <a:t>：</a:t>
          </a:r>
          <a:r>
            <a:rPr lang="zh-CN" b="1" dirty="0" smtClean="0">
              <a:solidFill>
                <a:schemeClr val="tx1"/>
              </a:solidFill>
            </a:rPr>
            <a:t>如果不存在真超项集</a:t>
          </a:r>
          <a:r>
            <a:rPr lang="en-US" b="1" dirty="0" smtClean="0">
              <a:solidFill>
                <a:schemeClr val="tx1"/>
              </a:solidFill>
            </a:rPr>
            <a:t>Y</a:t>
          </a:r>
          <a:r>
            <a:rPr lang="zh-CN" b="1" dirty="0" smtClean="0">
              <a:solidFill>
                <a:schemeClr val="tx1"/>
              </a:solidFill>
            </a:rPr>
            <a:t>使得</a:t>
          </a:r>
          <a:r>
            <a:rPr lang="en-US" b="1" dirty="0" smtClean="0">
              <a:solidFill>
                <a:schemeClr val="tx1"/>
              </a:solidFill>
            </a:rPr>
            <a:t>Y</a:t>
          </a:r>
          <a:r>
            <a:rPr lang="zh-CN" b="1" dirty="0" smtClean="0">
              <a:solidFill>
                <a:schemeClr val="tx1"/>
              </a:solidFill>
            </a:rPr>
            <a:t>与</a:t>
          </a:r>
          <a:r>
            <a:rPr lang="en-US" b="1" dirty="0" smtClean="0">
              <a:solidFill>
                <a:schemeClr val="tx1"/>
              </a:solidFill>
            </a:rPr>
            <a:t>X</a:t>
          </a:r>
          <a:r>
            <a:rPr lang="zh-CN" b="1" dirty="0" smtClean="0">
              <a:solidFill>
                <a:schemeClr val="tx1"/>
              </a:solidFill>
            </a:rPr>
            <a:t>在</a:t>
          </a:r>
          <a:r>
            <a:rPr lang="en-US" b="1" dirty="0" smtClean="0">
              <a:solidFill>
                <a:schemeClr val="tx1"/>
              </a:solidFill>
            </a:rPr>
            <a:t>S</a:t>
          </a:r>
          <a:r>
            <a:rPr lang="zh-CN" b="1" dirty="0" smtClean="0">
              <a:solidFill>
                <a:schemeClr val="tx1"/>
              </a:solidFill>
            </a:rPr>
            <a:t>有相同的支持度计数，则称项集</a:t>
          </a:r>
          <a:r>
            <a:rPr lang="en-US" b="1" dirty="0" smtClean="0">
              <a:solidFill>
                <a:schemeClr val="tx1"/>
              </a:solidFill>
            </a:rPr>
            <a:t>X</a:t>
          </a:r>
          <a:r>
            <a:rPr lang="zh-CN" b="1" dirty="0" smtClean="0">
              <a:solidFill>
                <a:schemeClr val="tx1"/>
              </a:solidFill>
            </a:rPr>
            <a:t>在数据集</a:t>
          </a:r>
          <a:r>
            <a:rPr lang="en-US" b="1" dirty="0" smtClean="0">
              <a:solidFill>
                <a:schemeClr val="tx1"/>
              </a:solidFill>
            </a:rPr>
            <a:t>S</a:t>
          </a:r>
          <a:r>
            <a:rPr lang="zh-CN" b="1" dirty="0" smtClean="0">
              <a:solidFill>
                <a:schemeClr val="tx1"/>
              </a:solidFill>
            </a:rPr>
            <a:t>中是闭的。</a:t>
          </a:r>
          <a:r>
            <a:rPr lang="zh-CN" altLang="en-US" b="1" dirty="0" smtClean="0">
              <a:solidFill>
                <a:schemeClr val="tx1"/>
              </a:solidFill>
            </a:rPr>
            <a:t>项集</a:t>
          </a:r>
          <a:r>
            <a:rPr lang="en-US" altLang="zh-CN" b="1" dirty="0" smtClean="0">
              <a:solidFill>
                <a:schemeClr val="tx1"/>
              </a:solidFill>
            </a:rPr>
            <a:t>X</a:t>
          </a:r>
          <a:r>
            <a:rPr lang="zh-CN" altLang="en-US" b="1" dirty="0" smtClean="0">
              <a:solidFill>
                <a:schemeClr val="tx1"/>
              </a:solidFill>
            </a:rPr>
            <a:t>是数据集</a:t>
          </a:r>
          <a:r>
            <a:rPr lang="en-US" altLang="zh-CN" b="1" dirty="0" smtClean="0">
              <a:solidFill>
                <a:schemeClr val="tx1"/>
              </a:solidFill>
            </a:rPr>
            <a:t>S</a:t>
          </a:r>
          <a:r>
            <a:rPr lang="zh-CN" altLang="en-US" b="1" dirty="0" smtClean="0">
              <a:solidFill>
                <a:schemeClr val="tx1"/>
              </a:solidFill>
            </a:rPr>
            <a:t>中的闭频繁项集。</a:t>
          </a:r>
          <a:endParaRPr lang="zh-CN" altLang="en-US" dirty="0">
            <a:solidFill>
              <a:schemeClr val="tx1"/>
            </a:solidFill>
          </a:endParaRPr>
        </a:p>
      </dgm:t>
    </dgm:pt>
    <dgm:pt modelId="{5C651072-EE45-4FCB-BCB1-EBB19736D5F5}" type="parTrans" cxnId="{CAA4036F-753E-406B-B3A0-0092E30E1137}">
      <dgm:prSet/>
      <dgm:spPr/>
      <dgm:t>
        <a:bodyPr/>
        <a:lstStyle/>
        <a:p>
          <a:endParaRPr lang="zh-CN" altLang="en-US"/>
        </a:p>
      </dgm:t>
    </dgm:pt>
    <dgm:pt modelId="{A07DF683-E2B1-40AB-AF9C-C0A43D98902B}" type="sibTrans" cxnId="{CAA4036F-753E-406B-B3A0-0092E30E1137}">
      <dgm:prSet/>
      <dgm:spPr/>
      <dgm:t>
        <a:bodyPr/>
        <a:lstStyle/>
        <a:p>
          <a:endParaRPr lang="zh-CN" altLang="en-US"/>
        </a:p>
      </dgm:t>
    </dgm:pt>
    <dgm:pt modelId="{99093E9B-578D-4485-9079-2E3D1277FC11}">
      <dgm:prSet phldrT="[文本]" custT="1"/>
      <dgm:spPr/>
      <dgm:t>
        <a:bodyPr/>
        <a:lstStyle/>
        <a:p>
          <a:r>
            <a:rPr lang="en-US" altLang="zh-CN" sz="1600" dirty="0" smtClean="0">
              <a:solidFill>
                <a:srgbClr val="FF0000"/>
              </a:solidFill>
            </a:rPr>
            <a:t>【</a:t>
          </a:r>
          <a:r>
            <a:rPr lang="zh-CN" altLang="en-US" sz="1600" dirty="0" smtClean="0">
              <a:solidFill>
                <a:srgbClr val="FF0000"/>
              </a:solidFill>
            </a:rPr>
            <a:t>名词解释</a:t>
          </a:r>
          <a:r>
            <a:rPr lang="en-US" altLang="en-US" sz="1600" dirty="0" smtClean="0">
              <a:solidFill>
                <a:srgbClr val="FF0000"/>
              </a:solidFill>
            </a:rPr>
            <a:t>】</a:t>
          </a:r>
          <a:endParaRPr lang="en-US" altLang="zh-CN" sz="1600" dirty="0" smtClean="0">
            <a:solidFill>
              <a:srgbClr val="FF0000"/>
            </a:solidFill>
          </a:endParaRPr>
        </a:p>
        <a:p>
          <a:r>
            <a:rPr lang="zh-CN" altLang="en-US" sz="1600" dirty="0" smtClean="0">
              <a:solidFill>
                <a:schemeClr val="tx1"/>
              </a:solidFill>
            </a:rPr>
            <a:t>真超项集：</a:t>
          </a:r>
          <a:r>
            <a:rPr lang="en-US" altLang="zh-CN" sz="1600" dirty="0" smtClean="0">
              <a:solidFill>
                <a:schemeClr val="tx1"/>
              </a:solidFill>
            </a:rPr>
            <a:t>Y</a:t>
          </a:r>
          <a:r>
            <a:rPr lang="zh-CN" altLang="en-US" sz="1600" dirty="0" smtClean="0">
              <a:solidFill>
                <a:schemeClr val="tx1"/>
              </a:solidFill>
            </a:rPr>
            <a:t>是</a:t>
          </a:r>
          <a:r>
            <a:rPr lang="en-US" altLang="zh-CN" sz="1600" dirty="0" smtClean="0">
              <a:solidFill>
                <a:schemeClr val="tx1"/>
              </a:solidFill>
            </a:rPr>
            <a:t>X</a:t>
          </a:r>
          <a:r>
            <a:rPr lang="zh-CN" altLang="en-US" sz="1600" dirty="0" smtClean="0">
              <a:solidFill>
                <a:schemeClr val="tx1"/>
              </a:solidFill>
            </a:rPr>
            <a:t>的真超项集，如果</a:t>
          </a:r>
          <a:r>
            <a:rPr lang="en-US" altLang="zh-CN" sz="1600" dirty="0" smtClean="0">
              <a:solidFill>
                <a:schemeClr val="tx1"/>
              </a:solidFill>
            </a:rPr>
            <a:t>X</a:t>
          </a:r>
          <a:r>
            <a:rPr lang="zh-CN" altLang="en-US" sz="1600" dirty="0" smtClean="0">
              <a:solidFill>
                <a:schemeClr val="tx1"/>
              </a:solidFill>
            </a:rPr>
            <a:t>是</a:t>
          </a:r>
          <a:r>
            <a:rPr lang="en-US" altLang="zh-CN" sz="1600" dirty="0" smtClean="0">
              <a:solidFill>
                <a:schemeClr val="tx1"/>
              </a:solidFill>
            </a:rPr>
            <a:t>Y</a:t>
          </a:r>
          <a:r>
            <a:rPr lang="zh-CN" altLang="en-US" sz="1600" dirty="0" smtClean="0">
              <a:solidFill>
                <a:schemeClr val="tx1"/>
              </a:solidFill>
            </a:rPr>
            <a:t>的真子项集，即如果</a:t>
          </a:r>
          <a:r>
            <a:rPr lang="en-US" altLang="zh-CN" sz="1600" dirty="0" smtClean="0">
              <a:solidFill>
                <a:schemeClr val="tx1"/>
              </a:solidFill>
            </a:rPr>
            <a:t>X Y</a:t>
          </a:r>
          <a:r>
            <a:rPr lang="zh-CN" altLang="en-US" sz="1600" dirty="0" smtClean="0">
              <a:solidFill>
                <a:schemeClr val="tx1"/>
              </a:solidFill>
            </a:rPr>
            <a:t>。换言之，</a:t>
          </a:r>
          <a:r>
            <a:rPr lang="en-US" altLang="zh-CN" sz="1600" dirty="0" smtClean="0">
              <a:solidFill>
                <a:schemeClr val="tx1"/>
              </a:solidFill>
            </a:rPr>
            <a:t>X</a:t>
          </a:r>
          <a:r>
            <a:rPr lang="zh-CN" altLang="en-US" sz="1600" dirty="0" smtClean="0">
              <a:solidFill>
                <a:schemeClr val="tx1"/>
              </a:solidFill>
            </a:rPr>
            <a:t>中的每一项都包含在</a:t>
          </a:r>
          <a:r>
            <a:rPr lang="en-US" altLang="zh-CN" sz="1600" dirty="0" smtClean="0">
              <a:solidFill>
                <a:schemeClr val="tx1"/>
              </a:solidFill>
            </a:rPr>
            <a:t>Y</a:t>
          </a:r>
          <a:r>
            <a:rPr lang="zh-CN" altLang="en-US" sz="1600" dirty="0" smtClean="0">
              <a:solidFill>
                <a:schemeClr val="tx1"/>
              </a:solidFill>
            </a:rPr>
            <a:t>中，但是</a:t>
          </a:r>
          <a:r>
            <a:rPr lang="en-US" altLang="zh-CN" sz="1600" dirty="0" smtClean="0">
              <a:solidFill>
                <a:schemeClr val="tx1"/>
              </a:solidFill>
            </a:rPr>
            <a:t>Y</a:t>
          </a:r>
          <a:r>
            <a:rPr lang="zh-CN" altLang="en-US" sz="1600" dirty="0" smtClean="0">
              <a:solidFill>
                <a:schemeClr val="tx1"/>
              </a:solidFill>
            </a:rPr>
            <a:t>中至少有一个项不在</a:t>
          </a:r>
          <a:r>
            <a:rPr lang="en-US" altLang="zh-CN" sz="1600" dirty="0" smtClean="0">
              <a:solidFill>
                <a:schemeClr val="tx1"/>
              </a:solidFill>
            </a:rPr>
            <a:t>X</a:t>
          </a:r>
          <a:r>
            <a:rPr lang="zh-CN" altLang="en-US" sz="1600" dirty="0" smtClean="0">
              <a:solidFill>
                <a:schemeClr val="tx1"/>
              </a:solidFill>
            </a:rPr>
            <a:t>中。</a:t>
          </a:r>
          <a:endParaRPr lang="en-US" altLang="zh-CN" sz="1600" dirty="0" smtClean="0">
            <a:solidFill>
              <a:schemeClr val="tx1"/>
            </a:solidFill>
          </a:endParaRPr>
        </a:p>
        <a:p>
          <a:endParaRPr lang="zh-CN" altLang="en-US" sz="1400" dirty="0"/>
        </a:p>
      </dgm:t>
    </dgm:pt>
    <dgm:pt modelId="{7DF595D8-C9A7-45D6-9DFA-A0D583B7BDC2}" type="parTrans" cxnId="{DFF9C6CC-6A8B-407A-B54E-43EDA303E449}">
      <dgm:prSet/>
      <dgm:spPr/>
      <dgm:t>
        <a:bodyPr/>
        <a:lstStyle/>
        <a:p>
          <a:endParaRPr lang="zh-CN" altLang="en-US"/>
        </a:p>
      </dgm:t>
    </dgm:pt>
    <dgm:pt modelId="{7305F012-7692-4A9F-83A6-44150FFB861F}" type="sibTrans" cxnId="{DFF9C6CC-6A8B-407A-B54E-43EDA303E449}">
      <dgm:prSet/>
      <dgm:spPr/>
      <dgm:t>
        <a:bodyPr/>
        <a:lstStyle/>
        <a:p>
          <a:endParaRPr lang="zh-CN" altLang="en-US"/>
        </a:p>
      </dgm:t>
    </dgm:pt>
    <dgm:pt modelId="{42A93ED5-5612-4D4D-9377-D98EEE520E9B}" type="pres">
      <dgm:prSet presAssocID="{253770E5-6114-4A89-8A21-637A04CEB924}" presName="outerComposite" presStyleCnt="0">
        <dgm:presLayoutVars>
          <dgm:chMax val="5"/>
          <dgm:dir/>
          <dgm:resizeHandles val="exact"/>
        </dgm:presLayoutVars>
      </dgm:prSet>
      <dgm:spPr/>
      <dgm:t>
        <a:bodyPr/>
        <a:lstStyle/>
        <a:p>
          <a:endParaRPr lang="zh-CN" altLang="en-US"/>
        </a:p>
      </dgm:t>
    </dgm:pt>
    <dgm:pt modelId="{E8A8F229-FCA1-4B1B-AD0C-618270CF176A}" type="pres">
      <dgm:prSet presAssocID="{253770E5-6114-4A89-8A21-637A04CEB924}" presName="dummyMaxCanvas" presStyleCnt="0">
        <dgm:presLayoutVars/>
      </dgm:prSet>
      <dgm:spPr/>
    </dgm:pt>
    <dgm:pt modelId="{0360E3FE-2DA6-4460-B85C-7751CC7D057C}" type="pres">
      <dgm:prSet presAssocID="{253770E5-6114-4A89-8A21-637A04CEB924}" presName="TwoNodes_1" presStyleLbl="node1" presStyleIdx="0" presStyleCnt="2">
        <dgm:presLayoutVars>
          <dgm:bulletEnabled val="1"/>
        </dgm:presLayoutVars>
      </dgm:prSet>
      <dgm:spPr/>
      <dgm:t>
        <a:bodyPr/>
        <a:lstStyle/>
        <a:p>
          <a:endParaRPr lang="zh-CN" altLang="en-US"/>
        </a:p>
      </dgm:t>
    </dgm:pt>
    <dgm:pt modelId="{8FC20C9E-48E4-4A96-9C1B-E7226E8C7DBB}" type="pres">
      <dgm:prSet presAssocID="{253770E5-6114-4A89-8A21-637A04CEB924}" presName="TwoNodes_2" presStyleLbl="node1" presStyleIdx="1" presStyleCnt="2" custScaleY="119444">
        <dgm:presLayoutVars>
          <dgm:bulletEnabled val="1"/>
        </dgm:presLayoutVars>
      </dgm:prSet>
      <dgm:spPr/>
      <dgm:t>
        <a:bodyPr/>
        <a:lstStyle/>
        <a:p>
          <a:endParaRPr lang="zh-CN" altLang="en-US"/>
        </a:p>
      </dgm:t>
    </dgm:pt>
    <dgm:pt modelId="{CF83B533-9B2C-4D7C-AC2E-FE48CA3BD8BA}" type="pres">
      <dgm:prSet presAssocID="{253770E5-6114-4A89-8A21-637A04CEB924}" presName="TwoConn_1-2" presStyleLbl="fgAccFollowNode1" presStyleIdx="0" presStyleCnt="1">
        <dgm:presLayoutVars>
          <dgm:bulletEnabled val="1"/>
        </dgm:presLayoutVars>
      </dgm:prSet>
      <dgm:spPr/>
      <dgm:t>
        <a:bodyPr/>
        <a:lstStyle/>
        <a:p>
          <a:endParaRPr lang="zh-CN" altLang="en-US"/>
        </a:p>
      </dgm:t>
    </dgm:pt>
    <dgm:pt modelId="{6C41AC20-689D-4F30-A3FF-D8159F542B1D}" type="pres">
      <dgm:prSet presAssocID="{253770E5-6114-4A89-8A21-637A04CEB924}" presName="TwoNodes_1_text" presStyleLbl="node1" presStyleIdx="1" presStyleCnt="2">
        <dgm:presLayoutVars>
          <dgm:bulletEnabled val="1"/>
        </dgm:presLayoutVars>
      </dgm:prSet>
      <dgm:spPr/>
      <dgm:t>
        <a:bodyPr/>
        <a:lstStyle/>
        <a:p>
          <a:endParaRPr lang="zh-CN" altLang="en-US"/>
        </a:p>
      </dgm:t>
    </dgm:pt>
    <dgm:pt modelId="{8FDEC2BC-DD79-4243-96E9-FEEE409DD483}" type="pres">
      <dgm:prSet presAssocID="{253770E5-6114-4A89-8A21-637A04CEB924}" presName="TwoNodes_2_text" presStyleLbl="node1" presStyleIdx="1" presStyleCnt="2">
        <dgm:presLayoutVars>
          <dgm:bulletEnabled val="1"/>
        </dgm:presLayoutVars>
      </dgm:prSet>
      <dgm:spPr/>
      <dgm:t>
        <a:bodyPr/>
        <a:lstStyle/>
        <a:p>
          <a:endParaRPr lang="zh-CN" altLang="en-US"/>
        </a:p>
      </dgm:t>
    </dgm:pt>
  </dgm:ptLst>
  <dgm:cxnLst>
    <dgm:cxn modelId="{770739A9-2D06-4166-B961-E0F5D44CAF16}" type="presOf" srcId="{99093E9B-578D-4485-9079-2E3D1277FC11}" destId="{8FDEC2BC-DD79-4243-96E9-FEEE409DD483}" srcOrd="1" destOrd="0" presId="urn:microsoft.com/office/officeart/2005/8/layout/vProcess5"/>
    <dgm:cxn modelId="{E306705A-204D-4CE1-8767-6E67B220AF10}" type="presOf" srcId="{ED8D25FE-ECB6-414C-8409-3B83C2E52648}" destId="{6C41AC20-689D-4F30-A3FF-D8159F542B1D}" srcOrd="1" destOrd="0" presId="urn:microsoft.com/office/officeart/2005/8/layout/vProcess5"/>
    <dgm:cxn modelId="{BC6CB00C-557C-4EB7-9F31-91B4C18EE9FF}" type="presOf" srcId="{99093E9B-578D-4485-9079-2E3D1277FC11}" destId="{8FC20C9E-48E4-4A96-9C1B-E7226E8C7DBB}" srcOrd="0" destOrd="0" presId="urn:microsoft.com/office/officeart/2005/8/layout/vProcess5"/>
    <dgm:cxn modelId="{892B0A39-D69A-479B-8ABE-9ED3D23E7368}" type="presOf" srcId="{A07DF683-E2B1-40AB-AF9C-C0A43D98902B}" destId="{CF83B533-9B2C-4D7C-AC2E-FE48CA3BD8BA}" srcOrd="0" destOrd="0" presId="urn:microsoft.com/office/officeart/2005/8/layout/vProcess5"/>
    <dgm:cxn modelId="{CAA4036F-753E-406B-B3A0-0092E30E1137}" srcId="{253770E5-6114-4A89-8A21-637A04CEB924}" destId="{ED8D25FE-ECB6-414C-8409-3B83C2E52648}" srcOrd="0" destOrd="0" parTransId="{5C651072-EE45-4FCB-BCB1-EBB19736D5F5}" sibTransId="{A07DF683-E2B1-40AB-AF9C-C0A43D98902B}"/>
    <dgm:cxn modelId="{31CB9C08-B961-47FC-98D5-C8D5ED36A9D8}" type="presOf" srcId="{253770E5-6114-4A89-8A21-637A04CEB924}" destId="{42A93ED5-5612-4D4D-9377-D98EEE520E9B}" srcOrd="0" destOrd="0" presId="urn:microsoft.com/office/officeart/2005/8/layout/vProcess5"/>
    <dgm:cxn modelId="{DFF9C6CC-6A8B-407A-B54E-43EDA303E449}" srcId="{253770E5-6114-4A89-8A21-637A04CEB924}" destId="{99093E9B-578D-4485-9079-2E3D1277FC11}" srcOrd="1" destOrd="0" parTransId="{7DF595D8-C9A7-45D6-9DFA-A0D583B7BDC2}" sibTransId="{7305F012-7692-4A9F-83A6-44150FFB861F}"/>
    <dgm:cxn modelId="{FC642E5C-965E-4AA8-A7AC-BC132A000C6D}" type="presOf" srcId="{ED8D25FE-ECB6-414C-8409-3B83C2E52648}" destId="{0360E3FE-2DA6-4460-B85C-7751CC7D057C}" srcOrd="0" destOrd="0" presId="urn:microsoft.com/office/officeart/2005/8/layout/vProcess5"/>
    <dgm:cxn modelId="{EEC77927-4266-4429-B88B-55C36F533587}" type="presParOf" srcId="{42A93ED5-5612-4D4D-9377-D98EEE520E9B}" destId="{E8A8F229-FCA1-4B1B-AD0C-618270CF176A}" srcOrd="0" destOrd="0" presId="urn:microsoft.com/office/officeart/2005/8/layout/vProcess5"/>
    <dgm:cxn modelId="{8BEEFE38-3257-43ED-B814-8FF3072D0075}" type="presParOf" srcId="{42A93ED5-5612-4D4D-9377-D98EEE520E9B}" destId="{0360E3FE-2DA6-4460-B85C-7751CC7D057C}" srcOrd="1" destOrd="0" presId="urn:microsoft.com/office/officeart/2005/8/layout/vProcess5"/>
    <dgm:cxn modelId="{107FEA2D-FFB0-460A-8A28-1A230A2DE604}" type="presParOf" srcId="{42A93ED5-5612-4D4D-9377-D98EEE520E9B}" destId="{8FC20C9E-48E4-4A96-9C1B-E7226E8C7DBB}" srcOrd="2" destOrd="0" presId="urn:microsoft.com/office/officeart/2005/8/layout/vProcess5"/>
    <dgm:cxn modelId="{024E8BEC-1761-48A1-BC09-8770A0AE0739}" type="presParOf" srcId="{42A93ED5-5612-4D4D-9377-D98EEE520E9B}" destId="{CF83B533-9B2C-4D7C-AC2E-FE48CA3BD8BA}" srcOrd="3" destOrd="0" presId="urn:microsoft.com/office/officeart/2005/8/layout/vProcess5"/>
    <dgm:cxn modelId="{F872854A-C06E-49F3-A6E3-3EDE042298ED}" type="presParOf" srcId="{42A93ED5-5612-4D4D-9377-D98EEE520E9B}" destId="{6C41AC20-689D-4F30-A3FF-D8159F542B1D}" srcOrd="4" destOrd="0" presId="urn:microsoft.com/office/officeart/2005/8/layout/vProcess5"/>
    <dgm:cxn modelId="{1D8CE3C6-DE7F-485F-96DD-5ABF0F4B411B}" type="presParOf" srcId="{42A93ED5-5612-4D4D-9377-D98EEE520E9B}" destId="{8FDEC2BC-DD79-4243-96E9-FEEE409DD483}" srcOrd="5" destOrd="0" presId="urn:microsoft.com/office/officeart/2005/8/layout/vProcess5"/>
  </dgm:cxnLst>
  <dgm:bg/>
  <dgm:whole/>
</dgm:dataModel>
</file>

<file path=ppt/diagrams/data6.xml><?xml version="1.0" encoding="utf-8"?>
<dgm:dataModel xmlns:dgm="http://schemas.openxmlformats.org/drawingml/2006/diagram" xmlns:a="http://schemas.openxmlformats.org/drawingml/2006/main">
  <dgm:ptLst>
    <dgm:pt modelId="{5F594D9F-02F2-47E1-A93E-8A5CA455FC92}"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zh-CN" altLang="en-US"/>
        </a:p>
      </dgm:t>
    </dgm:pt>
    <dgm:pt modelId="{70470ED8-B4B1-43B3-B669-B6263D55D7EA}">
      <dgm:prSet phldrT="[文本]"/>
      <dgm:spPr/>
      <dgm:t>
        <a:bodyPr/>
        <a:lstStyle/>
        <a:p>
          <a:r>
            <a:rPr lang="zh-CN" b="1" dirty="0" smtClean="0">
              <a:solidFill>
                <a:schemeClr val="tx1"/>
              </a:solidFill>
            </a:rPr>
            <a:t>极大频繁项集</a:t>
          </a:r>
          <a:r>
            <a:rPr lang="en-US" altLang="zh-CN" b="1" dirty="0" smtClean="0">
              <a:solidFill>
                <a:schemeClr val="tx1"/>
              </a:solidFill>
            </a:rPr>
            <a:t>:</a:t>
          </a:r>
          <a:r>
            <a:rPr lang="zh-CN" b="1" dirty="0" smtClean="0">
              <a:solidFill>
                <a:schemeClr val="tx1"/>
              </a:solidFill>
            </a:rPr>
            <a:t> 如果</a:t>
          </a:r>
          <a:r>
            <a:rPr lang="en-US" b="1" dirty="0" smtClean="0">
              <a:solidFill>
                <a:schemeClr val="tx1"/>
              </a:solidFill>
            </a:rPr>
            <a:t>X</a:t>
          </a:r>
          <a:r>
            <a:rPr lang="zh-CN" b="1" dirty="0" smtClean="0">
              <a:solidFill>
                <a:schemeClr val="tx1"/>
              </a:solidFill>
            </a:rPr>
            <a:t>是频繁的，并且不存在超项集</a:t>
          </a:r>
          <a:r>
            <a:rPr lang="en-US" b="1" dirty="0" smtClean="0">
              <a:solidFill>
                <a:schemeClr val="tx1"/>
              </a:solidFill>
            </a:rPr>
            <a:t>Y</a:t>
          </a:r>
          <a:r>
            <a:rPr lang="zh-CN" b="1" dirty="0" smtClean="0">
              <a:solidFill>
                <a:schemeClr val="tx1"/>
              </a:solidFill>
            </a:rPr>
            <a:t>使得</a:t>
          </a:r>
          <a:r>
            <a:rPr lang="en-US" b="1" dirty="0" smtClean="0">
              <a:solidFill>
                <a:schemeClr val="tx1"/>
              </a:solidFill>
            </a:rPr>
            <a:t>XY</a:t>
          </a:r>
          <a:r>
            <a:rPr lang="zh-CN" altLang="en-US" b="1" dirty="0" smtClean="0">
              <a:solidFill>
                <a:schemeClr val="tx1"/>
              </a:solidFill>
            </a:rPr>
            <a:t>并且</a:t>
          </a:r>
          <a:r>
            <a:rPr lang="en-US" altLang="zh-CN" b="1" dirty="0" smtClean="0">
              <a:solidFill>
                <a:schemeClr val="tx1"/>
              </a:solidFill>
            </a:rPr>
            <a:t>Y</a:t>
          </a:r>
          <a:r>
            <a:rPr lang="zh-CN" altLang="en-US" b="1" dirty="0" smtClean="0">
              <a:solidFill>
                <a:schemeClr val="tx1"/>
              </a:solidFill>
            </a:rPr>
            <a:t>在</a:t>
          </a:r>
          <a:r>
            <a:rPr lang="en-US" altLang="zh-CN" b="1" dirty="0" smtClean="0">
              <a:solidFill>
                <a:schemeClr val="tx1"/>
              </a:solidFill>
            </a:rPr>
            <a:t>S</a:t>
          </a:r>
          <a:r>
            <a:rPr lang="zh-CN" altLang="en-US" b="1" dirty="0" smtClean="0">
              <a:solidFill>
                <a:schemeClr val="tx1"/>
              </a:solidFill>
            </a:rPr>
            <a:t>中是频繁的。</a:t>
          </a:r>
          <a:r>
            <a:rPr lang="en-US" b="1" dirty="0" smtClean="0">
              <a:solidFill>
                <a:schemeClr val="tx1"/>
              </a:solidFill>
            </a:rPr>
            <a:t> </a:t>
          </a:r>
          <a:endParaRPr lang="zh-CN" altLang="en-US" b="1" dirty="0">
            <a:solidFill>
              <a:schemeClr val="tx1"/>
            </a:solidFill>
          </a:endParaRPr>
        </a:p>
      </dgm:t>
    </dgm:pt>
    <dgm:pt modelId="{E46BA101-986F-4323-B3FD-5263F34294C2}" type="parTrans" cxnId="{F2DB76B7-5279-4C78-BE40-38E32446B229}">
      <dgm:prSet/>
      <dgm:spPr/>
      <dgm:t>
        <a:bodyPr/>
        <a:lstStyle/>
        <a:p>
          <a:endParaRPr lang="zh-CN" altLang="en-US"/>
        </a:p>
      </dgm:t>
    </dgm:pt>
    <dgm:pt modelId="{8F783FBC-EF20-4BD1-97D7-FF3EBBCB6754}" type="sibTrans" cxnId="{F2DB76B7-5279-4C78-BE40-38E32446B229}">
      <dgm:prSet/>
      <dgm:spPr/>
      <dgm:t>
        <a:bodyPr/>
        <a:lstStyle/>
        <a:p>
          <a:endParaRPr lang="zh-CN" altLang="en-US"/>
        </a:p>
      </dgm:t>
    </dgm:pt>
    <dgm:pt modelId="{27044987-E54E-4E1F-8927-3D30F384F56B}">
      <dgm:prSet phldrT="[文本]"/>
      <dgm:spPr/>
      <dgm:t>
        <a:bodyPr/>
        <a:lstStyle/>
        <a:p>
          <a:r>
            <a:rPr lang="zh-CN" altLang="en-US" dirty="0" smtClean="0">
              <a:solidFill>
                <a:schemeClr val="tx1"/>
              </a:solidFill>
            </a:rPr>
            <a:t>举例：</a:t>
          </a:r>
          <a:endParaRPr lang="zh-CN" altLang="en-US" dirty="0">
            <a:solidFill>
              <a:schemeClr val="tx1"/>
            </a:solidFill>
          </a:endParaRPr>
        </a:p>
      </dgm:t>
    </dgm:pt>
    <dgm:pt modelId="{0564112C-A632-48BC-9FD8-71E82B782BE5}" type="parTrans" cxnId="{9424E08E-AC74-412F-8AF5-BF4A0D515B69}">
      <dgm:prSet/>
      <dgm:spPr/>
      <dgm:t>
        <a:bodyPr/>
        <a:lstStyle/>
        <a:p>
          <a:endParaRPr lang="zh-CN" altLang="en-US"/>
        </a:p>
      </dgm:t>
    </dgm:pt>
    <dgm:pt modelId="{4F994D8C-02AA-4298-99C9-8ADDC5CF9E1C}" type="sibTrans" cxnId="{9424E08E-AC74-412F-8AF5-BF4A0D515B69}">
      <dgm:prSet/>
      <dgm:spPr/>
      <dgm:t>
        <a:bodyPr/>
        <a:lstStyle/>
        <a:p>
          <a:endParaRPr lang="zh-CN" altLang="en-US"/>
        </a:p>
      </dgm:t>
    </dgm:pt>
    <dgm:pt modelId="{B3C77491-F080-4FCA-805E-EAB7D5A75671}" type="pres">
      <dgm:prSet presAssocID="{5F594D9F-02F2-47E1-A93E-8A5CA455FC92}" presName="outerComposite" presStyleCnt="0">
        <dgm:presLayoutVars>
          <dgm:chMax val="5"/>
          <dgm:dir/>
          <dgm:resizeHandles val="exact"/>
        </dgm:presLayoutVars>
      </dgm:prSet>
      <dgm:spPr/>
      <dgm:t>
        <a:bodyPr/>
        <a:lstStyle/>
        <a:p>
          <a:endParaRPr lang="zh-CN" altLang="en-US"/>
        </a:p>
      </dgm:t>
    </dgm:pt>
    <dgm:pt modelId="{BB48CD73-41BD-4373-9745-16BFA35E7E71}" type="pres">
      <dgm:prSet presAssocID="{5F594D9F-02F2-47E1-A93E-8A5CA455FC92}" presName="dummyMaxCanvas" presStyleCnt="0">
        <dgm:presLayoutVars/>
      </dgm:prSet>
      <dgm:spPr/>
    </dgm:pt>
    <dgm:pt modelId="{8211325B-D22C-4B30-834C-EAD04B5FAA8B}" type="pres">
      <dgm:prSet presAssocID="{5F594D9F-02F2-47E1-A93E-8A5CA455FC92}" presName="TwoNodes_1" presStyleLbl="node1" presStyleIdx="0" presStyleCnt="2">
        <dgm:presLayoutVars>
          <dgm:bulletEnabled val="1"/>
        </dgm:presLayoutVars>
      </dgm:prSet>
      <dgm:spPr/>
      <dgm:t>
        <a:bodyPr/>
        <a:lstStyle/>
        <a:p>
          <a:endParaRPr lang="zh-CN" altLang="en-US"/>
        </a:p>
      </dgm:t>
    </dgm:pt>
    <dgm:pt modelId="{AC20B156-9B82-42BD-8F05-5C31EEAACF4A}" type="pres">
      <dgm:prSet presAssocID="{5F594D9F-02F2-47E1-A93E-8A5CA455FC92}" presName="TwoNodes_2" presStyleLbl="node1" presStyleIdx="1" presStyleCnt="2" custLinFactNeighborX="-982" custLinFactNeighborY="794">
        <dgm:presLayoutVars>
          <dgm:bulletEnabled val="1"/>
        </dgm:presLayoutVars>
      </dgm:prSet>
      <dgm:spPr/>
      <dgm:t>
        <a:bodyPr/>
        <a:lstStyle/>
        <a:p>
          <a:endParaRPr lang="zh-CN" altLang="en-US"/>
        </a:p>
      </dgm:t>
    </dgm:pt>
    <dgm:pt modelId="{4780EBD3-88AA-41F5-B887-298BB3BDC24A}" type="pres">
      <dgm:prSet presAssocID="{5F594D9F-02F2-47E1-A93E-8A5CA455FC92}" presName="TwoConn_1-2" presStyleLbl="fgAccFollowNode1" presStyleIdx="0" presStyleCnt="1">
        <dgm:presLayoutVars>
          <dgm:bulletEnabled val="1"/>
        </dgm:presLayoutVars>
      </dgm:prSet>
      <dgm:spPr/>
      <dgm:t>
        <a:bodyPr/>
        <a:lstStyle/>
        <a:p>
          <a:endParaRPr lang="zh-CN" altLang="en-US"/>
        </a:p>
      </dgm:t>
    </dgm:pt>
    <dgm:pt modelId="{E15D06BB-0758-4526-A7BA-060F4FE3581A}" type="pres">
      <dgm:prSet presAssocID="{5F594D9F-02F2-47E1-A93E-8A5CA455FC92}" presName="TwoNodes_1_text" presStyleLbl="node1" presStyleIdx="1" presStyleCnt="2">
        <dgm:presLayoutVars>
          <dgm:bulletEnabled val="1"/>
        </dgm:presLayoutVars>
      </dgm:prSet>
      <dgm:spPr/>
      <dgm:t>
        <a:bodyPr/>
        <a:lstStyle/>
        <a:p>
          <a:endParaRPr lang="zh-CN" altLang="en-US"/>
        </a:p>
      </dgm:t>
    </dgm:pt>
    <dgm:pt modelId="{7E51912E-27E8-4923-BB85-A09DB1DE363B}" type="pres">
      <dgm:prSet presAssocID="{5F594D9F-02F2-47E1-A93E-8A5CA455FC92}" presName="TwoNodes_2_text" presStyleLbl="node1" presStyleIdx="1" presStyleCnt="2">
        <dgm:presLayoutVars>
          <dgm:bulletEnabled val="1"/>
        </dgm:presLayoutVars>
      </dgm:prSet>
      <dgm:spPr/>
      <dgm:t>
        <a:bodyPr/>
        <a:lstStyle/>
        <a:p>
          <a:endParaRPr lang="zh-CN" altLang="en-US"/>
        </a:p>
      </dgm:t>
    </dgm:pt>
  </dgm:ptLst>
  <dgm:cxnLst>
    <dgm:cxn modelId="{8F285451-B888-4108-8539-A63C2D9B8B00}" type="presOf" srcId="{8F783FBC-EF20-4BD1-97D7-FF3EBBCB6754}" destId="{4780EBD3-88AA-41F5-B887-298BB3BDC24A}" srcOrd="0" destOrd="0" presId="urn:microsoft.com/office/officeart/2005/8/layout/vProcess5"/>
    <dgm:cxn modelId="{F2DB76B7-5279-4C78-BE40-38E32446B229}" srcId="{5F594D9F-02F2-47E1-A93E-8A5CA455FC92}" destId="{70470ED8-B4B1-43B3-B669-B6263D55D7EA}" srcOrd="0" destOrd="0" parTransId="{E46BA101-986F-4323-B3FD-5263F34294C2}" sibTransId="{8F783FBC-EF20-4BD1-97D7-FF3EBBCB6754}"/>
    <dgm:cxn modelId="{9424E08E-AC74-412F-8AF5-BF4A0D515B69}" srcId="{5F594D9F-02F2-47E1-A93E-8A5CA455FC92}" destId="{27044987-E54E-4E1F-8927-3D30F384F56B}" srcOrd="1" destOrd="0" parTransId="{0564112C-A632-48BC-9FD8-71E82B782BE5}" sibTransId="{4F994D8C-02AA-4298-99C9-8ADDC5CF9E1C}"/>
    <dgm:cxn modelId="{C142F2BE-BAB1-4010-98D9-B2366BBA67BD}" type="presOf" srcId="{27044987-E54E-4E1F-8927-3D30F384F56B}" destId="{7E51912E-27E8-4923-BB85-A09DB1DE363B}" srcOrd="1" destOrd="0" presId="urn:microsoft.com/office/officeart/2005/8/layout/vProcess5"/>
    <dgm:cxn modelId="{D0266970-4963-46C7-902C-2DD03800388D}" type="presOf" srcId="{27044987-E54E-4E1F-8927-3D30F384F56B}" destId="{AC20B156-9B82-42BD-8F05-5C31EEAACF4A}" srcOrd="0" destOrd="0" presId="urn:microsoft.com/office/officeart/2005/8/layout/vProcess5"/>
    <dgm:cxn modelId="{1396E556-128F-4B55-BB2E-8137648FEB99}" type="presOf" srcId="{70470ED8-B4B1-43B3-B669-B6263D55D7EA}" destId="{E15D06BB-0758-4526-A7BA-060F4FE3581A}" srcOrd="1" destOrd="0" presId="urn:microsoft.com/office/officeart/2005/8/layout/vProcess5"/>
    <dgm:cxn modelId="{9F972D8D-EFEF-47C9-9336-5142848B1CD6}" type="presOf" srcId="{70470ED8-B4B1-43B3-B669-B6263D55D7EA}" destId="{8211325B-D22C-4B30-834C-EAD04B5FAA8B}" srcOrd="0" destOrd="0" presId="urn:microsoft.com/office/officeart/2005/8/layout/vProcess5"/>
    <dgm:cxn modelId="{B6AC9FBA-43F2-46F3-9C85-10FBC84C19C9}" type="presOf" srcId="{5F594D9F-02F2-47E1-A93E-8A5CA455FC92}" destId="{B3C77491-F080-4FCA-805E-EAB7D5A75671}" srcOrd="0" destOrd="0" presId="urn:microsoft.com/office/officeart/2005/8/layout/vProcess5"/>
    <dgm:cxn modelId="{70577C2E-5603-436E-9CD3-D643DFE0E865}" type="presParOf" srcId="{B3C77491-F080-4FCA-805E-EAB7D5A75671}" destId="{BB48CD73-41BD-4373-9745-16BFA35E7E71}" srcOrd="0" destOrd="0" presId="urn:microsoft.com/office/officeart/2005/8/layout/vProcess5"/>
    <dgm:cxn modelId="{4932E984-24AA-44CC-A2C9-398D89E05FBF}" type="presParOf" srcId="{B3C77491-F080-4FCA-805E-EAB7D5A75671}" destId="{8211325B-D22C-4B30-834C-EAD04B5FAA8B}" srcOrd="1" destOrd="0" presId="urn:microsoft.com/office/officeart/2005/8/layout/vProcess5"/>
    <dgm:cxn modelId="{049EC2EA-DB2E-4651-8F54-29E47AC4EC35}" type="presParOf" srcId="{B3C77491-F080-4FCA-805E-EAB7D5A75671}" destId="{AC20B156-9B82-42BD-8F05-5C31EEAACF4A}" srcOrd="2" destOrd="0" presId="urn:microsoft.com/office/officeart/2005/8/layout/vProcess5"/>
    <dgm:cxn modelId="{84D5E499-D33B-4A38-B69B-6CDF02C1C619}" type="presParOf" srcId="{B3C77491-F080-4FCA-805E-EAB7D5A75671}" destId="{4780EBD3-88AA-41F5-B887-298BB3BDC24A}" srcOrd="3" destOrd="0" presId="urn:microsoft.com/office/officeart/2005/8/layout/vProcess5"/>
    <dgm:cxn modelId="{31C6F458-DCEF-4E55-9FA6-ED1079324D2A}" type="presParOf" srcId="{B3C77491-F080-4FCA-805E-EAB7D5A75671}" destId="{E15D06BB-0758-4526-A7BA-060F4FE3581A}" srcOrd="4" destOrd="0" presId="urn:microsoft.com/office/officeart/2005/8/layout/vProcess5"/>
    <dgm:cxn modelId="{4F9B91E6-DB08-4343-8DD1-69F5B6E95DDA}" type="presParOf" srcId="{B3C77491-F080-4FCA-805E-EAB7D5A75671}" destId="{7E51912E-27E8-4923-BB85-A09DB1DE363B}" srcOrd="5" destOrd="0" presId="urn:microsoft.com/office/officeart/2005/8/layout/vProcess5"/>
  </dgm:cxnLst>
  <dgm:bg/>
  <dgm:whole/>
</dgm:dataModel>
</file>

<file path=ppt/diagrams/data7.xml><?xml version="1.0" encoding="utf-8"?>
<dgm:dataModel xmlns:dgm="http://schemas.openxmlformats.org/drawingml/2006/diagram" xmlns:a="http://schemas.openxmlformats.org/drawingml/2006/main">
  <dgm:ptLst>
    <dgm:pt modelId="{902119DD-D4B3-4A4F-AC9A-2B49FEB0A666}"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zh-CN" altLang="en-US"/>
        </a:p>
      </dgm:t>
    </dgm:pt>
    <dgm:pt modelId="{DEF756D1-7A61-4F59-B883-601D8B13BB60}">
      <dgm:prSet phldrT="[文本]"/>
      <dgm:spPr/>
      <dgm:t>
        <a:bodyPr/>
        <a:lstStyle/>
        <a:p>
          <a:r>
            <a:rPr lang="zh-CN" altLang="en-US" dirty="0" smtClean="0"/>
            <a:t>根据挖掘的模式的完全性分类</a:t>
          </a:r>
          <a:endParaRPr lang="zh-CN" altLang="en-US" dirty="0"/>
        </a:p>
      </dgm:t>
    </dgm:pt>
    <dgm:pt modelId="{A5300612-ECB0-4D55-ACFA-B89BADE8FE2A}" type="parTrans" cxnId="{FD7F9CD7-8898-4F41-8D38-576770D238D7}">
      <dgm:prSet/>
      <dgm:spPr/>
      <dgm:t>
        <a:bodyPr/>
        <a:lstStyle/>
        <a:p>
          <a:endParaRPr lang="zh-CN" altLang="en-US"/>
        </a:p>
      </dgm:t>
    </dgm:pt>
    <dgm:pt modelId="{0727CDCF-9855-4F61-8188-73F293F15349}" type="sibTrans" cxnId="{FD7F9CD7-8898-4F41-8D38-576770D238D7}">
      <dgm:prSet/>
      <dgm:spPr/>
      <dgm:t>
        <a:bodyPr/>
        <a:lstStyle/>
        <a:p>
          <a:endParaRPr lang="zh-CN" altLang="en-US"/>
        </a:p>
      </dgm:t>
    </dgm:pt>
    <dgm:pt modelId="{520539EA-156E-4AE6-B336-FA26669083EB}">
      <dgm:prSet phldrT="[文本]"/>
      <dgm:spPr/>
      <dgm:t>
        <a:bodyPr/>
        <a:lstStyle/>
        <a:p>
          <a:r>
            <a:rPr lang="zh-CN" altLang="en-US" dirty="0" smtClean="0"/>
            <a:t>挖掘频繁项集的完全集、闭频繁项集、极大频繁项集</a:t>
          </a:r>
          <a:endParaRPr lang="zh-CN" altLang="en-US" dirty="0"/>
        </a:p>
      </dgm:t>
    </dgm:pt>
    <dgm:pt modelId="{CD2E25B9-6F12-4FC4-89D1-841CFD303059}" type="parTrans" cxnId="{09E9BC0E-CBF4-4319-BF6E-3A30CEF9A487}">
      <dgm:prSet/>
      <dgm:spPr/>
      <dgm:t>
        <a:bodyPr/>
        <a:lstStyle/>
        <a:p>
          <a:endParaRPr lang="zh-CN" altLang="en-US"/>
        </a:p>
      </dgm:t>
    </dgm:pt>
    <dgm:pt modelId="{075C275E-B1EB-40B8-B895-2ED7332201B6}" type="sibTrans" cxnId="{09E9BC0E-CBF4-4319-BF6E-3A30CEF9A487}">
      <dgm:prSet/>
      <dgm:spPr/>
      <dgm:t>
        <a:bodyPr/>
        <a:lstStyle/>
        <a:p>
          <a:endParaRPr lang="zh-CN" altLang="en-US"/>
        </a:p>
      </dgm:t>
    </dgm:pt>
    <dgm:pt modelId="{20008A41-F90D-47F7-9DC3-2E34B7AC3EA7}">
      <dgm:prSet phldrT="[文本]"/>
      <dgm:spPr/>
      <dgm:t>
        <a:bodyPr/>
        <a:lstStyle/>
        <a:p>
          <a:r>
            <a:rPr lang="zh-CN" altLang="en-US" dirty="0" smtClean="0"/>
            <a:t>被约束的频繁项集、近似的频繁项集、接近匹配的频繁项集、最频繁的</a:t>
          </a:r>
          <a:r>
            <a:rPr lang="en-US" altLang="zh-CN" dirty="0" smtClean="0"/>
            <a:t>k</a:t>
          </a:r>
          <a:r>
            <a:rPr lang="zh-CN" altLang="en-US" dirty="0" smtClean="0"/>
            <a:t>个项集</a:t>
          </a:r>
          <a:endParaRPr lang="zh-CN" altLang="en-US" dirty="0"/>
        </a:p>
      </dgm:t>
    </dgm:pt>
    <dgm:pt modelId="{860EB49C-2898-4164-9872-FA595D1103DC}" type="parTrans" cxnId="{2C93DEF7-6B7B-4EB4-B700-C90B119E59C8}">
      <dgm:prSet/>
      <dgm:spPr/>
      <dgm:t>
        <a:bodyPr/>
        <a:lstStyle/>
        <a:p>
          <a:endParaRPr lang="zh-CN" altLang="en-US"/>
        </a:p>
      </dgm:t>
    </dgm:pt>
    <dgm:pt modelId="{770C2406-4D57-4315-8A7F-F960E176DA99}" type="sibTrans" cxnId="{2C93DEF7-6B7B-4EB4-B700-C90B119E59C8}">
      <dgm:prSet/>
      <dgm:spPr/>
      <dgm:t>
        <a:bodyPr/>
        <a:lstStyle/>
        <a:p>
          <a:endParaRPr lang="zh-CN" altLang="en-US"/>
        </a:p>
      </dgm:t>
    </dgm:pt>
    <dgm:pt modelId="{C26B7ACB-81D5-4682-99B5-58D6D5089111}">
      <dgm:prSet phldrT="[文本]"/>
      <dgm:spPr/>
      <dgm:t>
        <a:bodyPr/>
        <a:lstStyle/>
        <a:p>
          <a:r>
            <a:rPr lang="zh-CN" altLang="en-US" dirty="0" smtClean="0"/>
            <a:t>根据规则集所涉及的抽象层分类</a:t>
          </a:r>
          <a:endParaRPr lang="zh-CN" altLang="en-US" dirty="0"/>
        </a:p>
      </dgm:t>
    </dgm:pt>
    <dgm:pt modelId="{0985A41C-5572-42E7-8923-F12078A226EF}" type="parTrans" cxnId="{61C17535-E72D-4388-B100-A89A477E72C4}">
      <dgm:prSet/>
      <dgm:spPr/>
      <dgm:t>
        <a:bodyPr/>
        <a:lstStyle/>
        <a:p>
          <a:endParaRPr lang="zh-CN" altLang="en-US"/>
        </a:p>
      </dgm:t>
    </dgm:pt>
    <dgm:pt modelId="{1D8A0D34-CE67-4B80-98AC-16AE67EBD60F}" type="sibTrans" cxnId="{61C17535-E72D-4388-B100-A89A477E72C4}">
      <dgm:prSet/>
      <dgm:spPr/>
      <dgm:t>
        <a:bodyPr/>
        <a:lstStyle/>
        <a:p>
          <a:endParaRPr lang="zh-CN" altLang="en-US"/>
        </a:p>
      </dgm:t>
    </dgm:pt>
    <dgm:pt modelId="{6B0FDD06-1974-4C95-AFBB-772EA82F67F2}">
      <dgm:prSet phldrT="[文本]"/>
      <dgm:spPr/>
      <dgm:t>
        <a:bodyPr/>
        <a:lstStyle/>
        <a:p>
          <a:r>
            <a:rPr lang="zh-CN" altLang="en-US" dirty="0" smtClean="0">
              <a:hlinkClick xmlns:r="http://schemas.openxmlformats.org/officeDocument/2006/relationships" r:id="rId1" action="ppaction://hlinksldjump"/>
            </a:rPr>
            <a:t>单层关联规则（</a:t>
          </a:r>
          <a:r>
            <a:rPr lang="en-US" altLang="zh-CN" dirty="0" smtClean="0">
              <a:hlinkClick xmlns:r="http://schemas.openxmlformats.org/officeDocument/2006/relationships" r:id="rId1" action="ppaction://hlinksldjump"/>
            </a:rPr>
            <a:t>single-level association rule</a:t>
          </a:r>
          <a:r>
            <a:rPr lang="zh-CN" altLang="en-US" dirty="0" smtClean="0">
              <a:hlinkClick xmlns:r="http://schemas.openxmlformats.org/officeDocument/2006/relationships" r:id="rId1" action="ppaction://hlinksldjump"/>
            </a:rPr>
            <a:t>）</a:t>
          </a:r>
          <a:endParaRPr lang="zh-CN" altLang="en-US" dirty="0"/>
        </a:p>
      </dgm:t>
    </dgm:pt>
    <dgm:pt modelId="{11F8D48B-2550-41B0-BC6B-877AD4A40E9D}" type="parTrans" cxnId="{D6D87B5B-6968-478B-84CE-62CDB1AD198D}">
      <dgm:prSet/>
      <dgm:spPr/>
      <dgm:t>
        <a:bodyPr/>
        <a:lstStyle/>
        <a:p>
          <a:endParaRPr lang="zh-CN" altLang="en-US"/>
        </a:p>
      </dgm:t>
    </dgm:pt>
    <dgm:pt modelId="{B74442C2-EB6E-4D74-8802-46244B1AED12}" type="sibTrans" cxnId="{D6D87B5B-6968-478B-84CE-62CDB1AD198D}">
      <dgm:prSet/>
      <dgm:spPr/>
      <dgm:t>
        <a:bodyPr/>
        <a:lstStyle/>
        <a:p>
          <a:endParaRPr lang="zh-CN" altLang="en-US"/>
        </a:p>
      </dgm:t>
    </dgm:pt>
    <dgm:pt modelId="{2934A4D5-9FE6-4006-9B06-EED5E015CD41}">
      <dgm:prSet phldrT="[文本]"/>
      <dgm:spPr/>
      <dgm:t>
        <a:bodyPr/>
        <a:lstStyle/>
        <a:p>
          <a:r>
            <a:rPr lang="zh-CN" altLang="en-US" dirty="0" smtClean="0">
              <a:hlinkClick xmlns:r="http://schemas.openxmlformats.org/officeDocument/2006/relationships" r:id="rId2" action="ppaction://hlinksldjump"/>
            </a:rPr>
            <a:t>多层关联规则</a:t>
          </a:r>
          <a:r>
            <a:rPr lang="en-US" altLang="zh-CN" dirty="0" smtClean="0">
              <a:hlinkClick xmlns:r="http://schemas.openxmlformats.org/officeDocument/2006/relationships" r:id="rId2" action="ppaction://hlinksldjump"/>
            </a:rPr>
            <a:t>(multilevel association rule)</a:t>
          </a:r>
          <a:endParaRPr lang="zh-CN" altLang="en-US" dirty="0"/>
        </a:p>
      </dgm:t>
    </dgm:pt>
    <dgm:pt modelId="{21BBC725-2C84-4320-ADEB-076AA7EBABE0}" type="parTrans" cxnId="{B7D045ED-BA3B-487C-99AA-136118A6508B}">
      <dgm:prSet/>
      <dgm:spPr/>
      <dgm:t>
        <a:bodyPr/>
        <a:lstStyle/>
        <a:p>
          <a:endParaRPr lang="zh-CN" altLang="en-US"/>
        </a:p>
      </dgm:t>
    </dgm:pt>
    <dgm:pt modelId="{644EB4D4-8747-407D-B5F1-9EB33F3436CB}" type="sibTrans" cxnId="{B7D045ED-BA3B-487C-99AA-136118A6508B}">
      <dgm:prSet/>
      <dgm:spPr/>
      <dgm:t>
        <a:bodyPr/>
        <a:lstStyle/>
        <a:p>
          <a:endParaRPr lang="zh-CN" altLang="en-US"/>
        </a:p>
      </dgm:t>
    </dgm:pt>
    <dgm:pt modelId="{55AB4B7E-FC22-4F40-9639-AB6CE37B3559}">
      <dgm:prSet phldrT="[文本]"/>
      <dgm:spPr/>
      <dgm:t>
        <a:bodyPr/>
        <a:lstStyle/>
        <a:p>
          <a:r>
            <a:rPr lang="zh-CN" altLang="en-US" dirty="0" smtClean="0"/>
            <a:t>根据规则中涉及的数据维数分类</a:t>
          </a:r>
          <a:endParaRPr lang="zh-CN" altLang="en-US" dirty="0"/>
        </a:p>
      </dgm:t>
    </dgm:pt>
    <dgm:pt modelId="{C63C9177-DB6A-4525-95C5-370D278831AB}" type="parTrans" cxnId="{954625ED-25B4-476D-A1AB-0BDB162A5041}">
      <dgm:prSet/>
      <dgm:spPr/>
      <dgm:t>
        <a:bodyPr/>
        <a:lstStyle/>
        <a:p>
          <a:endParaRPr lang="zh-CN" altLang="en-US"/>
        </a:p>
      </dgm:t>
    </dgm:pt>
    <dgm:pt modelId="{362ED94D-6A00-4861-96D4-E05CF8489FC2}" type="sibTrans" cxnId="{954625ED-25B4-476D-A1AB-0BDB162A5041}">
      <dgm:prSet/>
      <dgm:spPr/>
      <dgm:t>
        <a:bodyPr/>
        <a:lstStyle/>
        <a:p>
          <a:endParaRPr lang="zh-CN" altLang="en-US"/>
        </a:p>
      </dgm:t>
    </dgm:pt>
    <dgm:pt modelId="{CA16E85D-255C-43A0-B641-2D074668FA28}">
      <dgm:prSet phldrT="[文本]"/>
      <dgm:spPr/>
      <dgm:t>
        <a:bodyPr/>
        <a:lstStyle/>
        <a:p>
          <a:r>
            <a:rPr lang="zh-CN" altLang="en-US" dirty="0" smtClean="0">
              <a:hlinkClick xmlns:r="http://schemas.openxmlformats.org/officeDocument/2006/relationships" r:id="rId3" action="ppaction://hlinksldjump"/>
            </a:rPr>
            <a:t>单维关联规则</a:t>
          </a:r>
          <a:r>
            <a:rPr lang="en-US" altLang="zh-CN" dirty="0" smtClean="0">
              <a:hlinkClick xmlns:r="http://schemas.openxmlformats.org/officeDocument/2006/relationships" r:id="rId3" action="ppaction://hlinksldjump"/>
            </a:rPr>
            <a:t>(single-dimensional association rule)</a:t>
          </a:r>
          <a:endParaRPr lang="zh-CN" altLang="en-US" dirty="0"/>
        </a:p>
      </dgm:t>
    </dgm:pt>
    <dgm:pt modelId="{AC732DDB-05FD-4130-B849-057FAB210951}" type="parTrans" cxnId="{40351C0E-9141-4A27-9858-4E7B473A9366}">
      <dgm:prSet/>
      <dgm:spPr/>
      <dgm:t>
        <a:bodyPr/>
        <a:lstStyle/>
        <a:p>
          <a:endParaRPr lang="zh-CN" altLang="en-US"/>
        </a:p>
      </dgm:t>
    </dgm:pt>
    <dgm:pt modelId="{AEC036B9-10F4-4FF8-8950-608F51E79C9A}" type="sibTrans" cxnId="{40351C0E-9141-4A27-9858-4E7B473A9366}">
      <dgm:prSet/>
      <dgm:spPr/>
      <dgm:t>
        <a:bodyPr/>
        <a:lstStyle/>
        <a:p>
          <a:endParaRPr lang="zh-CN" altLang="en-US"/>
        </a:p>
      </dgm:t>
    </dgm:pt>
    <dgm:pt modelId="{FD20A5FB-F0CE-4AF2-9805-C6D417B8233B}">
      <dgm:prSet phldrT="[文本]"/>
      <dgm:spPr/>
      <dgm:t>
        <a:bodyPr/>
        <a:lstStyle/>
        <a:p>
          <a:r>
            <a:rPr lang="zh-CN" altLang="en-US" dirty="0" smtClean="0">
              <a:hlinkClick xmlns:r="http://schemas.openxmlformats.org/officeDocument/2006/relationships" r:id="rId4" action="ppaction://hlinksldjump"/>
            </a:rPr>
            <a:t>多维关联规则</a:t>
          </a:r>
          <a:r>
            <a:rPr lang="en-US" altLang="zh-CN" dirty="0" smtClean="0">
              <a:hlinkClick xmlns:r="http://schemas.openxmlformats.org/officeDocument/2006/relationships" r:id="rId4" action="ppaction://hlinksldjump"/>
            </a:rPr>
            <a:t>(multidimensional association rule)</a:t>
          </a:r>
          <a:endParaRPr lang="zh-CN" altLang="en-US" dirty="0"/>
        </a:p>
      </dgm:t>
    </dgm:pt>
    <dgm:pt modelId="{AF8D8112-43F5-490A-817A-1DABAFBD07F3}" type="parTrans" cxnId="{E550C53F-763C-4DBD-A3A6-B3486AC2AECA}">
      <dgm:prSet/>
      <dgm:spPr/>
      <dgm:t>
        <a:bodyPr/>
        <a:lstStyle/>
        <a:p>
          <a:endParaRPr lang="zh-CN" altLang="en-US"/>
        </a:p>
      </dgm:t>
    </dgm:pt>
    <dgm:pt modelId="{1A623C5C-7FE8-47FD-9A44-783360920F20}" type="sibTrans" cxnId="{E550C53F-763C-4DBD-A3A6-B3486AC2AECA}">
      <dgm:prSet/>
      <dgm:spPr/>
      <dgm:t>
        <a:bodyPr/>
        <a:lstStyle/>
        <a:p>
          <a:endParaRPr lang="zh-CN" altLang="en-US"/>
        </a:p>
      </dgm:t>
    </dgm:pt>
    <dgm:pt modelId="{3C0E71B0-B988-446F-AFAD-1953F8972F5D}" type="pres">
      <dgm:prSet presAssocID="{902119DD-D4B3-4A4F-AC9A-2B49FEB0A666}" presName="Name0" presStyleCnt="0">
        <dgm:presLayoutVars>
          <dgm:dir/>
          <dgm:animLvl val="lvl"/>
          <dgm:resizeHandles val="exact"/>
        </dgm:presLayoutVars>
      </dgm:prSet>
      <dgm:spPr/>
      <dgm:t>
        <a:bodyPr/>
        <a:lstStyle/>
        <a:p>
          <a:endParaRPr lang="zh-CN" altLang="en-US"/>
        </a:p>
      </dgm:t>
    </dgm:pt>
    <dgm:pt modelId="{BC06C344-98B6-4200-BECD-3FE2ED433458}" type="pres">
      <dgm:prSet presAssocID="{DEF756D1-7A61-4F59-B883-601D8B13BB60}" presName="linNode" presStyleCnt="0"/>
      <dgm:spPr/>
    </dgm:pt>
    <dgm:pt modelId="{AE2FFB88-95A8-49A1-868B-88ED0B66C277}" type="pres">
      <dgm:prSet presAssocID="{DEF756D1-7A61-4F59-B883-601D8B13BB60}" presName="parentText" presStyleLbl="node1" presStyleIdx="0" presStyleCnt="3">
        <dgm:presLayoutVars>
          <dgm:chMax val="1"/>
          <dgm:bulletEnabled val="1"/>
        </dgm:presLayoutVars>
      </dgm:prSet>
      <dgm:spPr/>
      <dgm:t>
        <a:bodyPr/>
        <a:lstStyle/>
        <a:p>
          <a:endParaRPr lang="zh-CN" altLang="en-US"/>
        </a:p>
      </dgm:t>
    </dgm:pt>
    <dgm:pt modelId="{8363C764-8B76-48C8-89A2-18477FC8A105}" type="pres">
      <dgm:prSet presAssocID="{DEF756D1-7A61-4F59-B883-601D8B13BB60}" presName="descendantText" presStyleLbl="alignAccFollowNode1" presStyleIdx="0" presStyleCnt="3">
        <dgm:presLayoutVars>
          <dgm:bulletEnabled val="1"/>
        </dgm:presLayoutVars>
      </dgm:prSet>
      <dgm:spPr/>
      <dgm:t>
        <a:bodyPr/>
        <a:lstStyle/>
        <a:p>
          <a:endParaRPr lang="zh-CN" altLang="en-US"/>
        </a:p>
      </dgm:t>
    </dgm:pt>
    <dgm:pt modelId="{C998E96F-AD2F-4A8C-828D-629B6841E913}" type="pres">
      <dgm:prSet presAssocID="{0727CDCF-9855-4F61-8188-73F293F15349}" presName="sp" presStyleCnt="0"/>
      <dgm:spPr/>
    </dgm:pt>
    <dgm:pt modelId="{65AFB3C1-D675-4A32-8CD3-3A9F0367B4E5}" type="pres">
      <dgm:prSet presAssocID="{C26B7ACB-81D5-4682-99B5-58D6D5089111}" presName="linNode" presStyleCnt="0"/>
      <dgm:spPr/>
    </dgm:pt>
    <dgm:pt modelId="{EA0E41C1-1D2E-4FE8-A35B-2FD61E89879D}" type="pres">
      <dgm:prSet presAssocID="{C26B7ACB-81D5-4682-99B5-58D6D5089111}" presName="parentText" presStyleLbl="node1" presStyleIdx="1" presStyleCnt="3">
        <dgm:presLayoutVars>
          <dgm:chMax val="1"/>
          <dgm:bulletEnabled val="1"/>
        </dgm:presLayoutVars>
      </dgm:prSet>
      <dgm:spPr/>
      <dgm:t>
        <a:bodyPr/>
        <a:lstStyle/>
        <a:p>
          <a:endParaRPr lang="zh-CN" altLang="en-US"/>
        </a:p>
      </dgm:t>
    </dgm:pt>
    <dgm:pt modelId="{81534CAC-5B48-44C6-8E64-C71E706A7F80}" type="pres">
      <dgm:prSet presAssocID="{C26B7ACB-81D5-4682-99B5-58D6D5089111}" presName="descendantText" presStyleLbl="alignAccFollowNode1" presStyleIdx="1" presStyleCnt="3">
        <dgm:presLayoutVars>
          <dgm:bulletEnabled val="1"/>
        </dgm:presLayoutVars>
      </dgm:prSet>
      <dgm:spPr/>
      <dgm:t>
        <a:bodyPr/>
        <a:lstStyle/>
        <a:p>
          <a:endParaRPr lang="zh-CN" altLang="en-US"/>
        </a:p>
      </dgm:t>
    </dgm:pt>
    <dgm:pt modelId="{0D66AF6B-C41E-4AE2-A16F-588360DE9E6F}" type="pres">
      <dgm:prSet presAssocID="{1D8A0D34-CE67-4B80-98AC-16AE67EBD60F}" presName="sp" presStyleCnt="0"/>
      <dgm:spPr/>
    </dgm:pt>
    <dgm:pt modelId="{C7AAE41C-E2B4-4338-9B2D-22A650D9DE21}" type="pres">
      <dgm:prSet presAssocID="{55AB4B7E-FC22-4F40-9639-AB6CE37B3559}" presName="linNode" presStyleCnt="0"/>
      <dgm:spPr/>
    </dgm:pt>
    <dgm:pt modelId="{F64C38E8-7B94-4C47-8F92-D51F0B2A5172}" type="pres">
      <dgm:prSet presAssocID="{55AB4B7E-FC22-4F40-9639-AB6CE37B3559}" presName="parentText" presStyleLbl="node1" presStyleIdx="2" presStyleCnt="3">
        <dgm:presLayoutVars>
          <dgm:chMax val="1"/>
          <dgm:bulletEnabled val="1"/>
        </dgm:presLayoutVars>
      </dgm:prSet>
      <dgm:spPr/>
      <dgm:t>
        <a:bodyPr/>
        <a:lstStyle/>
        <a:p>
          <a:endParaRPr lang="zh-CN" altLang="en-US"/>
        </a:p>
      </dgm:t>
    </dgm:pt>
    <dgm:pt modelId="{04D68E03-2EB6-48AB-8182-06DB7ECD0D6E}" type="pres">
      <dgm:prSet presAssocID="{55AB4B7E-FC22-4F40-9639-AB6CE37B3559}" presName="descendantText" presStyleLbl="alignAccFollowNode1" presStyleIdx="2" presStyleCnt="3">
        <dgm:presLayoutVars>
          <dgm:bulletEnabled val="1"/>
        </dgm:presLayoutVars>
      </dgm:prSet>
      <dgm:spPr/>
      <dgm:t>
        <a:bodyPr/>
        <a:lstStyle/>
        <a:p>
          <a:endParaRPr lang="zh-CN" altLang="en-US"/>
        </a:p>
      </dgm:t>
    </dgm:pt>
  </dgm:ptLst>
  <dgm:cxnLst>
    <dgm:cxn modelId="{005F651B-8100-4565-BCB1-4A7E536768C2}" type="presOf" srcId="{902119DD-D4B3-4A4F-AC9A-2B49FEB0A666}" destId="{3C0E71B0-B988-446F-AFAD-1953F8972F5D}" srcOrd="0" destOrd="0" presId="urn:microsoft.com/office/officeart/2005/8/layout/vList5"/>
    <dgm:cxn modelId="{09E9BC0E-CBF4-4319-BF6E-3A30CEF9A487}" srcId="{DEF756D1-7A61-4F59-B883-601D8B13BB60}" destId="{520539EA-156E-4AE6-B336-FA26669083EB}" srcOrd="0" destOrd="0" parTransId="{CD2E25B9-6F12-4FC4-89D1-841CFD303059}" sibTransId="{075C275E-B1EB-40B8-B895-2ED7332201B6}"/>
    <dgm:cxn modelId="{E550C53F-763C-4DBD-A3A6-B3486AC2AECA}" srcId="{55AB4B7E-FC22-4F40-9639-AB6CE37B3559}" destId="{FD20A5FB-F0CE-4AF2-9805-C6D417B8233B}" srcOrd="1" destOrd="0" parTransId="{AF8D8112-43F5-490A-817A-1DABAFBD07F3}" sibTransId="{1A623C5C-7FE8-47FD-9A44-783360920F20}"/>
    <dgm:cxn modelId="{DA89D550-AF90-483C-AA39-2866B3E4E777}" type="presOf" srcId="{6B0FDD06-1974-4C95-AFBB-772EA82F67F2}" destId="{81534CAC-5B48-44C6-8E64-C71E706A7F80}" srcOrd="0" destOrd="0" presId="urn:microsoft.com/office/officeart/2005/8/layout/vList5"/>
    <dgm:cxn modelId="{6AD618F7-03B6-4436-824B-2615DD875807}" type="presOf" srcId="{DEF756D1-7A61-4F59-B883-601D8B13BB60}" destId="{AE2FFB88-95A8-49A1-868B-88ED0B66C277}" srcOrd="0" destOrd="0" presId="urn:microsoft.com/office/officeart/2005/8/layout/vList5"/>
    <dgm:cxn modelId="{381CFCC0-EB8F-43A3-B628-9653560726D5}" type="presOf" srcId="{55AB4B7E-FC22-4F40-9639-AB6CE37B3559}" destId="{F64C38E8-7B94-4C47-8F92-D51F0B2A5172}" srcOrd="0" destOrd="0" presId="urn:microsoft.com/office/officeart/2005/8/layout/vList5"/>
    <dgm:cxn modelId="{B7D045ED-BA3B-487C-99AA-136118A6508B}" srcId="{C26B7ACB-81D5-4682-99B5-58D6D5089111}" destId="{2934A4D5-9FE6-4006-9B06-EED5E015CD41}" srcOrd="1" destOrd="0" parTransId="{21BBC725-2C84-4320-ADEB-076AA7EBABE0}" sibTransId="{644EB4D4-8747-407D-B5F1-9EB33F3436CB}"/>
    <dgm:cxn modelId="{40351C0E-9141-4A27-9858-4E7B473A9366}" srcId="{55AB4B7E-FC22-4F40-9639-AB6CE37B3559}" destId="{CA16E85D-255C-43A0-B641-2D074668FA28}" srcOrd="0" destOrd="0" parTransId="{AC732DDB-05FD-4130-B849-057FAB210951}" sibTransId="{AEC036B9-10F4-4FF8-8950-608F51E79C9A}"/>
    <dgm:cxn modelId="{61C17535-E72D-4388-B100-A89A477E72C4}" srcId="{902119DD-D4B3-4A4F-AC9A-2B49FEB0A666}" destId="{C26B7ACB-81D5-4682-99B5-58D6D5089111}" srcOrd="1" destOrd="0" parTransId="{0985A41C-5572-42E7-8923-F12078A226EF}" sibTransId="{1D8A0D34-CE67-4B80-98AC-16AE67EBD60F}"/>
    <dgm:cxn modelId="{F7FFAEEA-8D3A-43FB-BA2A-AE926E5AB3DD}" type="presOf" srcId="{20008A41-F90D-47F7-9DC3-2E34B7AC3EA7}" destId="{8363C764-8B76-48C8-89A2-18477FC8A105}" srcOrd="0" destOrd="1" presId="urn:microsoft.com/office/officeart/2005/8/layout/vList5"/>
    <dgm:cxn modelId="{E1A35205-91A9-4E0B-B600-2DDED67BA93D}" type="presOf" srcId="{520539EA-156E-4AE6-B336-FA26669083EB}" destId="{8363C764-8B76-48C8-89A2-18477FC8A105}" srcOrd="0" destOrd="0" presId="urn:microsoft.com/office/officeart/2005/8/layout/vList5"/>
    <dgm:cxn modelId="{D6D87B5B-6968-478B-84CE-62CDB1AD198D}" srcId="{C26B7ACB-81D5-4682-99B5-58D6D5089111}" destId="{6B0FDD06-1974-4C95-AFBB-772EA82F67F2}" srcOrd="0" destOrd="0" parTransId="{11F8D48B-2550-41B0-BC6B-877AD4A40E9D}" sibTransId="{B74442C2-EB6E-4D74-8802-46244B1AED12}"/>
    <dgm:cxn modelId="{954625ED-25B4-476D-A1AB-0BDB162A5041}" srcId="{902119DD-D4B3-4A4F-AC9A-2B49FEB0A666}" destId="{55AB4B7E-FC22-4F40-9639-AB6CE37B3559}" srcOrd="2" destOrd="0" parTransId="{C63C9177-DB6A-4525-95C5-370D278831AB}" sibTransId="{362ED94D-6A00-4861-96D4-E05CF8489FC2}"/>
    <dgm:cxn modelId="{7AD81461-2102-42C5-9B28-385147B1B8FF}" type="presOf" srcId="{2934A4D5-9FE6-4006-9B06-EED5E015CD41}" destId="{81534CAC-5B48-44C6-8E64-C71E706A7F80}" srcOrd="0" destOrd="1" presId="urn:microsoft.com/office/officeart/2005/8/layout/vList5"/>
    <dgm:cxn modelId="{B5C49D21-3CC1-4D58-BA41-3DF7D7AD8958}" type="presOf" srcId="{FD20A5FB-F0CE-4AF2-9805-C6D417B8233B}" destId="{04D68E03-2EB6-48AB-8182-06DB7ECD0D6E}" srcOrd="0" destOrd="1" presId="urn:microsoft.com/office/officeart/2005/8/layout/vList5"/>
    <dgm:cxn modelId="{68C2760A-DE45-4A59-8C11-F9DD7AA16E2A}" type="presOf" srcId="{C26B7ACB-81D5-4682-99B5-58D6D5089111}" destId="{EA0E41C1-1D2E-4FE8-A35B-2FD61E89879D}" srcOrd="0" destOrd="0" presId="urn:microsoft.com/office/officeart/2005/8/layout/vList5"/>
    <dgm:cxn modelId="{FD7F9CD7-8898-4F41-8D38-576770D238D7}" srcId="{902119DD-D4B3-4A4F-AC9A-2B49FEB0A666}" destId="{DEF756D1-7A61-4F59-B883-601D8B13BB60}" srcOrd="0" destOrd="0" parTransId="{A5300612-ECB0-4D55-ACFA-B89BADE8FE2A}" sibTransId="{0727CDCF-9855-4F61-8188-73F293F15349}"/>
    <dgm:cxn modelId="{2C93DEF7-6B7B-4EB4-B700-C90B119E59C8}" srcId="{DEF756D1-7A61-4F59-B883-601D8B13BB60}" destId="{20008A41-F90D-47F7-9DC3-2E34B7AC3EA7}" srcOrd="1" destOrd="0" parTransId="{860EB49C-2898-4164-9872-FA595D1103DC}" sibTransId="{770C2406-4D57-4315-8A7F-F960E176DA99}"/>
    <dgm:cxn modelId="{2F1BD75E-C325-43C3-986F-2B2F08240251}" type="presOf" srcId="{CA16E85D-255C-43A0-B641-2D074668FA28}" destId="{04D68E03-2EB6-48AB-8182-06DB7ECD0D6E}" srcOrd="0" destOrd="0" presId="urn:microsoft.com/office/officeart/2005/8/layout/vList5"/>
    <dgm:cxn modelId="{21E629EB-8A8E-4899-90FB-90FDED7EF6BD}" type="presParOf" srcId="{3C0E71B0-B988-446F-AFAD-1953F8972F5D}" destId="{BC06C344-98B6-4200-BECD-3FE2ED433458}" srcOrd="0" destOrd="0" presId="urn:microsoft.com/office/officeart/2005/8/layout/vList5"/>
    <dgm:cxn modelId="{C1626587-96D6-4146-8AE2-04AC71D6085B}" type="presParOf" srcId="{BC06C344-98B6-4200-BECD-3FE2ED433458}" destId="{AE2FFB88-95A8-49A1-868B-88ED0B66C277}" srcOrd="0" destOrd="0" presId="urn:microsoft.com/office/officeart/2005/8/layout/vList5"/>
    <dgm:cxn modelId="{6D3C2EB3-228C-4DEA-BC1B-5DDD2D172C07}" type="presParOf" srcId="{BC06C344-98B6-4200-BECD-3FE2ED433458}" destId="{8363C764-8B76-48C8-89A2-18477FC8A105}" srcOrd="1" destOrd="0" presId="urn:microsoft.com/office/officeart/2005/8/layout/vList5"/>
    <dgm:cxn modelId="{6635954E-3D6C-4901-BA3F-25CAF2D0432B}" type="presParOf" srcId="{3C0E71B0-B988-446F-AFAD-1953F8972F5D}" destId="{C998E96F-AD2F-4A8C-828D-629B6841E913}" srcOrd="1" destOrd="0" presId="urn:microsoft.com/office/officeart/2005/8/layout/vList5"/>
    <dgm:cxn modelId="{B959062F-A737-44DE-AF40-3C84D76EFE7F}" type="presParOf" srcId="{3C0E71B0-B988-446F-AFAD-1953F8972F5D}" destId="{65AFB3C1-D675-4A32-8CD3-3A9F0367B4E5}" srcOrd="2" destOrd="0" presId="urn:microsoft.com/office/officeart/2005/8/layout/vList5"/>
    <dgm:cxn modelId="{39432DDD-D150-44BB-9EB5-A63837A5003D}" type="presParOf" srcId="{65AFB3C1-D675-4A32-8CD3-3A9F0367B4E5}" destId="{EA0E41C1-1D2E-4FE8-A35B-2FD61E89879D}" srcOrd="0" destOrd="0" presId="urn:microsoft.com/office/officeart/2005/8/layout/vList5"/>
    <dgm:cxn modelId="{A533DA5C-997C-4F63-9F04-F209A2BC1215}" type="presParOf" srcId="{65AFB3C1-D675-4A32-8CD3-3A9F0367B4E5}" destId="{81534CAC-5B48-44C6-8E64-C71E706A7F80}" srcOrd="1" destOrd="0" presId="urn:microsoft.com/office/officeart/2005/8/layout/vList5"/>
    <dgm:cxn modelId="{BCD7821F-02C7-40C8-B338-5C25D2E9C921}" type="presParOf" srcId="{3C0E71B0-B988-446F-AFAD-1953F8972F5D}" destId="{0D66AF6B-C41E-4AE2-A16F-588360DE9E6F}" srcOrd="3" destOrd="0" presId="urn:microsoft.com/office/officeart/2005/8/layout/vList5"/>
    <dgm:cxn modelId="{DD94B7FF-681C-49EC-AA90-7D7A89ED208D}" type="presParOf" srcId="{3C0E71B0-B988-446F-AFAD-1953F8972F5D}" destId="{C7AAE41C-E2B4-4338-9B2D-22A650D9DE21}" srcOrd="4" destOrd="0" presId="urn:microsoft.com/office/officeart/2005/8/layout/vList5"/>
    <dgm:cxn modelId="{24F0C16C-28BA-4C01-AC16-E2E4499940F9}" type="presParOf" srcId="{C7AAE41C-E2B4-4338-9B2D-22A650D9DE21}" destId="{F64C38E8-7B94-4C47-8F92-D51F0B2A5172}" srcOrd="0" destOrd="0" presId="urn:microsoft.com/office/officeart/2005/8/layout/vList5"/>
    <dgm:cxn modelId="{00EA6F62-5F72-4678-B4D2-CC741997B122}" type="presParOf" srcId="{C7AAE41C-E2B4-4338-9B2D-22A650D9DE21}" destId="{04D68E03-2EB6-48AB-8182-06DB7ECD0D6E}" srcOrd="1" destOrd="0" presId="urn:microsoft.com/office/officeart/2005/8/layout/vList5"/>
  </dgm:cxnLst>
  <dgm:bg/>
  <dgm:whole/>
</dgm:dataModel>
</file>

<file path=ppt/diagrams/data8.xml><?xml version="1.0" encoding="utf-8"?>
<dgm:dataModel xmlns:dgm="http://schemas.openxmlformats.org/drawingml/2006/diagram" xmlns:a="http://schemas.openxmlformats.org/drawingml/2006/main">
  <dgm:ptLst>
    <dgm:pt modelId="{902119DD-D4B3-4A4F-AC9A-2B49FEB0A666}"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zh-CN" altLang="en-US"/>
        </a:p>
      </dgm:t>
    </dgm:pt>
    <dgm:pt modelId="{DEF756D1-7A61-4F59-B883-601D8B13BB60}">
      <dgm:prSet phldrT="[文本]"/>
      <dgm:spPr/>
      <dgm:t>
        <a:bodyPr/>
        <a:lstStyle/>
        <a:p>
          <a:r>
            <a:rPr lang="zh-CN" altLang="en-US" dirty="0" smtClean="0"/>
            <a:t>根据规则中所处理的值分类</a:t>
          </a:r>
          <a:endParaRPr lang="zh-CN" altLang="en-US" dirty="0"/>
        </a:p>
      </dgm:t>
    </dgm:pt>
    <dgm:pt modelId="{A5300612-ECB0-4D55-ACFA-B89BADE8FE2A}" type="parTrans" cxnId="{FD7F9CD7-8898-4F41-8D38-576770D238D7}">
      <dgm:prSet/>
      <dgm:spPr/>
      <dgm:t>
        <a:bodyPr/>
        <a:lstStyle/>
        <a:p>
          <a:endParaRPr lang="zh-CN" altLang="en-US"/>
        </a:p>
      </dgm:t>
    </dgm:pt>
    <dgm:pt modelId="{0727CDCF-9855-4F61-8188-73F293F15349}" type="sibTrans" cxnId="{FD7F9CD7-8898-4F41-8D38-576770D238D7}">
      <dgm:prSet/>
      <dgm:spPr/>
      <dgm:t>
        <a:bodyPr/>
        <a:lstStyle/>
        <a:p>
          <a:endParaRPr lang="zh-CN" altLang="en-US"/>
        </a:p>
      </dgm:t>
    </dgm:pt>
    <dgm:pt modelId="{520539EA-156E-4AE6-B336-FA26669083EB}">
      <dgm:prSet phldrT="[文本]"/>
      <dgm:spPr/>
      <dgm:t>
        <a:bodyPr/>
        <a:lstStyle/>
        <a:p>
          <a:r>
            <a:rPr lang="zh-CN" altLang="en-US" dirty="0" smtClean="0"/>
            <a:t>布尔关联规则</a:t>
          </a:r>
          <a:r>
            <a:rPr lang="en-US" altLang="zh-CN" dirty="0" smtClean="0"/>
            <a:t>(Boolean association rule)</a:t>
          </a:r>
          <a:endParaRPr lang="zh-CN" altLang="en-US" dirty="0"/>
        </a:p>
      </dgm:t>
    </dgm:pt>
    <dgm:pt modelId="{CD2E25B9-6F12-4FC4-89D1-841CFD303059}" type="parTrans" cxnId="{09E9BC0E-CBF4-4319-BF6E-3A30CEF9A487}">
      <dgm:prSet/>
      <dgm:spPr/>
      <dgm:t>
        <a:bodyPr/>
        <a:lstStyle/>
        <a:p>
          <a:endParaRPr lang="zh-CN" altLang="en-US"/>
        </a:p>
      </dgm:t>
    </dgm:pt>
    <dgm:pt modelId="{075C275E-B1EB-40B8-B895-2ED7332201B6}" type="sibTrans" cxnId="{09E9BC0E-CBF4-4319-BF6E-3A30CEF9A487}">
      <dgm:prSet/>
      <dgm:spPr/>
      <dgm:t>
        <a:bodyPr/>
        <a:lstStyle/>
        <a:p>
          <a:endParaRPr lang="zh-CN" altLang="en-US"/>
        </a:p>
      </dgm:t>
    </dgm:pt>
    <dgm:pt modelId="{20008A41-F90D-47F7-9DC3-2E34B7AC3EA7}">
      <dgm:prSet phldrT="[文本]"/>
      <dgm:spPr/>
      <dgm:t>
        <a:bodyPr/>
        <a:lstStyle/>
        <a:p>
          <a:r>
            <a:rPr lang="zh-CN" altLang="en-US" dirty="0" smtClean="0"/>
            <a:t>量化关联规则</a:t>
          </a:r>
          <a:r>
            <a:rPr lang="en-US" altLang="zh-CN" dirty="0" smtClean="0"/>
            <a:t>(quantitative association rule)</a:t>
          </a:r>
          <a:endParaRPr lang="zh-CN" altLang="en-US" dirty="0"/>
        </a:p>
      </dgm:t>
    </dgm:pt>
    <dgm:pt modelId="{860EB49C-2898-4164-9872-FA595D1103DC}" type="parTrans" cxnId="{2C93DEF7-6B7B-4EB4-B700-C90B119E59C8}">
      <dgm:prSet/>
      <dgm:spPr/>
      <dgm:t>
        <a:bodyPr/>
        <a:lstStyle/>
        <a:p>
          <a:endParaRPr lang="zh-CN" altLang="en-US"/>
        </a:p>
      </dgm:t>
    </dgm:pt>
    <dgm:pt modelId="{770C2406-4D57-4315-8A7F-F960E176DA99}" type="sibTrans" cxnId="{2C93DEF7-6B7B-4EB4-B700-C90B119E59C8}">
      <dgm:prSet/>
      <dgm:spPr/>
      <dgm:t>
        <a:bodyPr/>
        <a:lstStyle/>
        <a:p>
          <a:endParaRPr lang="zh-CN" altLang="en-US"/>
        </a:p>
      </dgm:t>
    </dgm:pt>
    <dgm:pt modelId="{C26B7ACB-81D5-4682-99B5-58D6D5089111}">
      <dgm:prSet phldrT="[文本]"/>
      <dgm:spPr/>
      <dgm:t>
        <a:bodyPr/>
        <a:lstStyle/>
        <a:p>
          <a:r>
            <a:rPr lang="zh-CN" altLang="en-US" dirty="0" smtClean="0"/>
            <a:t>根据所挖掘的规则类型分类</a:t>
          </a:r>
          <a:endParaRPr lang="zh-CN" altLang="en-US" dirty="0"/>
        </a:p>
      </dgm:t>
    </dgm:pt>
    <dgm:pt modelId="{0985A41C-5572-42E7-8923-F12078A226EF}" type="parTrans" cxnId="{61C17535-E72D-4388-B100-A89A477E72C4}">
      <dgm:prSet/>
      <dgm:spPr/>
      <dgm:t>
        <a:bodyPr/>
        <a:lstStyle/>
        <a:p>
          <a:endParaRPr lang="zh-CN" altLang="en-US"/>
        </a:p>
      </dgm:t>
    </dgm:pt>
    <dgm:pt modelId="{1D8A0D34-CE67-4B80-98AC-16AE67EBD60F}" type="sibTrans" cxnId="{61C17535-E72D-4388-B100-A89A477E72C4}">
      <dgm:prSet/>
      <dgm:spPr/>
      <dgm:t>
        <a:bodyPr/>
        <a:lstStyle/>
        <a:p>
          <a:endParaRPr lang="zh-CN" altLang="en-US"/>
        </a:p>
      </dgm:t>
    </dgm:pt>
    <dgm:pt modelId="{6B0FDD06-1974-4C95-AFBB-772EA82F67F2}">
      <dgm:prSet phldrT="[文本]"/>
      <dgm:spPr/>
      <dgm:t>
        <a:bodyPr/>
        <a:lstStyle/>
        <a:p>
          <a:r>
            <a:rPr lang="zh-CN" altLang="en-US" dirty="0" smtClean="0"/>
            <a:t>相关规则</a:t>
          </a:r>
          <a:r>
            <a:rPr lang="en-US" altLang="zh-CN" dirty="0" smtClean="0"/>
            <a:t>(correlation rule)</a:t>
          </a:r>
          <a:endParaRPr lang="zh-CN" altLang="en-US" dirty="0"/>
        </a:p>
      </dgm:t>
    </dgm:pt>
    <dgm:pt modelId="{11F8D48B-2550-41B0-BC6B-877AD4A40E9D}" type="parTrans" cxnId="{D6D87B5B-6968-478B-84CE-62CDB1AD198D}">
      <dgm:prSet/>
      <dgm:spPr/>
      <dgm:t>
        <a:bodyPr/>
        <a:lstStyle/>
        <a:p>
          <a:endParaRPr lang="zh-CN" altLang="en-US"/>
        </a:p>
      </dgm:t>
    </dgm:pt>
    <dgm:pt modelId="{B74442C2-EB6E-4D74-8802-46244B1AED12}" type="sibTrans" cxnId="{D6D87B5B-6968-478B-84CE-62CDB1AD198D}">
      <dgm:prSet/>
      <dgm:spPr/>
      <dgm:t>
        <a:bodyPr/>
        <a:lstStyle/>
        <a:p>
          <a:endParaRPr lang="zh-CN" altLang="en-US"/>
        </a:p>
      </dgm:t>
    </dgm:pt>
    <dgm:pt modelId="{2934A4D5-9FE6-4006-9B06-EED5E015CD41}">
      <dgm:prSet phldrT="[文本]"/>
      <dgm:spPr/>
      <dgm:t>
        <a:bodyPr/>
        <a:lstStyle/>
        <a:p>
          <a:r>
            <a:rPr lang="zh-CN" altLang="en-US" dirty="0" smtClean="0"/>
            <a:t>强梯度联系</a:t>
          </a:r>
          <a:r>
            <a:rPr lang="en-US" altLang="zh-CN" dirty="0" smtClean="0"/>
            <a:t>(strong gradient relationship)</a:t>
          </a:r>
          <a:endParaRPr lang="zh-CN" altLang="en-US" dirty="0"/>
        </a:p>
      </dgm:t>
    </dgm:pt>
    <dgm:pt modelId="{21BBC725-2C84-4320-ADEB-076AA7EBABE0}" type="parTrans" cxnId="{B7D045ED-BA3B-487C-99AA-136118A6508B}">
      <dgm:prSet/>
      <dgm:spPr/>
      <dgm:t>
        <a:bodyPr/>
        <a:lstStyle/>
        <a:p>
          <a:endParaRPr lang="zh-CN" altLang="en-US"/>
        </a:p>
      </dgm:t>
    </dgm:pt>
    <dgm:pt modelId="{644EB4D4-8747-407D-B5F1-9EB33F3436CB}" type="sibTrans" cxnId="{B7D045ED-BA3B-487C-99AA-136118A6508B}">
      <dgm:prSet/>
      <dgm:spPr/>
      <dgm:t>
        <a:bodyPr/>
        <a:lstStyle/>
        <a:p>
          <a:endParaRPr lang="zh-CN" altLang="en-US"/>
        </a:p>
      </dgm:t>
    </dgm:pt>
    <dgm:pt modelId="{55AB4B7E-FC22-4F40-9639-AB6CE37B3559}">
      <dgm:prSet phldrT="[文本]"/>
      <dgm:spPr/>
      <dgm:t>
        <a:bodyPr/>
        <a:lstStyle/>
        <a:p>
          <a:r>
            <a:rPr lang="zh-CN" altLang="en-US" dirty="0" smtClean="0"/>
            <a:t>根据所挖掘的模式类型分类</a:t>
          </a:r>
          <a:endParaRPr lang="zh-CN" altLang="en-US" dirty="0"/>
        </a:p>
      </dgm:t>
    </dgm:pt>
    <dgm:pt modelId="{C63C9177-DB6A-4525-95C5-370D278831AB}" type="parTrans" cxnId="{954625ED-25B4-476D-A1AB-0BDB162A5041}">
      <dgm:prSet/>
      <dgm:spPr/>
      <dgm:t>
        <a:bodyPr/>
        <a:lstStyle/>
        <a:p>
          <a:endParaRPr lang="zh-CN" altLang="en-US"/>
        </a:p>
      </dgm:t>
    </dgm:pt>
    <dgm:pt modelId="{362ED94D-6A00-4861-96D4-E05CF8489FC2}" type="sibTrans" cxnId="{954625ED-25B4-476D-A1AB-0BDB162A5041}">
      <dgm:prSet/>
      <dgm:spPr/>
      <dgm:t>
        <a:bodyPr/>
        <a:lstStyle/>
        <a:p>
          <a:endParaRPr lang="zh-CN" altLang="en-US"/>
        </a:p>
      </dgm:t>
    </dgm:pt>
    <dgm:pt modelId="{CA16E85D-255C-43A0-B641-2D074668FA28}">
      <dgm:prSet phldrT="[文本]"/>
      <dgm:spPr/>
      <dgm:t>
        <a:bodyPr/>
        <a:lstStyle/>
        <a:p>
          <a:r>
            <a:rPr lang="zh-CN" altLang="en-US" dirty="0" smtClean="0"/>
            <a:t>序列模式挖掘</a:t>
          </a:r>
          <a:endParaRPr lang="zh-CN" altLang="en-US" dirty="0"/>
        </a:p>
      </dgm:t>
    </dgm:pt>
    <dgm:pt modelId="{AC732DDB-05FD-4130-B849-057FAB210951}" type="parTrans" cxnId="{40351C0E-9141-4A27-9858-4E7B473A9366}">
      <dgm:prSet/>
      <dgm:spPr/>
      <dgm:t>
        <a:bodyPr/>
        <a:lstStyle/>
        <a:p>
          <a:endParaRPr lang="zh-CN" altLang="en-US"/>
        </a:p>
      </dgm:t>
    </dgm:pt>
    <dgm:pt modelId="{AEC036B9-10F4-4FF8-8950-608F51E79C9A}" type="sibTrans" cxnId="{40351C0E-9141-4A27-9858-4E7B473A9366}">
      <dgm:prSet/>
      <dgm:spPr/>
      <dgm:t>
        <a:bodyPr/>
        <a:lstStyle/>
        <a:p>
          <a:endParaRPr lang="zh-CN" altLang="en-US"/>
        </a:p>
      </dgm:t>
    </dgm:pt>
    <dgm:pt modelId="{9F45F6DA-0E88-42D9-949E-4239A3592D53}">
      <dgm:prSet phldrT="[文本]"/>
      <dgm:spPr/>
      <dgm:t>
        <a:bodyPr/>
        <a:lstStyle/>
        <a:p>
          <a:r>
            <a:rPr lang="zh-CN" altLang="en-US" dirty="0" smtClean="0"/>
            <a:t>结构模式挖掘</a:t>
          </a:r>
          <a:endParaRPr lang="zh-CN" altLang="en-US" dirty="0"/>
        </a:p>
      </dgm:t>
    </dgm:pt>
    <dgm:pt modelId="{1584FBE7-ABC7-492E-BB83-8BEA9ED776A5}" type="parTrans" cxnId="{8C1157CE-7357-4195-8F9B-0567B2DBD06D}">
      <dgm:prSet/>
      <dgm:spPr/>
    </dgm:pt>
    <dgm:pt modelId="{83A7AA15-7D89-4BE0-9B59-AE78D28B539E}" type="sibTrans" cxnId="{8C1157CE-7357-4195-8F9B-0567B2DBD06D}">
      <dgm:prSet/>
      <dgm:spPr/>
    </dgm:pt>
    <dgm:pt modelId="{3C0E71B0-B988-446F-AFAD-1953F8972F5D}" type="pres">
      <dgm:prSet presAssocID="{902119DD-D4B3-4A4F-AC9A-2B49FEB0A666}" presName="Name0" presStyleCnt="0">
        <dgm:presLayoutVars>
          <dgm:dir/>
          <dgm:animLvl val="lvl"/>
          <dgm:resizeHandles val="exact"/>
        </dgm:presLayoutVars>
      </dgm:prSet>
      <dgm:spPr/>
      <dgm:t>
        <a:bodyPr/>
        <a:lstStyle/>
        <a:p>
          <a:endParaRPr lang="zh-CN" altLang="en-US"/>
        </a:p>
      </dgm:t>
    </dgm:pt>
    <dgm:pt modelId="{BC06C344-98B6-4200-BECD-3FE2ED433458}" type="pres">
      <dgm:prSet presAssocID="{DEF756D1-7A61-4F59-B883-601D8B13BB60}" presName="linNode" presStyleCnt="0"/>
      <dgm:spPr/>
    </dgm:pt>
    <dgm:pt modelId="{AE2FFB88-95A8-49A1-868B-88ED0B66C277}" type="pres">
      <dgm:prSet presAssocID="{DEF756D1-7A61-4F59-B883-601D8B13BB60}" presName="parentText" presStyleLbl="node1" presStyleIdx="0" presStyleCnt="3">
        <dgm:presLayoutVars>
          <dgm:chMax val="1"/>
          <dgm:bulletEnabled val="1"/>
        </dgm:presLayoutVars>
      </dgm:prSet>
      <dgm:spPr/>
      <dgm:t>
        <a:bodyPr/>
        <a:lstStyle/>
        <a:p>
          <a:endParaRPr lang="zh-CN" altLang="en-US"/>
        </a:p>
      </dgm:t>
    </dgm:pt>
    <dgm:pt modelId="{8363C764-8B76-48C8-89A2-18477FC8A105}" type="pres">
      <dgm:prSet presAssocID="{DEF756D1-7A61-4F59-B883-601D8B13BB60}" presName="descendantText" presStyleLbl="alignAccFollowNode1" presStyleIdx="0" presStyleCnt="3">
        <dgm:presLayoutVars>
          <dgm:bulletEnabled val="1"/>
        </dgm:presLayoutVars>
      </dgm:prSet>
      <dgm:spPr/>
      <dgm:t>
        <a:bodyPr/>
        <a:lstStyle/>
        <a:p>
          <a:endParaRPr lang="zh-CN" altLang="en-US"/>
        </a:p>
      </dgm:t>
    </dgm:pt>
    <dgm:pt modelId="{C998E96F-AD2F-4A8C-828D-629B6841E913}" type="pres">
      <dgm:prSet presAssocID="{0727CDCF-9855-4F61-8188-73F293F15349}" presName="sp" presStyleCnt="0"/>
      <dgm:spPr/>
    </dgm:pt>
    <dgm:pt modelId="{65AFB3C1-D675-4A32-8CD3-3A9F0367B4E5}" type="pres">
      <dgm:prSet presAssocID="{C26B7ACB-81D5-4682-99B5-58D6D5089111}" presName="linNode" presStyleCnt="0"/>
      <dgm:spPr/>
    </dgm:pt>
    <dgm:pt modelId="{EA0E41C1-1D2E-4FE8-A35B-2FD61E89879D}" type="pres">
      <dgm:prSet presAssocID="{C26B7ACB-81D5-4682-99B5-58D6D5089111}" presName="parentText" presStyleLbl="node1" presStyleIdx="1" presStyleCnt="3">
        <dgm:presLayoutVars>
          <dgm:chMax val="1"/>
          <dgm:bulletEnabled val="1"/>
        </dgm:presLayoutVars>
      </dgm:prSet>
      <dgm:spPr/>
      <dgm:t>
        <a:bodyPr/>
        <a:lstStyle/>
        <a:p>
          <a:endParaRPr lang="zh-CN" altLang="en-US"/>
        </a:p>
      </dgm:t>
    </dgm:pt>
    <dgm:pt modelId="{81534CAC-5B48-44C6-8E64-C71E706A7F80}" type="pres">
      <dgm:prSet presAssocID="{C26B7ACB-81D5-4682-99B5-58D6D5089111}" presName="descendantText" presStyleLbl="alignAccFollowNode1" presStyleIdx="1" presStyleCnt="3">
        <dgm:presLayoutVars>
          <dgm:bulletEnabled val="1"/>
        </dgm:presLayoutVars>
      </dgm:prSet>
      <dgm:spPr/>
      <dgm:t>
        <a:bodyPr/>
        <a:lstStyle/>
        <a:p>
          <a:endParaRPr lang="zh-CN" altLang="en-US"/>
        </a:p>
      </dgm:t>
    </dgm:pt>
    <dgm:pt modelId="{0D66AF6B-C41E-4AE2-A16F-588360DE9E6F}" type="pres">
      <dgm:prSet presAssocID="{1D8A0D34-CE67-4B80-98AC-16AE67EBD60F}" presName="sp" presStyleCnt="0"/>
      <dgm:spPr/>
    </dgm:pt>
    <dgm:pt modelId="{C7AAE41C-E2B4-4338-9B2D-22A650D9DE21}" type="pres">
      <dgm:prSet presAssocID="{55AB4B7E-FC22-4F40-9639-AB6CE37B3559}" presName="linNode" presStyleCnt="0"/>
      <dgm:spPr/>
    </dgm:pt>
    <dgm:pt modelId="{F64C38E8-7B94-4C47-8F92-D51F0B2A5172}" type="pres">
      <dgm:prSet presAssocID="{55AB4B7E-FC22-4F40-9639-AB6CE37B3559}" presName="parentText" presStyleLbl="node1" presStyleIdx="2" presStyleCnt="3">
        <dgm:presLayoutVars>
          <dgm:chMax val="1"/>
          <dgm:bulletEnabled val="1"/>
        </dgm:presLayoutVars>
      </dgm:prSet>
      <dgm:spPr/>
      <dgm:t>
        <a:bodyPr/>
        <a:lstStyle/>
        <a:p>
          <a:endParaRPr lang="zh-CN" altLang="en-US"/>
        </a:p>
      </dgm:t>
    </dgm:pt>
    <dgm:pt modelId="{04D68E03-2EB6-48AB-8182-06DB7ECD0D6E}" type="pres">
      <dgm:prSet presAssocID="{55AB4B7E-FC22-4F40-9639-AB6CE37B3559}" presName="descendantText" presStyleLbl="alignAccFollowNode1" presStyleIdx="2" presStyleCnt="3">
        <dgm:presLayoutVars>
          <dgm:bulletEnabled val="1"/>
        </dgm:presLayoutVars>
      </dgm:prSet>
      <dgm:spPr/>
      <dgm:t>
        <a:bodyPr/>
        <a:lstStyle/>
        <a:p>
          <a:endParaRPr lang="zh-CN" altLang="en-US"/>
        </a:p>
      </dgm:t>
    </dgm:pt>
  </dgm:ptLst>
  <dgm:cxnLst>
    <dgm:cxn modelId="{17B687D5-054C-4657-873C-83D33AF7551B}" type="presOf" srcId="{55AB4B7E-FC22-4F40-9639-AB6CE37B3559}" destId="{F64C38E8-7B94-4C47-8F92-D51F0B2A5172}" srcOrd="0" destOrd="0" presId="urn:microsoft.com/office/officeart/2005/8/layout/vList5"/>
    <dgm:cxn modelId="{09E9BC0E-CBF4-4319-BF6E-3A30CEF9A487}" srcId="{DEF756D1-7A61-4F59-B883-601D8B13BB60}" destId="{520539EA-156E-4AE6-B336-FA26669083EB}" srcOrd="0" destOrd="0" parTransId="{CD2E25B9-6F12-4FC4-89D1-841CFD303059}" sibTransId="{075C275E-B1EB-40B8-B895-2ED7332201B6}"/>
    <dgm:cxn modelId="{38204AD8-8EF9-4F05-AD3E-E704920A7969}" type="presOf" srcId="{2934A4D5-9FE6-4006-9B06-EED5E015CD41}" destId="{81534CAC-5B48-44C6-8E64-C71E706A7F80}" srcOrd="0" destOrd="1" presId="urn:microsoft.com/office/officeart/2005/8/layout/vList5"/>
    <dgm:cxn modelId="{FE61864D-C6D3-466E-81A2-BD54A046378B}" type="presOf" srcId="{902119DD-D4B3-4A4F-AC9A-2B49FEB0A666}" destId="{3C0E71B0-B988-446F-AFAD-1953F8972F5D}" srcOrd="0" destOrd="0" presId="urn:microsoft.com/office/officeart/2005/8/layout/vList5"/>
    <dgm:cxn modelId="{8C1157CE-7357-4195-8F9B-0567B2DBD06D}" srcId="{55AB4B7E-FC22-4F40-9639-AB6CE37B3559}" destId="{9F45F6DA-0E88-42D9-949E-4239A3592D53}" srcOrd="1" destOrd="0" parTransId="{1584FBE7-ABC7-492E-BB83-8BEA9ED776A5}" sibTransId="{83A7AA15-7D89-4BE0-9B59-AE78D28B539E}"/>
    <dgm:cxn modelId="{B7D045ED-BA3B-487C-99AA-136118A6508B}" srcId="{C26B7ACB-81D5-4682-99B5-58D6D5089111}" destId="{2934A4D5-9FE6-4006-9B06-EED5E015CD41}" srcOrd="1" destOrd="0" parTransId="{21BBC725-2C84-4320-ADEB-076AA7EBABE0}" sibTransId="{644EB4D4-8747-407D-B5F1-9EB33F3436CB}"/>
    <dgm:cxn modelId="{500A29C4-A634-40E1-B960-CD7FE8592983}" type="presOf" srcId="{20008A41-F90D-47F7-9DC3-2E34B7AC3EA7}" destId="{8363C764-8B76-48C8-89A2-18477FC8A105}" srcOrd="0" destOrd="1" presId="urn:microsoft.com/office/officeart/2005/8/layout/vList5"/>
    <dgm:cxn modelId="{40351C0E-9141-4A27-9858-4E7B473A9366}" srcId="{55AB4B7E-FC22-4F40-9639-AB6CE37B3559}" destId="{CA16E85D-255C-43A0-B641-2D074668FA28}" srcOrd="0" destOrd="0" parTransId="{AC732DDB-05FD-4130-B849-057FAB210951}" sibTransId="{AEC036B9-10F4-4FF8-8950-608F51E79C9A}"/>
    <dgm:cxn modelId="{61C17535-E72D-4388-B100-A89A477E72C4}" srcId="{902119DD-D4B3-4A4F-AC9A-2B49FEB0A666}" destId="{C26B7ACB-81D5-4682-99B5-58D6D5089111}" srcOrd="1" destOrd="0" parTransId="{0985A41C-5572-42E7-8923-F12078A226EF}" sibTransId="{1D8A0D34-CE67-4B80-98AC-16AE67EBD60F}"/>
    <dgm:cxn modelId="{D6D87B5B-6968-478B-84CE-62CDB1AD198D}" srcId="{C26B7ACB-81D5-4682-99B5-58D6D5089111}" destId="{6B0FDD06-1974-4C95-AFBB-772EA82F67F2}" srcOrd="0" destOrd="0" parTransId="{11F8D48B-2550-41B0-BC6B-877AD4A40E9D}" sibTransId="{B74442C2-EB6E-4D74-8802-46244B1AED12}"/>
    <dgm:cxn modelId="{86FE4809-0B23-44CE-8941-4339B2676C2C}" type="presOf" srcId="{C26B7ACB-81D5-4682-99B5-58D6D5089111}" destId="{EA0E41C1-1D2E-4FE8-A35B-2FD61E89879D}" srcOrd="0" destOrd="0" presId="urn:microsoft.com/office/officeart/2005/8/layout/vList5"/>
    <dgm:cxn modelId="{8835FAB0-F19B-449A-8F36-506D7A58498F}" type="presOf" srcId="{520539EA-156E-4AE6-B336-FA26669083EB}" destId="{8363C764-8B76-48C8-89A2-18477FC8A105}" srcOrd="0" destOrd="0" presId="urn:microsoft.com/office/officeart/2005/8/layout/vList5"/>
    <dgm:cxn modelId="{913D4D3E-E7DE-4489-891B-E013A6944589}" type="presOf" srcId="{6B0FDD06-1974-4C95-AFBB-772EA82F67F2}" destId="{81534CAC-5B48-44C6-8E64-C71E706A7F80}" srcOrd="0" destOrd="0" presId="urn:microsoft.com/office/officeart/2005/8/layout/vList5"/>
    <dgm:cxn modelId="{954625ED-25B4-476D-A1AB-0BDB162A5041}" srcId="{902119DD-D4B3-4A4F-AC9A-2B49FEB0A666}" destId="{55AB4B7E-FC22-4F40-9639-AB6CE37B3559}" srcOrd="2" destOrd="0" parTransId="{C63C9177-DB6A-4525-95C5-370D278831AB}" sibTransId="{362ED94D-6A00-4861-96D4-E05CF8489FC2}"/>
    <dgm:cxn modelId="{B5CD7E60-B4E1-432A-AE6A-4F7E806E2145}" type="presOf" srcId="{CA16E85D-255C-43A0-B641-2D074668FA28}" destId="{04D68E03-2EB6-48AB-8182-06DB7ECD0D6E}" srcOrd="0" destOrd="0" presId="urn:microsoft.com/office/officeart/2005/8/layout/vList5"/>
    <dgm:cxn modelId="{4108E484-6CF7-4146-8173-EA4FE7986EDE}" type="presOf" srcId="{DEF756D1-7A61-4F59-B883-601D8B13BB60}" destId="{AE2FFB88-95A8-49A1-868B-88ED0B66C277}" srcOrd="0" destOrd="0" presId="urn:microsoft.com/office/officeart/2005/8/layout/vList5"/>
    <dgm:cxn modelId="{FD7F9CD7-8898-4F41-8D38-576770D238D7}" srcId="{902119DD-D4B3-4A4F-AC9A-2B49FEB0A666}" destId="{DEF756D1-7A61-4F59-B883-601D8B13BB60}" srcOrd="0" destOrd="0" parTransId="{A5300612-ECB0-4D55-ACFA-B89BADE8FE2A}" sibTransId="{0727CDCF-9855-4F61-8188-73F293F15349}"/>
    <dgm:cxn modelId="{8290BB5F-E9DE-41E3-B474-158016B967E9}" type="presOf" srcId="{9F45F6DA-0E88-42D9-949E-4239A3592D53}" destId="{04D68E03-2EB6-48AB-8182-06DB7ECD0D6E}" srcOrd="0" destOrd="1" presId="urn:microsoft.com/office/officeart/2005/8/layout/vList5"/>
    <dgm:cxn modelId="{2C93DEF7-6B7B-4EB4-B700-C90B119E59C8}" srcId="{DEF756D1-7A61-4F59-B883-601D8B13BB60}" destId="{20008A41-F90D-47F7-9DC3-2E34B7AC3EA7}" srcOrd="1" destOrd="0" parTransId="{860EB49C-2898-4164-9872-FA595D1103DC}" sibTransId="{770C2406-4D57-4315-8A7F-F960E176DA99}"/>
    <dgm:cxn modelId="{8FBD98DD-7EB0-41CB-A348-69FF093E064A}" type="presParOf" srcId="{3C0E71B0-B988-446F-AFAD-1953F8972F5D}" destId="{BC06C344-98B6-4200-BECD-3FE2ED433458}" srcOrd="0" destOrd="0" presId="urn:microsoft.com/office/officeart/2005/8/layout/vList5"/>
    <dgm:cxn modelId="{0F5FD0BF-1DFE-4A5D-81FA-E8C68FB4FAFD}" type="presParOf" srcId="{BC06C344-98B6-4200-BECD-3FE2ED433458}" destId="{AE2FFB88-95A8-49A1-868B-88ED0B66C277}" srcOrd="0" destOrd="0" presId="urn:microsoft.com/office/officeart/2005/8/layout/vList5"/>
    <dgm:cxn modelId="{C5451836-F0C2-4BB2-AE14-B7EDD6F0EC43}" type="presParOf" srcId="{BC06C344-98B6-4200-BECD-3FE2ED433458}" destId="{8363C764-8B76-48C8-89A2-18477FC8A105}" srcOrd="1" destOrd="0" presId="urn:microsoft.com/office/officeart/2005/8/layout/vList5"/>
    <dgm:cxn modelId="{E1D90CA5-FB69-4024-9C74-3864E259AF6D}" type="presParOf" srcId="{3C0E71B0-B988-446F-AFAD-1953F8972F5D}" destId="{C998E96F-AD2F-4A8C-828D-629B6841E913}" srcOrd="1" destOrd="0" presId="urn:microsoft.com/office/officeart/2005/8/layout/vList5"/>
    <dgm:cxn modelId="{02B6CCD3-9D36-4F0E-B237-C88713CC91D6}" type="presParOf" srcId="{3C0E71B0-B988-446F-AFAD-1953F8972F5D}" destId="{65AFB3C1-D675-4A32-8CD3-3A9F0367B4E5}" srcOrd="2" destOrd="0" presId="urn:microsoft.com/office/officeart/2005/8/layout/vList5"/>
    <dgm:cxn modelId="{5B1D4C2B-2F39-4B39-A050-1D8347EF12F8}" type="presParOf" srcId="{65AFB3C1-D675-4A32-8CD3-3A9F0367B4E5}" destId="{EA0E41C1-1D2E-4FE8-A35B-2FD61E89879D}" srcOrd="0" destOrd="0" presId="urn:microsoft.com/office/officeart/2005/8/layout/vList5"/>
    <dgm:cxn modelId="{35DCF9AE-9B77-4B4D-AF94-7493BFCCB689}" type="presParOf" srcId="{65AFB3C1-D675-4A32-8CD3-3A9F0367B4E5}" destId="{81534CAC-5B48-44C6-8E64-C71E706A7F80}" srcOrd="1" destOrd="0" presId="urn:microsoft.com/office/officeart/2005/8/layout/vList5"/>
    <dgm:cxn modelId="{02BC9BED-FE18-4F7F-8B7B-FCFDAFE25563}" type="presParOf" srcId="{3C0E71B0-B988-446F-AFAD-1953F8972F5D}" destId="{0D66AF6B-C41E-4AE2-A16F-588360DE9E6F}" srcOrd="3" destOrd="0" presId="urn:microsoft.com/office/officeart/2005/8/layout/vList5"/>
    <dgm:cxn modelId="{DF098757-0752-4532-9A53-A1A6AC12E709}" type="presParOf" srcId="{3C0E71B0-B988-446F-AFAD-1953F8972F5D}" destId="{C7AAE41C-E2B4-4338-9B2D-22A650D9DE21}" srcOrd="4" destOrd="0" presId="urn:microsoft.com/office/officeart/2005/8/layout/vList5"/>
    <dgm:cxn modelId="{8D7ADE31-6CB8-4139-A18D-7AC5D91B7790}" type="presParOf" srcId="{C7AAE41C-E2B4-4338-9B2D-22A650D9DE21}" destId="{F64C38E8-7B94-4C47-8F92-D51F0B2A5172}" srcOrd="0" destOrd="0" presId="urn:microsoft.com/office/officeart/2005/8/layout/vList5"/>
    <dgm:cxn modelId="{1F1D5790-9581-4574-BDFC-AC0590265F2F}" type="presParOf" srcId="{C7AAE41C-E2B4-4338-9B2D-22A650D9DE21}" destId="{04D68E03-2EB6-48AB-8182-06DB7ECD0D6E}" srcOrd="1" destOrd="0" presId="urn:microsoft.com/office/officeart/2005/8/layout/vList5"/>
  </dgm:cxnLst>
  <dgm:bg/>
  <dgm:whole/>
</dgm:dataModel>
</file>

<file path=ppt/diagrams/data9.xml><?xml version="1.0" encoding="utf-8"?>
<dgm:dataModel xmlns:dgm="http://schemas.openxmlformats.org/drawingml/2006/diagram" xmlns:a="http://schemas.openxmlformats.org/drawingml/2006/main">
  <dgm:ptLst>
    <dgm:pt modelId="{92229123-BD3B-4631-B536-B49972C9506B}" type="doc">
      <dgm:prSet loTypeId="urn:microsoft.com/office/officeart/2005/8/layout/target3" loCatId="relationship" qsTypeId="urn:microsoft.com/office/officeart/2005/8/quickstyle/simple1" qsCatId="simple" csTypeId="urn:microsoft.com/office/officeart/2005/8/colors/accent1_4" csCatId="accent1" phldr="1"/>
      <dgm:spPr/>
      <dgm:t>
        <a:bodyPr/>
        <a:lstStyle/>
        <a:p>
          <a:endParaRPr lang="zh-CN" altLang="en-US"/>
        </a:p>
      </dgm:t>
    </dgm:pt>
    <dgm:pt modelId="{7D447507-D577-43FA-ACF0-B11186F9F612}">
      <dgm:prSet phldrT="[文本]" custT="1"/>
      <dgm:spPr/>
      <dgm:t>
        <a:bodyPr/>
        <a:lstStyle/>
        <a:p>
          <a:r>
            <a:rPr lang="zh-CN" altLang="en-US" sz="3200" b="1" dirty="0" smtClean="0"/>
            <a:t>频繁项集</a:t>
          </a:r>
          <a:endParaRPr lang="zh-CN" altLang="en-US" sz="3200" b="1" dirty="0"/>
        </a:p>
      </dgm:t>
    </dgm:pt>
    <dgm:pt modelId="{E626F43B-8719-4AFC-B0D7-628E35F56A9C}" type="parTrans" cxnId="{80B068F2-8549-4FA8-BF7B-776724CAFD70}">
      <dgm:prSet/>
      <dgm:spPr/>
      <dgm:t>
        <a:bodyPr/>
        <a:lstStyle/>
        <a:p>
          <a:endParaRPr lang="zh-CN" altLang="en-US"/>
        </a:p>
      </dgm:t>
    </dgm:pt>
    <dgm:pt modelId="{DEA326F5-C77A-4E2E-9144-DFA08E8BF1BD}" type="sibTrans" cxnId="{80B068F2-8549-4FA8-BF7B-776724CAFD70}">
      <dgm:prSet/>
      <dgm:spPr/>
      <dgm:t>
        <a:bodyPr/>
        <a:lstStyle/>
        <a:p>
          <a:endParaRPr lang="zh-CN" altLang="en-US"/>
        </a:p>
      </dgm:t>
    </dgm:pt>
    <dgm:pt modelId="{A4F508AC-899F-4882-8A10-7323C97C4C37}">
      <dgm:prSet phldrT="[文本]"/>
      <dgm:spPr/>
      <dgm:t>
        <a:bodyPr/>
        <a:lstStyle/>
        <a:p>
          <a:r>
            <a:rPr lang="zh-CN" altLang="en-US" dirty="0" smtClean="0"/>
            <a:t>满足最小支持度阀值的所有项集</a:t>
          </a:r>
          <a:endParaRPr lang="zh-CN" altLang="en-US" dirty="0"/>
        </a:p>
      </dgm:t>
    </dgm:pt>
    <dgm:pt modelId="{2E2DF396-1D00-4706-9AF2-6346156F4E9B}" type="parTrans" cxnId="{7F6311EB-97AF-4850-83A2-D835705C962D}">
      <dgm:prSet/>
      <dgm:spPr/>
      <dgm:t>
        <a:bodyPr/>
        <a:lstStyle/>
        <a:p>
          <a:endParaRPr lang="zh-CN" altLang="en-US"/>
        </a:p>
      </dgm:t>
    </dgm:pt>
    <dgm:pt modelId="{AD87487D-414D-4710-8C2C-5D8398903319}" type="sibTrans" cxnId="{7F6311EB-97AF-4850-83A2-D835705C962D}">
      <dgm:prSet/>
      <dgm:spPr/>
      <dgm:t>
        <a:bodyPr/>
        <a:lstStyle/>
        <a:p>
          <a:endParaRPr lang="zh-CN" altLang="en-US"/>
        </a:p>
      </dgm:t>
    </dgm:pt>
    <dgm:pt modelId="{2F97ABEB-1487-410B-9AF9-6A8CE9B420DC}">
      <dgm:prSet phldrT="[文本]" custT="1"/>
      <dgm:spPr/>
      <dgm:t>
        <a:bodyPr/>
        <a:lstStyle/>
        <a:p>
          <a:r>
            <a:rPr lang="zh-CN" altLang="en-US" sz="3200" b="1" dirty="0" smtClean="0"/>
            <a:t>闭频繁项集</a:t>
          </a:r>
          <a:endParaRPr lang="zh-CN" altLang="en-US" sz="3200" b="1" dirty="0"/>
        </a:p>
      </dgm:t>
    </dgm:pt>
    <dgm:pt modelId="{473F59AC-6E29-4838-BDAE-61F06613E8EF}" type="parTrans" cxnId="{5C2075DD-663C-4C8A-BF55-AD9A6888D7E2}">
      <dgm:prSet/>
      <dgm:spPr/>
      <dgm:t>
        <a:bodyPr/>
        <a:lstStyle/>
        <a:p>
          <a:endParaRPr lang="zh-CN" altLang="en-US"/>
        </a:p>
      </dgm:t>
    </dgm:pt>
    <dgm:pt modelId="{975AB18B-C19C-4DDC-A98E-32F1C0C214B4}" type="sibTrans" cxnId="{5C2075DD-663C-4C8A-BF55-AD9A6888D7E2}">
      <dgm:prSet/>
      <dgm:spPr/>
      <dgm:t>
        <a:bodyPr/>
        <a:lstStyle/>
        <a:p>
          <a:endParaRPr lang="zh-CN" altLang="en-US"/>
        </a:p>
      </dgm:t>
    </dgm:pt>
    <dgm:pt modelId="{868D689F-C26E-4E91-9D03-4E99F6DD0118}">
      <dgm:prSet phldrT="[文本]"/>
      <dgm:spPr/>
      <dgm:t>
        <a:bodyPr/>
        <a:lstStyle/>
        <a:p>
          <a:r>
            <a:rPr lang="zh-CN" altLang="en-US" dirty="0" smtClean="0"/>
            <a:t>如果不存在它的一个超集和它具有相同的支持度</a:t>
          </a:r>
          <a:endParaRPr lang="zh-CN" altLang="en-US" dirty="0"/>
        </a:p>
      </dgm:t>
    </dgm:pt>
    <dgm:pt modelId="{6B68766E-1C95-4477-BE0F-2B23577BDD9F}" type="parTrans" cxnId="{1F065F16-AD6B-4E1F-A116-B503C2C7CAEE}">
      <dgm:prSet/>
      <dgm:spPr/>
      <dgm:t>
        <a:bodyPr/>
        <a:lstStyle/>
        <a:p>
          <a:endParaRPr lang="zh-CN" altLang="en-US"/>
        </a:p>
      </dgm:t>
    </dgm:pt>
    <dgm:pt modelId="{D94EC487-F64B-49BB-98C1-FE07D492817A}" type="sibTrans" cxnId="{1F065F16-AD6B-4E1F-A116-B503C2C7CAEE}">
      <dgm:prSet/>
      <dgm:spPr/>
      <dgm:t>
        <a:bodyPr/>
        <a:lstStyle/>
        <a:p>
          <a:endParaRPr lang="zh-CN" altLang="en-US"/>
        </a:p>
      </dgm:t>
    </dgm:pt>
    <dgm:pt modelId="{E46D48B7-716B-48DF-9B3A-192D837A51EE}">
      <dgm:prSet phldrT="[文本]" custT="1"/>
      <dgm:spPr/>
      <dgm:t>
        <a:bodyPr/>
        <a:lstStyle/>
        <a:p>
          <a:r>
            <a:rPr lang="zh-CN" altLang="en-US" sz="2800" b="1" dirty="0" smtClean="0"/>
            <a:t>极大频繁项集</a:t>
          </a:r>
          <a:endParaRPr lang="zh-CN" altLang="en-US" sz="2800" b="1" dirty="0"/>
        </a:p>
      </dgm:t>
    </dgm:pt>
    <dgm:pt modelId="{78CF33AF-6F39-4312-B38E-B49723CA7071}" type="parTrans" cxnId="{24D903C1-154D-4EC2-B785-97F820E62A07}">
      <dgm:prSet/>
      <dgm:spPr/>
      <dgm:t>
        <a:bodyPr/>
        <a:lstStyle/>
        <a:p>
          <a:endParaRPr lang="zh-CN" altLang="en-US"/>
        </a:p>
      </dgm:t>
    </dgm:pt>
    <dgm:pt modelId="{0BFA8691-0013-459E-936F-78D2AF732DA1}" type="sibTrans" cxnId="{24D903C1-154D-4EC2-B785-97F820E62A07}">
      <dgm:prSet/>
      <dgm:spPr/>
      <dgm:t>
        <a:bodyPr/>
        <a:lstStyle/>
        <a:p>
          <a:endParaRPr lang="zh-CN" altLang="en-US"/>
        </a:p>
      </dgm:t>
    </dgm:pt>
    <dgm:pt modelId="{E4984F96-F2C1-4DFD-96B0-1118996292B7}">
      <dgm:prSet phldrT="[文本]"/>
      <dgm:spPr/>
      <dgm:t>
        <a:bodyPr/>
        <a:lstStyle/>
        <a:p>
          <a:r>
            <a:rPr lang="zh-CN" altLang="en-US" dirty="0" smtClean="0"/>
            <a:t>如果它不是任意频繁项集的子集</a:t>
          </a:r>
          <a:endParaRPr lang="zh-CN" altLang="en-US" dirty="0"/>
        </a:p>
      </dgm:t>
    </dgm:pt>
    <dgm:pt modelId="{A62B3686-A285-44C0-94D2-CAD62711C4B1}" type="parTrans" cxnId="{61C6EC29-74C7-4C30-9CFF-CE09A12F6D96}">
      <dgm:prSet/>
      <dgm:spPr/>
      <dgm:t>
        <a:bodyPr/>
        <a:lstStyle/>
        <a:p>
          <a:endParaRPr lang="zh-CN" altLang="en-US"/>
        </a:p>
      </dgm:t>
    </dgm:pt>
    <dgm:pt modelId="{2CDD7D83-4C36-4585-B47A-4C5D66EF9003}" type="sibTrans" cxnId="{61C6EC29-74C7-4C30-9CFF-CE09A12F6D96}">
      <dgm:prSet/>
      <dgm:spPr/>
      <dgm:t>
        <a:bodyPr/>
        <a:lstStyle/>
        <a:p>
          <a:endParaRPr lang="zh-CN" altLang="en-US"/>
        </a:p>
      </dgm:t>
    </dgm:pt>
    <dgm:pt modelId="{B537D1BF-3C2A-49A1-84D2-E03A3D1050E7}" type="pres">
      <dgm:prSet presAssocID="{92229123-BD3B-4631-B536-B49972C9506B}" presName="Name0" presStyleCnt="0">
        <dgm:presLayoutVars>
          <dgm:chMax val="7"/>
          <dgm:dir/>
          <dgm:animLvl val="lvl"/>
          <dgm:resizeHandles val="exact"/>
        </dgm:presLayoutVars>
      </dgm:prSet>
      <dgm:spPr/>
    </dgm:pt>
    <dgm:pt modelId="{C3329FE4-8265-4452-9AC9-2720CD3E238C}" type="pres">
      <dgm:prSet presAssocID="{7D447507-D577-43FA-ACF0-B11186F9F612}" presName="circle1" presStyleLbl="node1" presStyleIdx="0" presStyleCnt="3"/>
      <dgm:spPr/>
    </dgm:pt>
    <dgm:pt modelId="{E593F866-B8AF-4F7D-940C-421950B9162F}" type="pres">
      <dgm:prSet presAssocID="{7D447507-D577-43FA-ACF0-B11186F9F612}" presName="space" presStyleCnt="0"/>
      <dgm:spPr/>
    </dgm:pt>
    <dgm:pt modelId="{5E411A1D-4859-4327-A92C-30AA67267D33}" type="pres">
      <dgm:prSet presAssocID="{7D447507-D577-43FA-ACF0-B11186F9F612}" presName="rect1" presStyleLbl="alignAcc1" presStyleIdx="0" presStyleCnt="3"/>
      <dgm:spPr/>
    </dgm:pt>
    <dgm:pt modelId="{98827A99-A9E9-4A41-8EFB-131CE2A8595A}" type="pres">
      <dgm:prSet presAssocID="{2F97ABEB-1487-410B-9AF9-6A8CE9B420DC}" presName="vertSpace2" presStyleLbl="node1" presStyleIdx="0" presStyleCnt="3"/>
      <dgm:spPr/>
    </dgm:pt>
    <dgm:pt modelId="{59B32E3E-63BD-4A60-90A3-8A6EA6E7A5AD}" type="pres">
      <dgm:prSet presAssocID="{2F97ABEB-1487-410B-9AF9-6A8CE9B420DC}" presName="circle2" presStyleLbl="node1" presStyleIdx="1" presStyleCnt="3"/>
      <dgm:spPr/>
    </dgm:pt>
    <dgm:pt modelId="{ECD3AE45-B141-4204-9075-37B4A823155B}" type="pres">
      <dgm:prSet presAssocID="{2F97ABEB-1487-410B-9AF9-6A8CE9B420DC}" presName="rect2" presStyleLbl="alignAcc1" presStyleIdx="1" presStyleCnt="3"/>
      <dgm:spPr/>
    </dgm:pt>
    <dgm:pt modelId="{1003B059-5E10-42F9-A511-2491A4E31F7A}" type="pres">
      <dgm:prSet presAssocID="{E46D48B7-716B-48DF-9B3A-192D837A51EE}" presName="vertSpace3" presStyleLbl="node1" presStyleIdx="1" presStyleCnt="3"/>
      <dgm:spPr/>
    </dgm:pt>
    <dgm:pt modelId="{DD7B4667-02E3-4437-A7D0-0C405B1DFD9C}" type="pres">
      <dgm:prSet presAssocID="{E46D48B7-716B-48DF-9B3A-192D837A51EE}" presName="circle3" presStyleLbl="node1" presStyleIdx="2" presStyleCnt="3"/>
      <dgm:spPr/>
    </dgm:pt>
    <dgm:pt modelId="{985C6EE1-AAB6-4240-9B98-56B665A6BA3F}" type="pres">
      <dgm:prSet presAssocID="{E46D48B7-716B-48DF-9B3A-192D837A51EE}" presName="rect3" presStyleLbl="alignAcc1" presStyleIdx="2" presStyleCnt="3"/>
      <dgm:spPr/>
    </dgm:pt>
    <dgm:pt modelId="{0FC6AA8F-F5DF-41B2-820C-FBEA5BEC365E}" type="pres">
      <dgm:prSet presAssocID="{7D447507-D577-43FA-ACF0-B11186F9F612}" presName="rect1ParTx" presStyleLbl="alignAcc1" presStyleIdx="2" presStyleCnt="3">
        <dgm:presLayoutVars>
          <dgm:chMax val="1"/>
          <dgm:bulletEnabled val="1"/>
        </dgm:presLayoutVars>
      </dgm:prSet>
      <dgm:spPr/>
    </dgm:pt>
    <dgm:pt modelId="{64C16A9E-EC10-414B-ABA7-3D9D14A0253C}" type="pres">
      <dgm:prSet presAssocID="{7D447507-D577-43FA-ACF0-B11186F9F612}" presName="rect1ChTx" presStyleLbl="alignAcc1" presStyleIdx="2" presStyleCnt="3">
        <dgm:presLayoutVars>
          <dgm:bulletEnabled val="1"/>
        </dgm:presLayoutVars>
      </dgm:prSet>
      <dgm:spPr/>
      <dgm:t>
        <a:bodyPr/>
        <a:lstStyle/>
        <a:p>
          <a:endParaRPr lang="zh-CN" altLang="en-US"/>
        </a:p>
      </dgm:t>
    </dgm:pt>
    <dgm:pt modelId="{FC0ABF5F-4907-4B57-B7AD-EB824D54D0E1}" type="pres">
      <dgm:prSet presAssocID="{2F97ABEB-1487-410B-9AF9-6A8CE9B420DC}" presName="rect2ParTx" presStyleLbl="alignAcc1" presStyleIdx="2" presStyleCnt="3">
        <dgm:presLayoutVars>
          <dgm:chMax val="1"/>
          <dgm:bulletEnabled val="1"/>
        </dgm:presLayoutVars>
      </dgm:prSet>
      <dgm:spPr/>
    </dgm:pt>
    <dgm:pt modelId="{BD60EBA4-FF35-48F9-8BC0-B0F1B7A0BEF6}" type="pres">
      <dgm:prSet presAssocID="{2F97ABEB-1487-410B-9AF9-6A8CE9B420DC}" presName="rect2ChTx" presStyleLbl="alignAcc1" presStyleIdx="2" presStyleCnt="3">
        <dgm:presLayoutVars>
          <dgm:bulletEnabled val="1"/>
        </dgm:presLayoutVars>
      </dgm:prSet>
      <dgm:spPr/>
      <dgm:t>
        <a:bodyPr/>
        <a:lstStyle/>
        <a:p>
          <a:endParaRPr lang="zh-CN" altLang="en-US"/>
        </a:p>
      </dgm:t>
    </dgm:pt>
    <dgm:pt modelId="{9B149250-37F2-4700-96AE-08FB347C379D}" type="pres">
      <dgm:prSet presAssocID="{E46D48B7-716B-48DF-9B3A-192D837A51EE}" presName="rect3ParTx" presStyleLbl="alignAcc1" presStyleIdx="2" presStyleCnt="3">
        <dgm:presLayoutVars>
          <dgm:chMax val="1"/>
          <dgm:bulletEnabled val="1"/>
        </dgm:presLayoutVars>
      </dgm:prSet>
      <dgm:spPr/>
    </dgm:pt>
    <dgm:pt modelId="{CFD67324-5465-4829-92B9-17785B1CC25F}" type="pres">
      <dgm:prSet presAssocID="{E46D48B7-716B-48DF-9B3A-192D837A51EE}" presName="rect3ChTx" presStyleLbl="alignAcc1" presStyleIdx="2" presStyleCnt="3">
        <dgm:presLayoutVars>
          <dgm:bulletEnabled val="1"/>
        </dgm:presLayoutVars>
      </dgm:prSet>
      <dgm:spPr/>
      <dgm:t>
        <a:bodyPr/>
        <a:lstStyle/>
        <a:p>
          <a:endParaRPr lang="zh-CN" altLang="en-US"/>
        </a:p>
      </dgm:t>
    </dgm:pt>
  </dgm:ptLst>
  <dgm:cxnLst>
    <dgm:cxn modelId="{87461701-46CB-4841-A1C5-BB4874CDFFC9}" type="presOf" srcId="{2F97ABEB-1487-410B-9AF9-6A8CE9B420DC}" destId="{FC0ABF5F-4907-4B57-B7AD-EB824D54D0E1}" srcOrd="1" destOrd="0" presId="urn:microsoft.com/office/officeart/2005/8/layout/target3"/>
    <dgm:cxn modelId="{C73B5A6A-D36D-4126-99B7-2B7B0CBD6152}" type="presOf" srcId="{E4984F96-F2C1-4DFD-96B0-1118996292B7}" destId="{CFD67324-5465-4829-92B9-17785B1CC25F}" srcOrd="0" destOrd="0" presId="urn:microsoft.com/office/officeart/2005/8/layout/target3"/>
    <dgm:cxn modelId="{E687B0D9-3F59-4D19-B143-8A258B0A6A41}" type="presOf" srcId="{7D447507-D577-43FA-ACF0-B11186F9F612}" destId="{5E411A1D-4859-4327-A92C-30AA67267D33}" srcOrd="0" destOrd="0" presId="urn:microsoft.com/office/officeart/2005/8/layout/target3"/>
    <dgm:cxn modelId="{61C6EC29-74C7-4C30-9CFF-CE09A12F6D96}" srcId="{E46D48B7-716B-48DF-9B3A-192D837A51EE}" destId="{E4984F96-F2C1-4DFD-96B0-1118996292B7}" srcOrd="0" destOrd="0" parTransId="{A62B3686-A285-44C0-94D2-CAD62711C4B1}" sibTransId="{2CDD7D83-4C36-4585-B47A-4C5D66EF9003}"/>
    <dgm:cxn modelId="{A725A2DF-8CD4-4A05-BC68-DF29813E2DDB}" type="presOf" srcId="{E46D48B7-716B-48DF-9B3A-192D837A51EE}" destId="{985C6EE1-AAB6-4240-9B98-56B665A6BA3F}" srcOrd="0" destOrd="0" presId="urn:microsoft.com/office/officeart/2005/8/layout/target3"/>
    <dgm:cxn modelId="{1F065F16-AD6B-4E1F-A116-B503C2C7CAEE}" srcId="{2F97ABEB-1487-410B-9AF9-6A8CE9B420DC}" destId="{868D689F-C26E-4E91-9D03-4E99F6DD0118}" srcOrd="0" destOrd="0" parTransId="{6B68766E-1C95-4477-BE0F-2B23577BDD9F}" sibTransId="{D94EC487-F64B-49BB-98C1-FE07D492817A}"/>
    <dgm:cxn modelId="{80B068F2-8549-4FA8-BF7B-776724CAFD70}" srcId="{92229123-BD3B-4631-B536-B49972C9506B}" destId="{7D447507-D577-43FA-ACF0-B11186F9F612}" srcOrd="0" destOrd="0" parTransId="{E626F43B-8719-4AFC-B0D7-628E35F56A9C}" sibTransId="{DEA326F5-C77A-4E2E-9144-DFA08E8BF1BD}"/>
    <dgm:cxn modelId="{4B715551-51BD-42E5-B582-796E99D70AE8}" type="presOf" srcId="{2F97ABEB-1487-410B-9AF9-6A8CE9B420DC}" destId="{ECD3AE45-B141-4204-9075-37B4A823155B}" srcOrd="0" destOrd="0" presId="urn:microsoft.com/office/officeart/2005/8/layout/target3"/>
    <dgm:cxn modelId="{BFCE6315-65FF-48FC-A8D4-30F515BF17B3}" type="presOf" srcId="{E46D48B7-716B-48DF-9B3A-192D837A51EE}" destId="{9B149250-37F2-4700-96AE-08FB347C379D}" srcOrd="1" destOrd="0" presId="urn:microsoft.com/office/officeart/2005/8/layout/target3"/>
    <dgm:cxn modelId="{0774F066-BA1B-4DA4-A566-B82FEEF1447B}" type="presOf" srcId="{92229123-BD3B-4631-B536-B49972C9506B}" destId="{B537D1BF-3C2A-49A1-84D2-E03A3D1050E7}" srcOrd="0" destOrd="0" presId="urn:microsoft.com/office/officeart/2005/8/layout/target3"/>
    <dgm:cxn modelId="{78C56A3E-58F5-4B29-B311-12BCB075B5F6}" type="presOf" srcId="{868D689F-C26E-4E91-9D03-4E99F6DD0118}" destId="{BD60EBA4-FF35-48F9-8BC0-B0F1B7A0BEF6}" srcOrd="0" destOrd="0" presId="urn:microsoft.com/office/officeart/2005/8/layout/target3"/>
    <dgm:cxn modelId="{24D903C1-154D-4EC2-B785-97F820E62A07}" srcId="{92229123-BD3B-4631-B536-B49972C9506B}" destId="{E46D48B7-716B-48DF-9B3A-192D837A51EE}" srcOrd="2" destOrd="0" parTransId="{78CF33AF-6F39-4312-B38E-B49723CA7071}" sibTransId="{0BFA8691-0013-459E-936F-78D2AF732DA1}"/>
    <dgm:cxn modelId="{B8BD9F5B-E39E-4C1D-811A-6AF5E7CF7D97}" type="presOf" srcId="{7D447507-D577-43FA-ACF0-B11186F9F612}" destId="{0FC6AA8F-F5DF-41B2-820C-FBEA5BEC365E}" srcOrd="1" destOrd="0" presId="urn:microsoft.com/office/officeart/2005/8/layout/target3"/>
    <dgm:cxn modelId="{C0BBC736-3505-49FC-B492-F206C9AC41FB}" type="presOf" srcId="{A4F508AC-899F-4882-8A10-7323C97C4C37}" destId="{64C16A9E-EC10-414B-ABA7-3D9D14A0253C}" srcOrd="0" destOrd="0" presId="urn:microsoft.com/office/officeart/2005/8/layout/target3"/>
    <dgm:cxn modelId="{5C2075DD-663C-4C8A-BF55-AD9A6888D7E2}" srcId="{92229123-BD3B-4631-B536-B49972C9506B}" destId="{2F97ABEB-1487-410B-9AF9-6A8CE9B420DC}" srcOrd="1" destOrd="0" parTransId="{473F59AC-6E29-4838-BDAE-61F06613E8EF}" sibTransId="{975AB18B-C19C-4DDC-A98E-32F1C0C214B4}"/>
    <dgm:cxn modelId="{7F6311EB-97AF-4850-83A2-D835705C962D}" srcId="{7D447507-D577-43FA-ACF0-B11186F9F612}" destId="{A4F508AC-899F-4882-8A10-7323C97C4C37}" srcOrd="0" destOrd="0" parTransId="{2E2DF396-1D00-4706-9AF2-6346156F4E9B}" sibTransId="{AD87487D-414D-4710-8C2C-5D8398903319}"/>
    <dgm:cxn modelId="{798ABF61-096C-4E1E-92A7-A11B13E5B930}" type="presParOf" srcId="{B537D1BF-3C2A-49A1-84D2-E03A3D1050E7}" destId="{C3329FE4-8265-4452-9AC9-2720CD3E238C}" srcOrd="0" destOrd="0" presId="urn:microsoft.com/office/officeart/2005/8/layout/target3"/>
    <dgm:cxn modelId="{611456C1-CF8B-4ED8-8FDA-32747B5903BB}" type="presParOf" srcId="{B537D1BF-3C2A-49A1-84D2-E03A3D1050E7}" destId="{E593F866-B8AF-4F7D-940C-421950B9162F}" srcOrd="1" destOrd="0" presId="urn:microsoft.com/office/officeart/2005/8/layout/target3"/>
    <dgm:cxn modelId="{9A8FF279-01F9-4293-A23D-DE0ED0155E7A}" type="presParOf" srcId="{B537D1BF-3C2A-49A1-84D2-E03A3D1050E7}" destId="{5E411A1D-4859-4327-A92C-30AA67267D33}" srcOrd="2" destOrd="0" presId="urn:microsoft.com/office/officeart/2005/8/layout/target3"/>
    <dgm:cxn modelId="{AAEBE32B-58AC-4B1F-95FC-322375ABCA43}" type="presParOf" srcId="{B537D1BF-3C2A-49A1-84D2-E03A3D1050E7}" destId="{98827A99-A9E9-4A41-8EFB-131CE2A8595A}" srcOrd="3" destOrd="0" presId="urn:microsoft.com/office/officeart/2005/8/layout/target3"/>
    <dgm:cxn modelId="{F1A18FBC-97DF-4C76-9A63-BEB9D09ADF7F}" type="presParOf" srcId="{B537D1BF-3C2A-49A1-84D2-E03A3D1050E7}" destId="{59B32E3E-63BD-4A60-90A3-8A6EA6E7A5AD}" srcOrd="4" destOrd="0" presId="urn:microsoft.com/office/officeart/2005/8/layout/target3"/>
    <dgm:cxn modelId="{10FA1D35-A68B-4951-BCF7-5EAC7A18A685}" type="presParOf" srcId="{B537D1BF-3C2A-49A1-84D2-E03A3D1050E7}" destId="{ECD3AE45-B141-4204-9075-37B4A823155B}" srcOrd="5" destOrd="0" presId="urn:microsoft.com/office/officeart/2005/8/layout/target3"/>
    <dgm:cxn modelId="{883375AC-7D48-474F-8BAA-85D8126E7482}" type="presParOf" srcId="{B537D1BF-3C2A-49A1-84D2-E03A3D1050E7}" destId="{1003B059-5E10-42F9-A511-2491A4E31F7A}" srcOrd="6" destOrd="0" presId="urn:microsoft.com/office/officeart/2005/8/layout/target3"/>
    <dgm:cxn modelId="{574EF4C1-5DCB-4C01-AD5A-B144EF011D3F}" type="presParOf" srcId="{B537D1BF-3C2A-49A1-84D2-E03A3D1050E7}" destId="{DD7B4667-02E3-4437-A7D0-0C405B1DFD9C}" srcOrd="7" destOrd="0" presId="urn:microsoft.com/office/officeart/2005/8/layout/target3"/>
    <dgm:cxn modelId="{A6357EA5-54BE-4347-BC0F-D433C6B3CDB7}" type="presParOf" srcId="{B537D1BF-3C2A-49A1-84D2-E03A3D1050E7}" destId="{985C6EE1-AAB6-4240-9B98-56B665A6BA3F}" srcOrd="8" destOrd="0" presId="urn:microsoft.com/office/officeart/2005/8/layout/target3"/>
    <dgm:cxn modelId="{31C36373-5CE1-484C-8F1E-3FE6560FFC26}" type="presParOf" srcId="{B537D1BF-3C2A-49A1-84D2-E03A3D1050E7}" destId="{0FC6AA8F-F5DF-41B2-820C-FBEA5BEC365E}" srcOrd="9" destOrd="0" presId="urn:microsoft.com/office/officeart/2005/8/layout/target3"/>
    <dgm:cxn modelId="{9FC247C6-A623-4468-B14E-0A3352D4B3C0}" type="presParOf" srcId="{B537D1BF-3C2A-49A1-84D2-E03A3D1050E7}" destId="{64C16A9E-EC10-414B-ABA7-3D9D14A0253C}" srcOrd="10" destOrd="0" presId="urn:microsoft.com/office/officeart/2005/8/layout/target3"/>
    <dgm:cxn modelId="{603096B8-E795-49C4-A205-27F9724F6C4A}" type="presParOf" srcId="{B537D1BF-3C2A-49A1-84D2-E03A3D1050E7}" destId="{FC0ABF5F-4907-4B57-B7AD-EB824D54D0E1}" srcOrd="11" destOrd="0" presId="urn:microsoft.com/office/officeart/2005/8/layout/target3"/>
    <dgm:cxn modelId="{FB6FCD7D-E95F-43E7-BBF7-0B019622144F}" type="presParOf" srcId="{B537D1BF-3C2A-49A1-84D2-E03A3D1050E7}" destId="{BD60EBA4-FF35-48F9-8BC0-B0F1B7A0BEF6}" srcOrd="12" destOrd="0" presId="urn:microsoft.com/office/officeart/2005/8/layout/target3"/>
    <dgm:cxn modelId="{1476BB4D-33EE-405E-BB7A-D844465CBFFE}" type="presParOf" srcId="{B537D1BF-3C2A-49A1-84D2-E03A3D1050E7}" destId="{9B149250-37F2-4700-96AE-08FB347C379D}" srcOrd="13" destOrd="0" presId="urn:microsoft.com/office/officeart/2005/8/layout/target3"/>
    <dgm:cxn modelId="{0DD966A3-26B9-4DF9-B0DA-F4546DB418E9}" type="presParOf" srcId="{B537D1BF-3C2A-49A1-84D2-E03A3D1050E7}" destId="{CFD67324-5465-4829-92B9-17785B1CC25F}" srcOrd="14" destOrd="0" presId="urn:microsoft.com/office/officeart/2005/8/layout/target3"/>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F244009A-8CBD-4374-9BD1-5FBE8480206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ea typeface="宋体" pitchFamily="2" charset="-122"/>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ea typeface="宋体" pitchFamily="2" charset="-122"/>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ea typeface="宋体" pitchFamily="2" charset="-122"/>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grpSp>
      <p:sp>
        <p:nvSpPr>
          <p:cNvPr id="8204"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820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6F4AC5D4-5510-4BD0-9B4D-3570D79E4A2F}" type="datetime8">
              <a:rPr lang="zh-CN" altLang="en-US"/>
              <a:pPr>
                <a:defRPr/>
              </a:pPr>
              <a:t>2013年9月10日7时55分</a:t>
            </a:fld>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ltLang="zh-CN"/>
              <a:t>Data Mining: Concepts and Techniques</a:t>
            </a: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097D5422-65BC-4C47-BE55-59F163D6C303}"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71128A27-D9EC-48A7-AD34-05209B2FF60D}" type="datetime8">
              <a:rPr lang="zh-CN" altLang="en-US"/>
              <a:pPr>
                <a:defRPr/>
              </a:pPr>
              <a:t>2013年9月10日7时55分</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Data Mining: Concepts and Techniques</a:t>
            </a:r>
          </a:p>
        </p:txBody>
      </p:sp>
      <p:sp>
        <p:nvSpPr>
          <p:cNvPr id="6" name="Rectangle 13"/>
          <p:cNvSpPr>
            <a:spLocks noGrp="1" noChangeArrowheads="1"/>
          </p:cNvSpPr>
          <p:nvPr>
            <p:ph type="sldNum" sz="quarter" idx="12"/>
          </p:nvPr>
        </p:nvSpPr>
        <p:spPr>
          <a:ln/>
        </p:spPr>
        <p:txBody>
          <a:bodyPr/>
          <a:lstStyle>
            <a:lvl1pPr>
              <a:defRPr/>
            </a:lvl1pPr>
          </a:lstStyle>
          <a:p>
            <a:pPr>
              <a:defRPr/>
            </a:pPr>
            <a:fld id="{731F9D4B-8F9B-4EFA-8FEF-7E48AA7CD3B2}"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3E1A92FA-306F-4F20-9321-4386FC94BE07}" type="datetime8">
              <a:rPr lang="zh-CN" altLang="en-US"/>
              <a:pPr>
                <a:defRPr/>
              </a:pPr>
              <a:t>2013年9月10日7时55分</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Data Mining: Concepts and Techniques</a:t>
            </a:r>
          </a:p>
        </p:txBody>
      </p:sp>
      <p:sp>
        <p:nvSpPr>
          <p:cNvPr id="6" name="Rectangle 13"/>
          <p:cNvSpPr>
            <a:spLocks noGrp="1" noChangeArrowheads="1"/>
          </p:cNvSpPr>
          <p:nvPr>
            <p:ph type="sldNum" sz="quarter" idx="12"/>
          </p:nvPr>
        </p:nvSpPr>
        <p:spPr>
          <a:ln/>
        </p:spPr>
        <p:txBody>
          <a:bodyPr/>
          <a:lstStyle>
            <a:lvl1pPr>
              <a:defRPr/>
            </a:lvl1pPr>
          </a:lstStyle>
          <a:p>
            <a:pPr>
              <a:defRPr/>
            </a:pPr>
            <a:fld id="{AC6194B8-B27A-49C7-B75E-0505758E792C}"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A5793898-9FA2-4372-9CAB-120EFE46082F}" type="datetime8">
              <a:rPr lang="zh-CN" altLang="en-US"/>
              <a:pPr>
                <a:defRPr/>
              </a:pPr>
              <a:t>2013年9月10日7时55分</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Data Mining: Concepts and Techniques</a:t>
            </a:r>
          </a:p>
        </p:txBody>
      </p:sp>
      <p:sp>
        <p:nvSpPr>
          <p:cNvPr id="6" name="Rectangle 13"/>
          <p:cNvSpPr>
            <a:spLocks noGrp="1" noChangeArrowheads="1"/>
          </p:cNvSpPr>
          <p:nvPr>
            <p:ph type="sldNum" sz="quarter" idx="12"/>
          </p:nvPr>
        </p:nvSpPr>
        <p:spPr>
          <a:ln/>
        </p:spPr>
        <p:txBody>
          <a:bodyPr/>
          <a:lstStyle>
            <a:lvl1pPr>
              <a:defRPr/>
            </a:lvl1pPr>
          </a:lstStyle>
          <a:p>
            <a:pPr>
              <a:defRPr/>
            </a:pPr>
            <a:fld id="{4031049F-76EC-4BBA-A2E3-59C8828F77A6}"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fld id="{0DB217C5-AE64-4201-B721-DA43CA22E8BC}" type="datetime8">
              <a:rPr lang="zh-CN" altLang="en-US"/>
              <a:pPr>
                <a:defRPr/>
              </a:pPr>
              <a:t>2013年9月10日7时55分</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Data Mining: Concepts and Techniques</a:t>
            </a:r>
          </a:p>
        </p:txBody>
      </p:sp>
      <p:sp>
        <p:nvSpPr>
          <p:cNvPr id="6" name="Rectangle 13"/>
          <p:cNvSpPr>
            <a:spLocks noGrp="1" noChangeArrowheads="1"/>
          </p:cNvSpPr>
          <p:nvPr>
            <p:ph type="sldNum" sz="quarter" idx="12"/>
          </p:nvPr>
        </p:nvSpPr>
        <p:spPr>
          <a:ln/>
        </p:spPr>
        <p:txBody>
          <a:bodyPr/>
          <a:lstStyle>
            <a:lvl1pPr>
              <a:defRPr/>
            </a:lvl1pPr>
          </a:lstStyle>
          <a:p>
            <a:pPr>
              <a:defRPr/>
            </a:pPr>
            <a:fld id="{7FEC5E86-92CC-4096-A3B9-9C46D85A7C95}"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fld id="{8C8B4F14-8DCB-4A81-A8CC-18B8276C63E1}" type="datetime8">
              <a:rPr lang="zh-CN" altLang="en-US"/>
              <a:pPr>
                <a:defRPr/>
              </a:pPr>
              <a:t>2013年9月10日7时55分</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t>Data Mining: Concepts and Techniques</a:t>
            </a:r>
          </a:p>
        </p:txBody>
      </p:sp>
      <p:sp>
        <p:nvSpPr>
          <p:cNvPr id="7" name="Rectangle 13"/>
          <p:cNvSpPr>
            <a:spLocks noGrp="1" noChangeArrowheads="1"/>
          </p:cNvSpPr>
          <p:nvPr>
            <p:ph type="sldNum" sz="quarter" idx="12"/>
          </p:nvPr>
        </p:nvSpPr>
        <p:spPr>
          <a:ln/>
        </p:spPr>
        <p:txBody>
          <a:bodyPr/>
          <a:lstStyle>
            <a:lvl1pPr>
              <a:defRPr/>
            </a:lvl1pPr>
          </a:lstStyle>
          <a:p>
            <a:pPr>
              <a:defRPr/>
            </a:pPr>
            <a:fld id="{90DCBCCA-EE9B-4FC8-B41D-DEC1C604E685}"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fld id="{E527C412-6A29-4D2B-89AE-41F735F3CA63}" type="datetime8">
              <a:rPr lang="zh-CN" altLang="en-US"/>
              <a:pPr>
                <a:defRPr/>
              </a:pPr>
              <a:t>2013年9月10日7时55分</a:t>
            </a:fld>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r>
              <a:rPr lang="en-US" altLang="zh-CN"/>
              <a:t>Data Mining: Concepts and Techniques</a:t>
            </a:r>
          </a:p>
        </p:txBody>
      </p:sp>
      <p:sp>
        <p:nvSpPr>
          <p:cNvPr id="9" name="Rectangle 13"/>
          <p:cNvSpPr>
            <a:spLocks noGrp="1" noChangeArrowheads="1"/>
          </p:cNvSpPr>
          <p:nvPr>
            <p:ph type="sldNum" sz="quarter" idx="12"/>
          </p:nvPr>
        </p:nvSpPr>
        <p:spPr>
          <a:ln/>
        </p:spPr>
        <p:txBody>
          <a:bodyPr/>
          <a:lstStyle>
            <a:lvl1pPr>
              <a:defRPr/>
            </a:lvl1pPr>
          </a:lstStyle>
          <a:p>
            <a:pPr>
              <a:defRPr/>
            </a:pPr>
            <a:fld id="{724616C8-6F9B-423A-AC7A-59ACF517DB67}"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fld id="{370C4B91-60F4-456A-BADD-0D83C7CE1372}" type="datetime8">
              <a:rPr lang="zh-CN" altLang="en-US"/>
              <a:pPr>
                <a:defRPr/>
              </a:pPr>
              <a:t>2013年9月10日7时55分</a:t>
            </a:fld>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r>
              <a:rPr lang="en-US" altLang="zh-CN"/>
              <a:t>Data Mining: Concepts and Techniques</a:t>
            </a:r>
          </a:p>
        </p:txBody>
      </p:sp>
      <p:sp>
        <p:nvSpPr>
          <p:cNvPr id="5" name="Rectangle 13"/>
          <p:cNvSpPr>
            <a:spLocks noGrp="1" noChangeArrowheads="1"/>
          </p:cNvSpPr>
          <p:nvPr>
            <p:ph type="sldNum" sz="quarter" idx="12"/>
          </p:nvPr>
        </p:nvSpPr>
        <p:spPr>
          <a:ln/>
        </p:spPr>
        <p:txBody>
          <a:bodyPr/>
          <a:lstStyle>
            <a:lvl1pPr>
              <a:defRPr/>
            </a:lvl1pPr>
          </a:lstStyle>
          <a:p>
            <a:pPr>
              <a:defRPr/>
            </a:pPr>
            <a:fld id="{1BF46DC7-7B89-4DDA-AE94-359E4031D15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A6E2C9ED-6469-4216-9A83-E41C27C24323}" type="datetime8">
              <a:rPr lang="zh-CN" altLang="en-US"/>
              <a:pPr>
                <a:defRPr/>
              </a:pPr>
              <a:t>2013年9月10日7时55分</a:t>
            </a:fld>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r>
              <a:rPr lang="en-US" altLang="zh-CN"/>
              <a:t>Data Mining: Concepts and Techniques</a:t>
            </a:r>
          </a:p>
        </p:txBody>
      </p:sp>
      <p:sp>
        <p:nvSpPr>
          <p:cNvPr id="4" name="Rectangle 13"/>
          <p:cNvSpPr>
            <a:spLocks noGrp="1" noChangeArrowheads="1"/>
          </p:cNvSpPr>
          <p:nvPr>
            <p:ph type="sldNum" sz="quarter" idx="12"/>
          </p:nvPr>
        </p:nvSpPr>
        <p:spPr>
          <a:ln/>
        </p:spPr>
        <p:txBody>
          <a:bodyPr/>
          <a:lstStyle>
            <a:lvl1pPr>
              <a:defRPr/>
            </a:lvl1pPr>
          </a:lstStyle>
          <a:p>
            <a:pPr>
              <a:defRPr/>
            </a:pPr>
            <a:fld id="{1821F079-3D3E-401A-A70A-DD8FD18F30D9}"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09E101BD-FD45-4305-ADC6-92C4A0DCF356}" type="datetime8">
              <a:rPr lang="zh-CN" altLang="en-US"/>
              <a:pPr>
                <a:defRPr/>
              </a:pPr>
              <a:t>2013年9月10日7时55分</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t>Data Mining: Concepts and Techniques</a:t>
            </a:r>
          </a:p>
        </p:txBody>
      </p:sp>
      <p:sp>
        <p:nvSpPr>
          <p:cNvPr id="7" name="Rectangle 13"/>
          <p:cNvSpPr>
            <a:spLocks noGrp="1" noChangeArrowheads="1"/>
          </p:cNvSpPr>
          <p:nvPr>
            <p:ph type="sldNum" sz="quarter" idx="12"/>
          </p:nvPr>
        </p:nvSpPr>
        <p:spPr>
          <a:ln/>
        </p:spPr>
        <p:txBody>
          <a:bodyPr/>
          <a:lstStyle>
            <a:lvl1pPr>
              <a:defRPr/>
            </a:lvl1pPr>
          </a:lstStyle>
          <a:p>
            <a:pPr>
              <a:defRPr/>
            </a:pPr>
            <a:fld id="{D70A8B10-D103-4019-A838-B8C882E71D20}"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C3AE0156-65CE-44B9-91F1-24A4FBDB3685}" type="datetime8">
              <a:rPr lang="zh-CN" altLang="en-US"/>
              <a:pPr>
                <a:defRPr/>
              </a:pPr>
              <a:t>2013年9月10日7时55分</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t>Data Mining: Concepts and Techniques</a:t>
            </a:r>
          </a:p>
        </p:txBody>
      </p:sp>
      <p:sp>
        <p:nvSpPr>
          <p:cNvPr id="7" name="Rectangle 13"/>
          <p:cNvSpPr>
            <a:spLocks noGrp="1" noChangeArrowheads="1"/>
          </p:cNvSpPr>
          <p:nvPr>
            <p:ph type="sldNum" sz="quarter" idx="12"/>
          </p:nvPr>
        </p:nvSpPr>
        <p:spPr>
          <a:ln/>
        </p:spPr>
        <p:txBody>
          <a:bodyPr/>
          <a:lstStyle>
            <a:lvl1pPr>
              <a:defRPr/>
            </a:lvl1pPr>
          </a:lstStyle>
          <a:p>
            <a:pPr>
              <a:defRPr/>
            </a:pPr>
            <a:fld id="{18A3EBB7-7E23-4771-8F38-5C1D4EA682F5}"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zh-CN" altLang="zh-CN" sz="2400">
              <a:ea typeface="宋体" pitchFamily="2" charset="-122"/>
            </a:endParaRPr>
          </a:p>
        </p:txBody>
      </p:sp>
      <p:sp>
        <p:nvSpPr>
          <p:cNvPr id="7171"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zh-CN" altLang="zh-CN" sz="2400">
              <a:ea typeface="宋体" pitchFamily="2" charset="-122"/>
            </a:endParaRPr>
          </a:p>
        </p:txBody>
      </p:sp>
      <p:sp>
        <p:nvSpPr>
          <p:cNvPr id="7172"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zh-CN" altLang="zh-CN" sz="2400">
              <a:ea typeface="宋体" pitchFamily="2" charset="-122"/>
            </a:endParaRPr>
          </a:p>
        </p:txBody>
      </p:sp>
      <p:sp>
        <p:nvSpPr>
          <p:cNvPr id="7173"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zh-CN" altLang="zh-CN" sz="2400">
              <a:ea typeface="宋体" pitchFamily="2" charset="-122"/>
            </a:endParaRPr>
          </a:p>
        </p:txBody>
      </p:sp>
      <p:sp>
        <p:nvSpPr>
          <p:cNvPr id="7174"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zh-CN" altLang="zh-CN" sz="2400">
              <a:ea typeface="宋体" pitchFamily="2" charset="-122"/>
            </a:endParaRPr>
          </a:p>
        </p:txBody>
      </p:sp>
      <p:sp>
        <p:nvSpPr>
          <p:cNvPr id="7175"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zh-CN" altLang="zh-CN" sz="2400">
              <a:ea typeface="宋体" pitchFamily="2" charset="-122"/>
            </a:endParaRPr>
          </a:p>
        </p:txBody>
      </p:sp>
      <p:sp>
        <p:nvSpPr>
          <p:cNvPr id="7176"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zh-CN" altLang="zh-CN" sz="2400">
              <a:ea typeface="宋体" pitchFamily="2" charset="-122"/>
            </a:endParaRPr>
          </a:p>
        </p:txBody>
      </p:sp>
      <p:sp>
        <p:nvSpPr>
          <p:cNvPr id="1033"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179"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ea typeface="宋体" pitchFamily="2" charset="-122"/>
              </a:defRPr>
            </a:lvl1pPr>
          </a:lstStyle>
          <a:p>
            <a:pPr>
              <a:defRPr/>
            </a:pPr>
            <a:fld id="{7F4FEFAE-91D5-426B-BEE8-E290DC37B1B8}" type="datetime8">
              <a:rPr lang="zh-CN" altLang="en-US"/>
              <a:pPr>
                <a:defRPr/>
              </a:pPr>
              <a:t>2013年9月10日7时55分</a:t>
            </a:fld>
            <a:endParaRPr lang="en-US" altLang="zh-CN"/>
          </a:p>
        </p:txBody>
      </p:sp>
      <p:sp>
        <p:nvSpPr>
          <p:cNvPr id="7180"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ea typeface="宋体" pitchFamily="2" charset="-122"/>
              </a:defRPr>
            </a:lvl1pPr>
          </a:lstStyle>
          <a:p>
            <a:pPr>
              <a:defRPr/>
            </a:pPr>
            <a:r>
              <a:rPr lang="en-US" altLang="zh-CN"/>
              <a:t>Data Mining: Concepts and Techniques</a:t>
            </a:r>
          </a:p>
        </p:txBody>
      </p:sp>
      <p:sp>
        <p:nvSpPr>
          <p:cNvPr id="7181"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ea typeface="宋体" pitchFamily="2" charset="-122"/>
              </a:defRPr>
            </a:lvl1pPr>
          </a:lstStyle>
          <a:p>
            <a:pPr>
              <a:defRPr/>
            </a:pPr>
            <a:fld id="{F195C5EF-0DEE-406D-ADB7-166E1DF47A8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2" Type="http://schemas.openxmlformats.org/officeDocument/2006/relationships/slide" Target="slide16.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日期占位符 3"/>
          <p:cNvSpPr>
            <a:spLocks noGrp="1"/>
          </p:cNvSpPr>
          <p:nvPr>
            <p:ph type="dt" sz="quarter" idx="10"/>
          </p:nvPr>
        </p:nvSpPr>
        <p:spPr>
          <a:xfrm>
            <a:off x="914400" y="6243638"/>
            <a:ext cx="2152650" cy="457200"/>
          </a:xfrm>
          <a:noFill/>
        </p:spPr>
        <p:txBody>
          <a:bodyPr/>
          <a:lstStyle/>
          <a:p>
            <a:fld id="{1161E77D-B896-4F66-97B7-9677485679B2}" type="datetime8">
              <a:rPr lang="zh-CN" altLang="en-US" smtClean="0">
                <a:ea typeface="宋体" charset="-122"/>
              </a:rPr>
              <a:pPr/>
              <a:t>2013年9月10日7时55分</a:t>
            </a:fld>
            <a:endParaRPr lang="en-US" altLang="zh-CN" smtClean="0">
              <a:ea typeface="宋体" charset="-122"/>
            </a:endParaRPr>
          </a:p>
        </p:txBody>
      </p:sp>
      <p:sp>
        <p:nvSpPr>
          <p:cNvPr id="3075" name="页脚占位符 4"/>
          <p:cNvSpPr>
            <a:spLocks noGrp="1"/>
          </p:cNvSpPr>
          <p:nvPr>
            <p:ph type="ftr" sz="quarter" idx="11"/>
          </p:nvPr>
        </p:nvSpPr>
        <p:spPr>
          <a:noFill/>
        </p:spPr>
        <p:txBody>
          <a:bodyPr/>
          <a:lstStyle/>
          <a:p>
            <a:r>
              <a:rPr lang="en-US" altLang="zh-CN" smtClean="0">
                <a:ea typeface="宋体" charset="-122"/>
              </a:rPr>
              <a:t>Data Mining: Concepts and Techniques</a:t>
            </a:r>
          </a:p>
        </p:txBody>
      </p:sp>
      <p:sp>
        <p:nvSpPr>
          <p:cNvPr id="3076" name="Rectangle 2"/>
          <p:cNvSpPr>
            <a:spLocks noGrp="1" noChangeArrowheads="1"/>
          </p:cNvSpPr>
          <p:nvPr>
            <p:ph type="title"/>
          </p:nvPr>
        </p:nvSpPr>
        <p:spPr/>
        <p:txBody>
          <a:bodyPr/>
          <a:lstStyle/>
          <a:p>
            <a:pPr eaLnBrk="1" hangingPunct="1"/>
            <a:r>
              <a:rPr lang="zh-CN" altLang="en-US" smtClean="0"/>
              <a:t>第一组  关联规则挖掘</a:t>
            </a:r>
          </a:p>
        </p:txBody>
      </p:sp>
      <p:sp>
        <p:nvSpPr>
          <p:cNvPr id="3077" name="Rectangle 3"/>
          <p:cNvSpPr>
            <a:spLocks noGrp="1" noChangeArrowheads="1"/>
          </p:cNvSpPr>
          <p:nvPr>
            <p:ph type="body" idx="1"/>
          </p:nvPr>
        </p:nvSpPr>
        <p:spPr>
          <a:xfrm>
            <a:off x="1398588" y="2247900"/>
            <a:ext cx="7340600" cy="3654425"/>
          </a:xfrm>
        </p:spPr>
        <p:txBody>
          <a:bodyPr/>
          <a:lstStyle/>
          <a:p>
            <a:pPr eaLnBrk="1" hangingPunct="1"/>
            <a:r>
              <a:rPr lang="zh-CN" altLang="en-US" smtClean="0"/>
              <a:t>第二讲  关联规则挖掘相关概念（二）</a:t>
            </a:r>
          </a:p>
          <a:p>
            <a:pPr lvl="1" eaLnBrk="1" hangingPunct="1"/>
            <a:r>
              <a:rPr lang="zh-CN" altLang="en-US" smtClean="0"/>
              <a:t>关联规则挖掘两步过程</a:t>
            </a:r>
          </a:p>
          <a:p>
            <a:pPr lvl="1" eaLnBrk="1" hangingPunct="1"/>
            <a:r>
              <a:rPr lang="zh-CN" altLang="en-US" smtClean="0"/>
              <a:t>闭频繁项集和极大频繁项集</a:t>
            </a:r>
            <a:endParaRPr lang="en-US" altLang="zh-CN" smtClean="0"/>
          </a:p>
          <a:p>
            <a:pPr lvl="1" eaLnBrk="1" hangingPunct="1"/>
            <a:r>
              <a:rPr lang="zh-CN" altLang="en-US" smtClean="0"/>
              <a:t>频繁模式挖掘：路线图</a:t>
            </a:r>
            <a:endParaRPr lang="en-US" altLang="zh-CN" smtClean="0"/>
          </a:p>
          <a:p>
            <a:pPr lvl="1" eaLnBrk="1" hangingPunct="1">
              <a:buFont typeface="Wingdings" pitchFamily="2" charset="2"/>
              <a:buNone/>
            </a:pPr>
            <a:endParaRPr lang="zh-CN" altLang="en-US" smtClean="0"/>
          </a:p>
          <a:p>
            <a:pPr lvl="4" eaLnBrk="1" hangingPunct="1">
              <a:buClr>
                <a:schemeClr val="tx1"/>
              </a:buClr>
              <a:buFont typeface="Wingdings" pitchFamily="2" charset="2"/>
              <a:buChar char="u"/>
            </a:pPr>
            <a:r>
              <a:rPr lang="zh-CN" altLang="en-US" smtClean="0"/>
              <a:t> 讲解人：骆乃斌</a:t>
            </a:r>
          </a:p>
          <a:p>
            <a:pPr lvl="4" eaLnBrk="1" hangingPunct="1">
              <a:buClr>
                <a:schemeClr val="tx1"/>
              </a:buClr>
              <a:buFont typeface="Wingdings" pitchFamily="2" charset="2"/>
              <a:buChar char="u"/>
            </a:pPr>
            <a:r>
              <a:rPr lang="zh-CN" altLang="en-US" smtClean="0"/>
              <a:t> </a:t>
            </a:r>
            <a:r>
              <a:rPr lang="en-US" altLang="zh-CN" smtClean="0"/>
              <a:t>Email  </a:t>
            </a:r>
            <a:r>
              <a:rPr lang="zh-CN" altLang="en-US" smtClean="0"/>
              <a:t>：</a:t>
            </a:r>
            <a:r>
              <a:rPr lang="en-US" altLang="zh-CN" smtClean="0"/>
              <a:t>jsluonaibin@163.com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日期占位符 3"/>
          <p:cNvSpPr>
            <a:spLocks noGrp="1"/>
          </p:cNvSpPr>
          <p:nvPr>
            <p:ph type="dt" sz="quarter" idx="10"/>
          </p:nvPr>
        </p:nvSpPr>
        <p:spPr>
          <a:xfrm>
            <a:off x="914400" y="6243638"/>
            <a:ext cx="2152650" cy="457200"/>
          </a:xfrm>
          <a:noFill/>
        </p:spPr>
        <p:txBody>
          <a:bodyPr/>
          <a:lstStyle/>
          <a:p>
            <a:fld id="{7A84C11A-87E9-44BA-BC04-9ACE5A4C8B15}" type="datetime8">
              <a:rPr lang="zh-CN" altLang="en-US" smtClean="0">
                <a:ea typeface="宋体" charset="-122"/>
              </a:rPr>
              <a:pPr/>
              <a:t>2013年9月10日7时57分</a:t>
            </a:fld>
            <a:endParaRPr lang="en-US" altLang="zh-CN" smtClean="0">
              <a:ea typeface="宋体" charset="-122"/>
            </a:endParaRPr>
          </a:p>
        </p:txBody>
      </p:sp>
      <p:sp>
        <p:nvSpPr>
          <p:cNvPr id="12291" name="页脚占位符 4"/>
          <p:cNvSpPr>
            <a:spLocks noGrp="1"/>
          </p:cNvSpPr>
          <p:nvPr>
            <p:ph type="ftr" sz="quarter" idx="11"/>
          </p:nvPr>
        </p:nvSpPr>
        <p:spPr>
          <a:noFill/>
        </p:spPr>
        <p:txBody>
          <a:bodyPr/>
          <a:lstStyle/>
          <a:p>
            <a:r>
              <a:rPr lang="en-US" altLang="zh-CN" smtClean="0">
                <a:ea typeface="宋体" charset="-122"/>
              </a:rPr>
              <a:t>Data Mining: Concepts and Techniques</a:t>
            </a:r>
          </a:p>
        </p:txBody>
      </p:sp>
      <p:sp>
        <p:nvSpPr>
          <p:cNvPr id="12292" name="Rectangle 2"/>
          <p:cNvSpPr>
            <a:spLocks noGrp="1" noChangeArrowheads="1"/>
          </p:cNvSpPr>
          <p:nvPr>
            <p:ph type="title"/>
          </p:nvPr>
        </p:nvSpPr>
        <p:spPr/>
        <p:txBody>
          <a:bodyPr/>
          <a:lstStyle/>
          <a:p>
            <a:pPr eaLnBrk="1" hangingPunct="1"/>
            <a:r>
              <a:rPr lang="zh-CN" altLang="en-US" smtClean="0"/>
              <a:t>频繁模式挖掘</a:t>
            </a:r>
            <a:r>
              <a:rPr lang="en-US" altLang="zh-CN" smtClean="0"/>
              <a:t>—</a:t>
            </a:r>
            <a:r>
              <a:rPr lang="zh-CN" altLang="en-US" smtClean="0"/>
              <a:t>路线图 </a:t>
            </a:r>
          </a:p>
        </p:txBody>
      </p:sp>
      <p:graphicFrame>
        <p:nvGraphicFramePr>
          <p:cNvPr id="6" name="图示 5"/>
          <p:cNvGraphicFramePr/>
          <p:nvPr/>
        </p:nvGraphicFramePr>
        <p:xfrm>
          <a:off x="1398588" y="1828800"/>
          <a:ext cx="73406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3"/>
          <p:cNvSpPr>
            <a:spLocks noGrp="1"/>
          </p:cNvSpPr>
          <p:nvPr>
            <p:ph type="dt" sz="quarter" idx="10"/>
          </p:nvPr>
        </p:nvSpPr>
        <p:spPr>
          <a:xfrm>
            <a:off x="914400" y="6243638"/>
            <a:ext cx="2152650" cy="457200"/>
          </a:xfrm>
          <a:noFill/>
        </p:spPr>
        <p:txBody>
          <a:bodyPr/>
          <a:lstStyle/>
          <a:p>
            <a:fld id="{C4108F3E-1891-4606-B03B-964E8688ECF7}" type="datetime8">
              <a:rPr lang="zh-CN" altLang="en-US" smtClean="0">
                <a:ea typeface="宋体" charset="-122"/>
              </a:rPr>
              <a:pPr/>
              <a:t>2013年9月10日7时57分</a:t>
            </a:fld>
            <a:endParaRPr lang="en-US" altLang="zh-CN" smtClean="0">
              <a:ea typeface="宋体" charset="-122"/>
            </a:endParaRPr>
          </a:p>
        </p:txBody>
      </p:sp>
      <p:sp>
        <p:nvSpPr>
          <p:cNvPr id="13315" name="页脚占位符 4"/>
          <p:cNvSpPr>
            <a:spLocks noGrp="1"/>
          </p:cNvSpPr>
          <p:nvPr>
            <p:ph type="ftr" sz="quarter" idx="11"/>
          </p:nvPr>
        </p:nvSpPr>
        <p:spPr>
          <a:noFill/>
        </p:spPr>
        <p:txBody>
          <a:bodyPr/>
          <a:lstStyle/>
          <a:p>
            <a:r>
              <a:rPr lang="en-US" altLang="zh-CN" smtClean="0">
                <a:ea typeface="宋体" charset="-122"/>
              </a:rPr>
              <a:t>Data Mining: Concepts and Techniques</a:t>
            </a:r>
          </a:p>
        </p:txBody>
      </p:sp>
      <p:sp>
        <p:nvSpPr>
          <p:cNvPr id="13316" name="Rectangle 2"/>
          <p:cNvSpPr>
            <a:spLocks noGrp="1" noChangeArrowheads="1"/>
          </p:cNvSpPr>
          <p:nvPr>
            <p:ph type="title"/>
          </p:nvPr>
        </p:nvSpPr>
        <p:spPr/>
        <p:txBody>
          <a:bodyPr/>
          <a:lstStyle/>
          <a:p>
            <a:pPr eaLnBrk="1" hangingPunct="1"/>
            <a:r>
              <a:rPr lang="zh-CN" altLang="en-US" smtClean="0">
                <a:hlinkClick r:id="rId2" action="ppaction://hlinksldjump"/>
              </a:rPr>
              <a:t>频繁模式挖掘</a:t>
            </a:r>
            <a:r>
              <a:rPr lang="en-US" altLang="zh-CN" smtClean="0">
                <a:hlinkClick r:id="rId2" action="ppaction://hlinksldjump"/>
              </a:rPr>
              <a:t>—</a:t>
            </a:r>
            <a:r>
              <a:rPr lang="zh-CN" altLang="en-US" smtClean="0">
                <a:hlinkClick r:id="rId2" action="ppaction://hlinksldjump"/>
              </a:rPr>
              <a:t>路线图 </a:t>
            </a:r>
            <a:endParaRPr lang="zh-CN" altLang="en-US" smtClean="0"/>
          </a:p>
        </p:txBody>
      </p:sp>
      <p:graphicFrame>
        <p:nvGraphicFramePr>
          <p:cNvPr id="6" name="图示 5"/>
          <p:cNvGraphicFramePr/>
          <p:nvPr/>
        </p:nvGraphicFramePr>
        <p:xfrm>
          <a:off x="1398588" y="1828800"/>
          <a:ext cx="73406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xfrm>
            <a:off x="914400" y="6243638"/>
            <a:ext cx="2152650" cy="457200"/>
          </a:xfrm>
          <a:noFill/>
        </p:spPr>
        <p:txBody>
          <a:bodyPr/>
          <a:lstStyle/>
          <a:p>
            <a:fld id="{8531AA95-0BFF-4064-BA6F-A2DD05D24FC6}" type="datetime8">
              <a:rPr lang="zh-CN" altLang="en-US" smtClean="0">
                <a:ea typeface="宋体" charset="-122"/>
              </a:rPr>
              <a:pPr/>
              <a:t>2013年9月10日7时58分</a:t>
            </a:fld>
            <a:endParaRPr lang="en-US" altLang="zh-CN" smtClean="0">
              <a:ea typeface="宋体" charset="-122"/>
            </a:endParaRPr>
          </a:p>
        </p:txBody>
      </p:sp>
      <p:sp>
        <p:nvSpPr>
          <p:cNvPr id="14339" name="页脚占位符 4"/>
          <p:cNvSpPr>
            <a:spLocks noGrp="1"/>
          </p:cNvSpPr>
          <p:nvPr>
            <p:ph type="ftr" sz="quarter" idx="11"/>
          </p:nvPr>
        </p:nvSpPr>
        <p:spPr>
          <a:noFill/>
        </p:spPr>
        <p:txBody>
          <a:bodyPr/>
          <a:lstStyle/>
          <a:p>
            <a:r>
              <a:rPr lang="en-US" altLang="zh-CN" smtClean="0">
                <a:ea typeface="宋体" charset="-122"/>
              </a:rPr>
              <a:t>Data Mining: Concepts and Techniques</a:t>
            </a:r>
          </a:p>
        </p:txBody>
      </p:sp>
      <p:sp>
        <p:nvSpPr>
          <p:cNvPr id="14340" name="Rectangle 2"/>
          <p:cNvSpPr>
            <a:spLocks noGrp="1" noChangeArrowheads="1"/>
          </p:cNvSpPr>
          <p:nvPr>
            <p:ph type="title"/>
          </p:nvPr>
        </p:nvSpPr>
        <p:spPr/>
        <p:txBody>
          <a:bodyPr/>
          <a:lstStyle/>
          <a:p>
            <a:pPr eaLnBrk="1" hangingPunct="1"/>
            <a:r>
              <a:rPr lang="zh-CN" altLang="en-US" smtClean="0">
                <a:hlinkClick r:id="rId2" action="ppaction://hlinksldjump"/>
              </a:rPr>
              <a:t>单层关联规则</a:t>
            </a:r>
            <a:r>
              <a:rPr lang="en-US" altLang="zh-CN" sz="2400" smtClean="0">
                <a:hlinkClick r:id="rId2" action="ppaction://hlinksldjump"/>
              </a:rPr>
              <a:t>(single-level association rule)</a:t>
            </a:r>
            <a:endParaRPr lang="zh-CN" altLang="en-US" sz="2400" smtClean="0">
              <a:hlinkClick r:id="rId2" action="ppaction://hlinksldjump"/>
            </a:endParaRPr>
          </a:p>
        </p:txBody>
      </p:sp>
      <p:sp>
        <p:nvSpPr>
          <p:cNvPr id="14341" name="Rectangle 3"/>
          <p:cNvSpPr>
            <a:spLocks noGrp="1" noChangeArrowheads="1"/>
          </p:cNvSpPr>
          <p:nvPr>
            <p:ph type="body" idx="1"/>
          </p:nvPr>
        </p:nvSpPr>
        <p:spPr>
          <a:xfrm>
            <a:off x="1398588" y="1828800"/>
            <a:ext cx="7340600" cy="4267200"/>
          </a:xfrm>
        </p:spPr>
        <p:txBody>
          <a:bodyPr/>
          <a:lstStyle/>
          <a:p>
            <a:pPr eaLnBrk="1" hangingPunct="1">
              <a:buFont typeface="Wingdings" pitchFamily="2" charset="2"/>
              <a:buNone/>
            </a:pPr>
            <a:r>
              <a:rPr lang="zh-CN" altLang="en-US" smtClean="0"/>
              <a:t>定义：</a:t>
            </a:r>
            <a:endParaRPr lang="en-US" altLang="zh-CN" smtClean="0"/>
          </a:p>
          <a:p>
            <a:pPr eaLnBrk="1" hangingPunct="1">
              <a:buFont typeface="Wingdings" pitchFamily="2" charset="2"/>
              <a:buNone/>
            </a:pPr>
            <a:r>
              <a:rPr lang="zh-CN" altLang="en-US" smtClean="0"/>
              <a:t>   </a:t>
            </a:r>
            <a:r>
              <a:rPr lang="zh-CN" altLang="en-US" sz="2800" smtClean="0"/>
              <a:t>如果不涉及不同层次的数据项，得到的是</a:t>
            </a:r>
            <a:r>
              <a:rPr lang="zh-CN" altLang="en-US" sz="2800" b="1" smtClean="0"/>
              <a:t>单层关联规则</a:t>
            </a:r>
            <a:r>
              <a:rPr lang="en-US" altLang="zh-CN" sz="2800" smtClean="0"/>
              <a:t>(single-level association rules)</a:t>
            </a:r>
            <a:r>
              <a:rPr lang="zh-CN" altLang="en-US" sz="2800" smtClean="0"/>
              <a:t>。</a:t>
            </a:r>
            <a:endParaRPr lang="en-US" sz="2800" smtClean="0"/>
          </a:p>
          <a:p>
            <a:pPr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3"/>
          <p:cNvSpPr>
            <a:spLocks noGrp="1"/>
          </p:cNvSpPr>
          <p:nvPr>
            <p:ph type="dt" sz="quarter" idx="10"/>
          </p:nvPr>
        </p:nvSpPr>
        <p:spPr>
          <a:xfrm>
            <a:off x="914400" y="6243638"/>
            <a:ext cx="2152650" cy="457200"/>
          </a:xfrm>
          <a:noFill/>
        </p:spPr>
        <p:txBody>
          <a:bodyPr/>
          <a:lstStyle/>
          <a:p>
            <a:fld id="{795EB0E2-168A-4437-BFC7-721D337861BA}" type="datetime8">
              <a:rPr lang="zh-CN" altLang="en-US" smtClean="0">
                <a:ea typeface="宋体" charset="-122"/>
              </a:rPr>
              <a:pPr/>
              <a:t>2013年9月10日7时58分</a:t>
            </a:fld>
            <a:endParaRPr lang="en-US" altLang="zh-CN" smtClean="0">
              <a:ea typeface="宋体" charset="-122"/>
            </a:endParaRPr>
          </a:p>
        </p:txBody>
      </p:sp>
      <p:sp>
        <p:nvSpPr>
          <p:cNvPr id="15363" name="页脚占位符 4"/>
          <p:cNvSpPr>
            <a:spLocks noGrp="1"/>
          </p:cNvSpPr>
          <p:nvPr>
            <p:ph type="ftr" sz="quarter" idx="11"/>
          </p:nvPr>
        </p:nvSpPr>
        <p:spPr>
          <a:noFill/>
        </p:spPr>
        <p:txBody>
          <a:bodyPr/>
          <a:lstStyle/>
          <a:p>
            <a:r>
              <a:rPr lang="en-US" altLang="zh-CN" smtClean="0">
                <a:ea typeface="宋体" charset="-122"/>
              </a:rPr>
              <a:t>Data Mining: Concepts and Techniques</a:t>
            </a:r>
          </a:p>
        </p:txBody>
      </p:sp>
      <p:sp>
        <p:nvSpPr>
          <p:cNvPr id="15364" name="Rectangle 2"/>
          <p:cNvSpPr>
            <a:spLocks noGrp="1" noChangeArrowheads="1"/>
          </p:cNvSpPr>
          <p:nvPr>
            <p:ph type="title"/>
          </p:nvPr>
        </p:nvSpPr>
        <p:spPr/>
        <p:txBody>
          <a:bodyPr/>
          <a:lstStyle/>
          <a:p>
            <a:pPr eaLnBrk="1" hangingPunct="1"/>
            <a:r>
              <a:rPr lang="zh-CN" altLang="en-US" smtClean="0">
                <a:hlinkClick r:id="rId2" action="ppaction://hlinksldjump"/>
              </a:rPr>
              <a:t>多层关联规则</a:t>
            </a:r>
            <a:r>
              <a:rPr lang="en-US" altLang="zh-CN" sz="2400" smtClean="0">
                <a:hlinkClick r:id="rId2" action="ppaction://hlinksldjump"/>
              </a:rPr>
              <a:t>(multilevel association rule)</a:t>
            </a:r>
            <a:endParaRPr lang="zh-CN" altLang="en-US" sz="2400" smtClean="0"/>
          </a:p>
        </p:txBody>
      </p:sp>
      <p:sp>
        <p:nvSpPr>
          <p:cNvPr id="15365" name="Rectangle 3"/>
          <p:cNvSpPr>
            <a:spLocks noGrp="1" noChangeArrowheads="1"/>
          </p:cNvSpPr>
          <p:nvPr>
            <p:ph type="body" idx="1"/>
          </p:nvPr>
        </p:nvSpPr>
        <p:spPr>
          <a:xfrm>
            <a:off x="1398588" y="1828800"/>
            <a:ext cx="7340600" cy="4267200"/>
          </a:xfrm>
        </p:spPr>
        <p:txBody>
          <a:bodyPr/>
          <a:lstStyle/>
          <a:p>
            <a:pPr eaLnBrk="1" hangingPunct="1">
              <a:buFont typeface="Wingdings" pitchFamily="2" charset="2"/>
              <a:buNone/>
            </a:pPr>
            <a:r>
              <a:rPr lang="zh-CN" altLang="en-US" sz="2800" smtClean="0"/>
              <a:t>定义：</a:t>
            </a:r>
            <a:endParaRPr lang="en-US" altLang="zh-CN" sz="2800" smtClean="0"/>
          </a:p>
          <a:p>
            <a:pPr eaLnBrk="1" hangingPunct="1">
              <a:buFont typeface="Wingdings" pitchFamily="2" charset="2"/>
              <a:buNone/>
            </a:pPr>
            <a:r>
              <a:rPr lang="zh-CN" altLang="en-US" sz="2800" smtClean="0"/>
              <a:t>   </a:t>
            </a:r>
            <a:r>
              <a:rPr lang="zh-CN" altLang="en-US" sz="2400" smtClean="0"/>
              <a:t>在不同抽象层次中挖掘出的关联规则称为</a:t>
            </a:r>
            <a:r>
              <a:rPr lang="zh-CN" altLang="en-US" sz="2400" b="1" smtClean="0"/>
              <a:t>多层关联规则</a:t>
            </a:r>
            <a:r>
              <a:rPr lang="en-US" altLang="zh-CN" sz="2400" smtClean="0"/>
              <a:t>(multilevel association rule)</a:t>
            </a:r>
            <a:r>
              <a:rPr lang="zh-CN" altLang="en-US" sz="2400" smtClean="0"/>
              <a:t>。</a:t>
            </a:r>
            <a:endParaRPr lang="en-US" altLang="zh-CN" sz="2400" smtClean="0"/>
          </a:p>
          <a:p>
            <a:pPr eaLnBrk="1" hangingPunct="1">
              <a:buFont typeface="Wingdings" pitchFamily="2" charset="2"/>
              <a:buNone/>
            </a:pPr>
            <a:r>
              <a:rPr lang="zh-CN" altLang="en-US" sz="2800" smtClean="0"/>
              <a:t>例子：</a:t>
            </a:r>
            <a:endParaRPr lang="en-US" altLang="zh-CN" sz="2800" smtClean="0"/>
          </a:p>
          <a:p>
            <a:pPr eaLnBrk="1" hangingPunct="1">
              <a:buFont typeface="Wingdings" pitchFamily="2" charset="2"/>
              <a:buNone/>
            </a:pPr>
            <a:r>
              <a:rPr lang="zh-CN" altLang="en-US" sz="2400" smtClean="0"/>
              <a:t>假定挖掘的关联规则集包含下面规划：</a:t>
            </a:r>
            <a:endParaRPr lang="en-US" altLang="zh-CN" sz="2400" smtClean="0"/>
          </a:p>
          <a:p>
            <a:pPr eaLnBrk="1" hangingPunct="1">
              <a:buFont typeface="Wingdings" pitchFamily="2" charset="2"/>
              <a:buNone/>
            </a:pPr>
            <a:r>
              <a:rPr lang="en-US" altLang="zh-CN" sz="2400" smtClean="0"/>
              <a:t>buys(X,”computer”)=&gt;buys(X,”HP_printer”)</a:t>
            </a:r>
          </a:p>
          <a:p>
            <a:pPr eaLnBrk="1" hangingPunct="1">
              <a:buFont typeface="Wingdings" pitchFamily="2" charset="2"/>
              <a:buNone/>
            </a:pPr>
            <a:r>
              <a:rPr lang="en-US" altLang="zh-CN" sz="2400" smtClean="0"/>
              <a:t>buys(X,”laptop_computer”)=&gt;buys(X,”HP_printer”)</a:t>
            </a:r>
          </a:p>
          <a:p>
            <a:pPr eaLnBrk="1" hangingPunct="1">
              <a:buFont typeface="Wingdings" pitchFamily="2" charset="2"/>
              <a:buNone/>
            </a:pPr>
            <a:r>
              <a:rPr lang="zh-CN" altLang="en-US" sz="2000" smtClean="0"/>
              <a:t>    其中</a:t>
            </a:r>
            <a:r>
              <a:rPr lang="en-US" altLang="zh-CN" sz="2000" smtClean="0"/>
              <a:t>X</a:t>
            </a:r>
            <a:r>
              <a:rPr lang="zh-CN" altLang="en-US" sz="2000" smtClean="0"/>
              <a:t>是变量，代表顾客。在上式中，购买的商品涉及不同的抽象层</a:t>
            </a:r>
            <a:r>
              <a:rPr lang="en-US" altLang="zh-CN" sz="2000" smtClean="0"/>
              <a:t>(</a:t>
            </a:r>
            <a:r>
              <a:rPr lang="zh-CN" altLang="en-US" sz="2000" smtClean="0"/>
              <a:t>如</a:t>
            </a:r>
            <a:r>
              <a:rPr lang="en-US" altLang="zh-CN" sz="2000" smtClean="0"/>
              <a:t>,”computer”</a:t>
            </a:r>
            <a:r>
              <a:rPr lang="zh-CN" altLang="en-US" sz="2000" smtClean="0"/>
              <a:t>在比</a:t>
            </a:r>
            <a:r>
              <a:rPr lang="en-US" altLang="zh-CN" sz="2000" smtClean="0"/>
              <a:t>”laptop_computer”</a:t>
            </a:r>
            <a:r>
              <a:rPr lang="zh-CN" altLang="en-US" sz="2000" smtClean="0"/>
              <a:t>高的抽象层</a:t>
            </a:r>
            <a:r>
              <a:rPr lang="en-US" altLang="zh-CN" sz="2000" smtClean="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日期占位符 3"/>
          <p:cNvSpPr>
            <a:spLocks noGrp="1"/>
          </p:cNvSpPr>
          <p:nvPr>
            <p:ph type="dt" sz="quarter" idx="10"/>
          </p:nvPr>
        </p:nvSpPr>
        <p:spPr>
          <a:xfrm>
            <a:off x="914400" y="6243638"/>
            <a:ext cx="2152650" cy="457200"/>
          </a:xfrm>
          <a:noFill/>
        </p:spPr>
        <p:txBody>
          <a:bodyPr/>
          <a:lstStyle/>
          <a:p>
            <a:fld id="{28DC0AF8-CC2B-477C-BB12-96AAAB946E1F}" type="datetime8">
              <a:rPr lang="zh-CN" altLang="en-US" smtClean="0">
                <a:ea typeface="宋体" charset="-122"/>
              </a:rPr>
              <a:pPr/>
              <a:t>2013年9月10日7时58分</a:t>
            </a:fld>
            <a:endParaRPr lang="en-US" altLang="zh-CN" smtClean="0">
              <a:ea typeface="宋体" charset="-122"/>
            </a:endParaRPr>
          </a:p>
        </p:txBody>
      </p:sp>
      <p:sp>
        <p:nvSpPr>
          <p:cNvPr id="16387" name="页脚占位符 4"/>
          <p:cNvSpPr>
            <a:spLocks noGrp="1"/>
          </p:cNvSpPr>
          <p:nvPr>
            <p:ph type="ftr" sz="quarter" idx="11"/>
          </p:nvPr>
        </p:nvSpPr>
        <p:spPr>
          <a:noFill/>
        </p:spPr>
        <p:txBody>
          <a:bodyPr/>
          <a:lstStyle/>
          <a:p>
            <a:r>
              <a:rPr lang="en-US" altLang="zh-CN" smtClean="0">
                <a:ea typeface="宋体" charset="-122"/>
              </a:rPr>
              <a:t>Data Mining: Concepts and Techniques</a:t>
            </a:r>
          </a:p>
        </p:txBody>
      </p:sp>
      <p:sp>
        <p:nvSpPr>
          <p:cNvPr id="16388" name="Rectangle 2"/>
          <p:cNvSpPr>
            <a:spLocks noGrp="1" noChangeArrowheads="1"/>
          </p:cNvSpPr>
          <p:nvPr>
            <p:ph type="title"/>
          </p:nvPr>
        </p:nvSpPr>
        <p:spPr/>
        <p:txBody>
          <a:bodyPr/>
          <a:lstStyle/>
          <a:p>
            <a:pPr eaLnBrk="1" hangingPunct="1"/>
            <a:r>
              <a:rPr lang="zh-CN" altLang="en-US" smtClean="0">
                <a:hlinkClick r:id="rId2" action="ppaction://hlinksldjump"/>
              </a:rPr>
              <a:t>单维关联规则</a:t>
            </a:r>
            <a:r>
              <a:rPr lang="en-US" altLang="zh-CN" sz="2000" smtClean="0">
                <a:hlinkClick r:id="rId2" action="ppaction://hlinksldjump"/>
              </a:rPr>
              <a:t>(single-dimensional association rule)</a:t>
            </a:r>
            <a:endParaRPr lang="zh-CN" altLang="en-US" sz="2000" smtClean="0">
              <a:hlinkClick r:id="rId2" action="ppaction://hlinksldjump"/>
            </a:endParaRPr>
          </a:p>
        </p:txBody>
      </p:sp>
      <p:sp>
        <p:nvSpPr>
          <p:cNvPr id="16389" name="Rectangle 3"/>
          <p:cNvSpPr>
            <a:spLocks noGrp="1" noChangeArrowheads="1"/>
          </p:cNvSpPr>
          <p:nvPr>
            <p:ph type="body" idx="1"/>
          </p:nvPr>
        </p:nvSpPr>
        <p:spPr>
          <a:xfrm>
            <a:off x="1398588" y="1828800"/>
            <a:ext cx="7340600" cy="4267200"/>
          </a:xfrm>
        </p:spPr>
        <p:txBody>
          <a:bodyPr/>
          <a:lstStyle/>
          <a:p>
            <a:pPr eaLnBrk="1" hangingPunct="1">
              <a:buFont typeface="Wingdings" pitchFamily="2" charset="2"/>
              <a:buNone/>
            </a:pPr>
            <a:r>
              <a:rPr lang="zh-CN" altLang="en-US" smtClean="0"/>
              <a:t>定义：</a:t>
            </a:r>
            <a:r>
              <a:rPr lang="zh-CN" altLang="en-US" sz="2800" smtClean="0"/>
              <a:t>如果关联规则中的项或属性只涉及一个维，则它是</a:t>
            </a:r>
            <a:r>
              <a:rPr lang="zh-CN" altLang="en-US" sz="2800" b="1" smtClean="0"/>
              <a:t>单维关联规则</a:t>
            </a:r>
            <a:r>
              <a:rPr lang="zh-CN" altLang="en-US" sz="2800" smtClean="0"/>
              <a:t>。</a:t>
            </a:r>
            <a:endParaRPr lang="en-US" altLang="zh-CN" sz="2800" smtClean="0"/>
          </a:p>
          <a:p>
            <a:pPr eaLnBrk="1" hangingPunct="1">
              <a:buFont typeface="Wingdings" pitchFamily="2" charset="2"/>
              <a:buNone/>
            </a:pPr>
            <a:r>
              <a:rPr lang="zh-CN" altLang="en-US" sz="2800" smtClean="0"/>
              <a:t>例子：</a:t>
            </a:r>
            <a:endParaRPr lang="en-US" altLang="zh-CN" sz="2800" smtClean="0"/>
          </a:p>
          <a:p>
            <a:pPr eaLnBrk="1" hangingPunct="1">
              <a:buFont typeface="Wingdings" pitchFamily="2" charset="2"/>
              <a:buNone/>
            </a:pPr>
            <a:r>
              <a:rPr lang="en-US" altLang="zh-CN" sz="2400" smtClean="0"/>
              <a:t>buys(X,”computer”)=&gt;buys(X,”antivirus_software”)</a:t>
            </a:r>
          </a:p>
          <a:p>
            <a:pPr eaLnBrk="1" hangingPunct="1">
              <a:buFont typeface="Wingdings" pitchFamily="2" charset="2"/>
              <a:buNone/>
            </a:pPr>
            <a:r>
              <a:rPr lang="en-US" altLang="zh-CN" sz="2400" smtClean="0"/>
              <a:t>buys(X,”computer”)=&gt;buys(X,”HP_printer”)</a:t>
            </a:r>
          </a:p>
          <a:p>
            <a:pPr eaLnBrk="1" hangingPunct="1">
              <a:buFont typeface="Wingdings" pitchFamily="2" charset="2"/>
              <a:buNone/>
            </a:pPr>
            <a:r>
              <a:rPr lang="en-US" altLang="zh-CN" sz="2400" smtClean="0"/>
              <a:t>buys(X,”laptop_computer”)=&gt;buys(X,”HP_printer”)</a:t>
            </a:r>
          </a:p>
          <a:p>
            <a:pPr eaLnBrk="1" hangingPunct="1">
              <a:buFont typeface="Wingdings" pitchFamily="2" charset="2"/>
              <a:buNone/>
            </a:pPr>
            <a:r>
              <a:rPr lang="zh-CN" altLang="en-US" sz="2400" smtClean="0"/>
              <a:t>以上都是单维关联规则，因为它只涉及一个维</a:t>
            </a:r>
            <a:r>
              <a:rPr lang="en-US" altLang="zh-CN" sz="2400" smtClean="0"/>
              <a:t>buys</a:t>
            </a:r>
          </a:p>
          <a:p>
            <a:pPr eaLnBrk="1" hangingPunct="1">
              <a:buFont typeface="Wingdings" pitchFamily="2" charset="2"/>
              <a:buNone/>
            </a:pPr>
            <a:endParaRPr lang="en-US" altLang="zh-CN" sz="24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xfrm>
            <a:off x="914400" y="6243638"/>
            <a:ext cx="2152650" cy="457200"/>
          </a:xfrm>
          <a:noFill/>
        </p:spPr>
        <p:txBody>
          <a:bodyPr/>
          <a:lstStyle/>
          <a:p>
            <a:fld id="{9E0E8ADA-1820-4898-B8E1-ED44876A9B90}" type="datetime8">
              <a:rPr lang="zh-CN" altLang="en-US" smtClean="0">
                <a:ea typeface="宋体" charset="-122"/>
              </a:rPr>
              <a:pPr/>
              <a:t>2013年9月10日7时58分</a:t>
            </a:fld>
            <a:endParaRPr lang="en-US" altLang="zh-CN" smtClean="0">
              <a:ea typeface="宋体" charset="-122"/>
            </a:endParaRPr>
          </a:p>
        </p:txBody>
      </p:sp>
      <p:sp>
        <p:nvSpPr>
          <p:cNvPr id="17411" name="页脚占位符 4"/>
          <p:cNvSpPr>
            <a:spLocks noGrp="1"/>
          </p:cNvSpPr>
          <p:nvPr>
            <p:ph type="ftr" sz="quarter" idx="11"/>
          </p:nvPr>
        </p:nvSpPr>
        <p:spPr>
          <a:noFill/>
        </p:spPr>
        <p:txBody>
          <a:bodyPr/>
          <a:lstStyle/>
          <a:p>
            <a:r>
              <a:rPr lang="en-US" altLang="zh-CN" smtClean="0">
                <a:ea typeface="宋体" charset="-122"/>
              </a:rPr>
              <a:t>Data Mining: Concepts and Techniques</a:t>
            </a:r>
          </a:p>
        </p:txBody>
      </p:sp>
      <p:sp>
        <p:nvSpPr>
          <p:cNvPr id="17412" name="Rectangle 2"/>
          <p:cNvSpPr>
            <a:spLocks noGrp="1" noChangeArrowheads="1"/>
          </p:cNvSpPr>
          <p:nvPr>
            <p:ph type="title"/>
          </p:nvPr>
        </p:nvSpPr>
        <p:spPr/>
        <p:txBody>
          <a:bodyPr/>
          <a:lstStyle/>
          <a:p>
            <a:pPr eaLnBrk="1" hangingPunct="1"/>
            <a:r>
              <a:rPr lang="zh-CN" altLang="en-US" smtClean="0">
                <a:hlinkClick r:id="rId2" action="ppaction://hlinksldjump"/>
              </a:rPr>
              <a:t>多维关联规则</a:t>
            </a:r>
            <a:r>
              <a:rPr lang="en-US" altLang="zh-CN" sz="2000" smtClean="0">
                <a:hlinkClick r:id="rId2" action="ppaction://hlinksldjump"/>
              </a:rPr>
              <a:t>(multidimensional association rule)</a:t>
            </a:r>
            <a:endParaRPr lang="zh-CN" altLang="en-US" sz="2000" smtClean="0"/>
          </a:p>
        </p:txBody>
      </p:sp>
      <p:sp>
        <p:nvSpPr>
          <p:cNvPr id="17413" name="Rectangle 3"/>
          <p:cNvSpPr>
            <a:spLocks noGrp="1" noChangeArrowheads="1"/>
          </p:cNvSpPr>
          <p:nvPr>
            <p:ph type="body" idx="1"/>
          </p:nvPr>
        </p:nvSpPr>
        <p:spPr>
          <a:xfrm>
            <a:off x="1398588" y="1828800"/>
            <a:ext cx="7340600" cy="4267200"/>
          </a:xfrm>
        </p:spPr>
        <p:txBody>
          <a:bodyPr/>
          <a:lstStyle/>
          <a:p>
            <a:pPr eaLnBrk="1" hangingPunct="1">
              <a:buFont typeface="Wingdings" pitchFamily="2" charset="2"/>
              <a:buNone/>
            </a:pPr>
            <a:r>
              <a:rPr lang="zh-CN" altLang="en-US" smtClean="0"/>
              <a:t>定义：</a:t>
            </a:r>
            <a:r>
              <a:rPr lang="zh-CN" altLang="en-US" sz="2400" smtClean="0"/>
              <a:t>如果关联规则中涉及两个或多个维，如涉及维</a:t>
            </a:r>
            <a:r>
              <a:rPr lang="en-US" altLang="zh-CN" sz="2400" smtClean="0"/>
              <a:t>age,income</a:t>
            </a:r>
            <a:r>
              <a:rPr lang="zh-CN" altLang="en-US" sz="2400" smtClean="0"/>
              <a:t>和</a:t>
            </a:r>
            <a:r>
              <a:rPr lang="en-US" altLang="zh-CN" sz="2400" smtClean="0"/>
              <a:t>buys,</a:t>
            </a:r>
            <a:r>
              <a:rPr lang="zh-CN" altLang="en-US" sz="2400" smtClean="0"/>
              <a:t>则它是</a:t>
            </a:r>
            <a:r>
              <a:rPr lang="zh-CN" altLang="en-US" sz="2400" b="1" smtClean="0"/>
              <a:t>多维关联规则</a:t>
            </a:r>
            <a:r>
              <a:rPr lang="zh-CN" altLang="en-US" sz="2400" smtClean="0"/>
              <a:t>。</a:t>
            </a:r>
            <a:endParaRPr lang="en-US" altLang="zh-CN" sz="2400" smtClean="0"/>
          </a:p>
          <a:p>
            <a:pPr eaLnBrk="1" hangingPunct="1">
              <a:buFont typeface="Wingdings" pitchFamily="2" charset="2"/>
              <a:buNone/>
            </a:pPr>
            <a:r>
              <a:rPr lang="zh-CN" altLang="en-US" sz="2400" smtClean="0"/>
              <a:t>例子：</a:t>
            </a:r>
            <a:endParaRPr lang="en-US" altLang="zh-CN" sz="2400" smtClean="0"/>
          </a:p>
          <a:p>
            <a:pPr eaLnBrk="1" hangingPunct="1">
              <a:buFont typeface="Wingdings" pitchFamily="2" charset="2"/>
              <a:buNone/>
            </a:pPr>
            <a:r>
              <a:rPr lang="en-US" altLang="zh-CN" sz="2400" smtClean="0"/>
              <a:t>  age(X,”30…39”)</a:t>
            </a:r>
            <a:r>
              <a:rPr lang="zh-CN" altLang="en-US" sz="2400" smtClean="0"/>
              <a:t>∧</a:t>
            </a:r>
            <a:r>
              <a:rPr lang="en-US" altLang="zh-CN" sz="2400" smtClean="0"/>
              <a:t>income(X,”42K…48K”)=&gt;buys(X,”high resolu”)</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3"/>
          <p:cNvSpPr>
            <a:spLocks noGrp="1"/>
          </p:cNvSpPr>
          <p:nvPr>
            <p:ph type="dt" sz="quarter" idx="10"/>
          </p:nvPr>
        </p:nvSpPr>
        <p:spPr>
          <a:xfrm>
            <a:off x="914400" y="6243638"/>
            <a:ext cx="2152650" cy="457200"/>
          </a:xfrm>
          <a:noFill/>
        </p:spPr>
        <p:txBody>
          <a:bodyPr/>
          <a:lstStyle/>
          <a:p>
            <a:fld id="{E959A38C-8D3F-4969-893D-A1158376471F}" type="datetime8">
              <a:rPr lang="zh-CN" altLang="en-US" smtClean="0">
                <a:ea typeface="宋体" charset="-122"/>
              </a:rPr>
              <a:pPr/>
              <a:t>2013年9月10日11时23分</a:t>
            </a:fld>
            <a:endParaRPr lang="en-US" altLang="zh-CN" smtClean="0">
              <a:ea typeface="宋体" charset="-122"/>
            </a:endParaRPr>
          </a:p>
        </p:txBody>
      </p:sp>
      <p:sp>
        <p:nvSpPr>
          <p:cNvPr id="18435" name="页脚占位符 4"/>
          <p:cNvSpPr>
            <a:spLocks noGrp="1"/>
          </p:cNvSpPr>
          <p:nvPr>
            <p:ph type="ftr" sz="quarter" idx="11"/>
          </p:nvPr>
        </p:nvSpPr>
        <p:spPr>
          <a:noFill/>
        </p:spPr>
        <p:txBody>
          <a:bodyPr/>
          <a:lstStyle/>
          <a:p>
            <a:r>
              <a:rPr lang="en-US" altLang="zh-CN" smtClean="0">
                <a:ea typeface="宋体" charset="-122"/>
              </a:rPr>
              <a:t>Data Mining: Concepts and Techniques</a:t>
            </a:r>
          </a:p>
        </p:txBody>
      </p:sp>
      <p:sp>
        <p:nvSpPr>
          <p:cNvPr id="18436" name="Rectangle 2"/>
          <p:cNvSpPr>
            <a:spLocks noGrp="1" noChangeArrowheads="1"/>
          </p:cNvSpPr>
          <p:nvPr>
            <p:ph type="title"/>
          </p:nvPr>
        </p:nvSpPr>
        <p:spPr/>
        <p:txBody>
          <a:bodyPr/>
          <a:lstStyle/>
          <a:p>
            <a:pPr eaLnBrk="1" hangingPunct="1"/>
            <a:r>
              <a:rPr lang="zh-CN" altLang="en-US" sz="2800" dirty="0" smtClean="0"/>
              <a:t>频繁项集</a:t>
            </a:r>
            <a:r>
              <a:rPr lang="zh-CN" altLang="en-US" sz="2800" dirty="0" smtClean="0"/>
              <a:t>、闭</a:t>
            </a:r>
            <a:r>
              <a:rPr lang="zh-CN" altLang="en-US" sz="2800" dirty="0" smtClean="0"/>
              <a:t>频繁</a:t>
            </a:r>
            <a:r>
              <a:rPr lang="zh-CN" altLang="en-US" sz="2800" dirty="0" smtClean="0"/>
              <a:t>项集和</a:t>
            </a:r>
            <a:r>
              <a:rPr lang="zh-CN" altLang="en-US" sz="2800" dirty="0" smtClean="0"/>
              <a:t>极大频繁项集</a:t>
            </a:r>
            <a:r>
              <a:rPr lang="zh-CN" altLang="en-US" sz="2800" dirty="0" smtClean="0"/>
              <a:t>间</a:t>
            </a:r>
            <a:r>
              <a:rPr lang="zh-CN" altLang="en-US" sz="2800" dirty="0" smtClean="0"/>
              <a:t>的关系</a:t>
            </a:r>
            <a:endParaRPr lang="en-US" altLang="zh-CN" sz="2800" dirty="0" smtClean="0"/>
          </a:p>
        </p:txBody>
      </p:sp>
      <p:graphicFrame>
        <p:nvGraphicFramePr>
          <p:cNvPr id="6" name="图示 5"/>
          <p:cNvGraphicFramePr/>
          <p:nvPr/>
        </p:nvGraphicFramePr>
        <p:xfrm>
          <a:off x="1398588" y="1828800"/>
          <a:ext cx="73406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3"/>
          <p:cNvSpPr>
            <a:spLocks noGrp="1"/>
          </p:cNvSpPr>
          <p:nvPr>
            <p:ph type="dt" sz="quarter" idx="10"/>
          </p:nvPr>
        </p:nvSpPr>
        <p:spPr>
          <a:xfrm>
            <a:off x="914400" y="6243638"/>
            <a:ext cx="2152650" cy="457200"/>
          </a:xfrm>
          <a:noFill/>
        </p:spPr>
        <p:txBody>
          <a:bodyPr/>
          <a:lstStyle/>
          <a:p>
            <a:fld id="{4BF27E6C-1E9F-430A-87D3-C6AC0472DE4A}" type="datetime8">
              <a:rPr lang="zh-CN" altLang="en-US" smtClean="0">
                <a:ea typeface="宋体" charset="-122"/>
              </a:rPr>
              <a:pPr/>
              <a:t>2013年9月10日7时58分</a:t>
            </a:fld>
            <a:endParaRPr lang="en-US" altLang="zh-CN" smtClean="0">
              <a:ea typeface="宋体" charset="-122"/>
            </a:endParaRPr>
          </a:p>
        </p:txBody>
      </p:sp>
      <p:sp>
        <p:nvSpPr>
          <p:cNvPr id="19459" name="页脚占位符 4"/>
          <p:cNvSpPr>
            <a:spLocks noGrp="1"/>
          </p:cNvSpPr>
          <p:nvPr>
            <p:ph type="ftr" sz="quarter" idx="11"/>
          </p:nvPr>
        </p:nvSpPr>
        <p:spPr>
          <a:noFill/>
        </p:spPr>
        <p:txBody>
          <a:bodyPr/>
          <a:lstStyle/>
          <a:p>
            <a:r>
              <a:rPr lang="en-US" altLang="zh-CN" smtClean="0">
                <a:ea typeface="宋体" charset="-122"/>
              </a:rPr>
              <a:t>Data Mining: Concepts and Techniques</a:t>
            </a:r>
          </a:p>
        </p:txBody>
      </p:sp>
      <p:sp>
        <p:nvSpPr>
          <p:cNvPr id="19460" name="Rectangle 2"/>
          <p:cNvSpPr>
            <a:spLocks noGrp="1" noChangeArrowheads="1"/>
          </p:cNvSpPr>
          <p:nvPr>
            <p:ph type="title"/>
          </p:nvPr>
        </p:nvSpPr>
        <p:spPr/>
        <p:txBody>
          <a:bodyPr/>
          <a:lstStyle/>
          <a:p>
            <a:pPr eaLnBrk="1" hangingPunct="1"/>
            <a:r>
              <a:rPr lang="zh-CN" altLang="en-US" smtClean="0"/>
              <a:t>关联规则挖掘</a:t>
            </a:r>
          </a:p>
        </p:txBody>
      </p:sp>
      <p:sp>
        <p:nvSpPr>
          <p:cNvPr id="3077" name="Rectangle 3"/>
          <p:cNvSpPr>
            <a:spLocks noGrp="1" noChangeArrowheads="1"/>
          </p:cNvSpPr>
          <p:nvPr>
            <p:ph type="body" idx="1"/>
          </p:nvPr>
        </p:nvSpPr>
        <p:spPr>
          <a:xfrm>
            <a:off x="1398588" y="1828800"/>
            <a:ext cx="7340600" cy="4267200"/>
          </a:xfrm>
        </p:spPr>
        <p:txBody>
          <a:bodyPr/>
          <a:lstStyle/>
          <a:p>
            <a:pPr eaLnBrk="1" hangingPunct="1">
              <a:buFont typeface="Wingdings" pitchFamily="2" charset="2"/>
              <a:buNone/>
              <a:defRPr/>
            </a:pPr>
            <a:r>
              <a:rPr lang="zh-CN" altLang="en-US" dirty="0" smtClean="0">
                <a:solidFill>
                  <a:schemeClr val="bg2">
                    <a:lumMod val="50000"/>
                    <a:lumOff val="50000"/>
                  </a:schemeClr>
                </a:solidFill>
              </a:rPr>
              <a:t>结束</a:t>
            </a:r>
            <a:endParaRPr lang="en-US" altLang="zh-CN" dirty="0" smtClean="0">
              <a:solidFill>
                <a:schemeClr val="bg2">
                  <a:lumMod val="50000"/>
                  <a:lumOff val="50000"/>
                </a:schemeClr>
              </a:solidFill>
            </a:endParaRPr>
          </a:p>
          <a:p>
            <a:pPr eaLnBrk="1" hangingPunct="1">
              <a:buFont typeface="Wingdings" pitchFamily="2" charset="2"/>
              <a:buNone/>
              <a:defRPr/>
            </a:pPr>
            <a:endParaRPr lang="en-US" altLang="zh-CN" dirty="0" smtClean="0"/>
          </a:p>
          <a:p>
            <a:pPr eaLnBrk="1" hangingPunct="1">
              <a:buFont typeface="Wingdings" pitchFamily="2" charset="2"/>
              <a:buNone/>
              <a:defRPr/>
            </a:pPr>
            <a:r>
              <a:rPr lang="en-US" altLang="zh-CN" dirty="0" smtClean="0"/>
              <a:t> </a:t>
            </a:r>
          </a:p>
        </p:txBody>
      </p:sp>
      <p:sp>
        <p:nvSpPr>
          <p:cNvPr id="6" name="矩形 5"/>
          <p:cNvSpPr/>
          <p:nvPr/>
        </p:nvSpPr>
        <p:spPr>
          <a:xfrm>
            <a:off x="1905000" y="2514600"/>
            <a:ext cx="6172200" cy="1676400"/>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zh-CN" sz="3200" dirty="0">
                <a:solidFill>
                  <a:schemeClr val="tx1"/>
                </a:solidFill>
              </a:rPr>
              <a:t>Thanks for Your Attention!</a:t>
            </a:r>
          </a:p>
          <a:p>
            <a:pPr algn="ctr">
              <a:defRPr/>
            </a:pPr>
            <a:endParaRPr lang="zh-CN" altLang="en-US" sz="3200"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日期占位符 3"/>
          <p:cNvSpPr>
            <a:spLocks noGrp="1"/>
          </p:cNvSpPr>
          <p:nvPr>
            <p:ph type="dt" sz="quarter" idx="10"/>
          </p:nvPr>
        </p:nvSpPr>
        <p:spPr>
          <a:xfrm>
            <a:off x="914400" y="6243638"/>
            <a:ext cx="2152650" cy="457200"/>
          </a:xfrm>
          <a:noFill/>
        </p:spPr>
        <p:txBody>
          <a:bodyPr/>
          <a:lstStyle/>
          <a:p>
            <a:fld id="{2D7531C2-8540-49F7-95C1-C62C07978847}" type="datetime8">
              <a:rPr lang="zh-CN" altLang="en-US" smtClean="0">
                <a:ea typeface="宋体" charset="-122"/>
              </a:rPr>
              <a:pPr/>
              <a:t>2013年9月10日7时55分</a:t>
            </a:fld>
            <a:endParaRPr lang="en-US" altLang="zh-CN" smtClean="0">
              <a:ea typeface="宋体" charset="-122"/>
            </a:endParaRPr>
          </a:p>
        </p:txBody>
      </p:sp>
      <p:sp>
        <p:nvSpPr>
          <p:cNvPr id="4099" name="页脚占位符 4"/>
          <p:cNvSpPr>
            <a:spLocks noGrp="1"/>
          </p:cNvSpPr>
          <p:nvPr>
            <p:ph type="ftr" sz="quarter" idx="11"/>
          </p:nvPr>
        </p:nvSpPr>
        <p:spPr>
          <a:noFill/>
        </p:spPr>
        <p:txBody>
          <a:bodyPr/>
          <a:lstStyle/>
          <a:p>
            <a:r>
              <a:rPr lang="en-US" altLang="zh-CN" smtClean="0">
                <a:ea typeface="宋体" charset="-122"/>
              </a:rPr>
              <a:t>Data Mining: Concepts and Techniques</a:t>
            </a:r>
          </a:p>
        </p:txBody>
      </p:sp>
      <p:sp>
        <p:nvSpPr>
          <p:cNvPr id="4100" name="Rectangle 2"/>
          <p:cNvSpPr>
            <a:spLocks noGrp="1" noChangeArrowheads="1"/>
          </p:cNvSpPr>
          <p:nvPr>
            <p:ph type="title"/>
          </p:nvPr>
        </p:nvSpPr>
        <p:spPr/>
        <p:txBody>
          <a:bodyPr/>
          <a:lstStyle/>
          <a:p>
            <a:pPr eaLnBrk="1" hangingPunct="1"/>
            <a:r>
              <a:rPr lang="zh-CN" altLang="en-US" smtClean="0"/>
              <a:t>关联规则挖掘的两步过程</a:t>
            </a:r>
          </a:p>
        </p:txBody>
      </p:sp>
      <p:graphicFrame>
        <p:nvGraphicFramePr>
          <p:cNvPr id="6" name="图示 5"/>
          <p:cNvGraphicFramePr/>
          <p:nvPr/>
        </p:nvGraphicFramePr>
        <p:xfrm>
          <a:off x="1398588" y="2247900"/>
          <a:ext cx="7340600" cy="3654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3"/>
          <p:cNvSpPr>
            <a:spLocks noGrp="1"/>
          </p:cNvSpPr>
          <p:nvPr>
            <p:ph type="dt" sz="quarter" idx="10"/>
          </p:nvPr>
        </p:nvSpPr>
        <p:spPr>
          <a:xfrm>
            <a:off x="914400" y="6243638"/>
            <a:ext cx="2152650" cy="457200"/>
          </a:xfrm>
          <a:noFill/>
        </p:spPr>
        <p:txBody>
          <a:bodyPr/>
          <a:lstStyle/>
          <a:p>
            <a:fld id="{FB323894-C7A7-454E-BBE1-4C92554FB5C8}" type="datetime8">
              <a:rPr lang="zh-CN" altLang="en-US" smtClean="0">
                <a:ea typeface="宋体" charset="-122"/>
              </a:rPr>
              <a:pPr/>
              <a:t>2013年9月10日7时56分</a:t>
            </a:fld>
            <a:endParaRPr lang="en-US" altLang="zh-CN" smtClean="0">
              <a:ea typeface="宋体" charset="-122"/>
            </a:endParaRPr>
          </a:p>
        </p:txBody>
      </p:sp>
      <p:sp>
        <p:nvSpPr>
          <p:cNvPr id="5123" name="页脚占位符 4"/>
          <p:cNvSpPr>
            <a:spLocks noGrp="1"/>
          </p:cNvSpPr>
          <p:nvPr>
            <p:ph type="ftr" sz="quarter" idx="11"/>
          </p:nvPr>
        </p:nvSpPr>
        <p:spPr>
          <a:noFill/>
        </p:spPr>
        <p:txBody>
          <a:bodyPr/>
          <a:lstStyle/>
          <a:p>
            <a:r>
              <a:rPr lang="en-US" altLang="zh-CN" smtClean="0">
                <a:ea typeface="宋体" charset="-122"/>
              </a:rPr>
              <a:t>Data Mining: Concepts and Techniques</a:t>
            </a:r>
          </a:p>
        </p:txBody>
      </p:sp>
      <p:sp>
        <p:nvSpPr>
          <p:cNvPr id="3076" name="Rectangle 2"/>
          <p:cNvSpPr>
            <a:spLocks noGrp="1" noChangeArrowheads="1"/>
          </p:cNvSpPr>
          <p:nvPr>
            <p:ph type="title"/>
          </p:nvPr>
        </p:nvSpPr>
        <p:spPr/>
        <p:txBody>
          <a:bodyPr/>
          <a:lstStyle/>
          <a:p>
            <a:pPr eaLnBrk="1" hangingPunct="1">
              <a:defRPr/>
            </a:pPr>
            <a:r>
              <a:rPr lang="zh-CN" altLang="en-US" dirty="0" smtClean="0">
                <a:hlinkClick r:id="rId2" action="ppaction://hlinksldjump"/>
              </a:rPr>
              <a:t>强关联规则</a:t>
            </a:r>
            <a:r>
              <a:rPr lang="en-US" sz="2800" dirty="0" smtClean="0">
                <a:solidFill>
                  <a:schemeClr val="bg2">
                    <a:lumMod val="75000"/>
                    <a:lumOff val="25000"/>
                  </a:schemeClr>
                </a:solidFill>
                <a:hlinkClick r:id="rId2" action="ppaction://hlinksldjump"/>
              </a:rPr>
              <a:t>Strong association rules</a:t>
            </a:r>
            <a:endParaRPr lang="zh-CN" altLang="en-US" sz="2800" dirty="0" smtClean="0">
              <a:solidFill>
                <a:schemeClr val="bg2">
                  <a:lumMod val="75000"/>
                  <a:lumOff val="25000"/>
                </a:schemeClr>
              </a:solidFill>
            </a:endParaRPr>
          </a:p>
        </p:txBody>
      </p:sp>
      <p:graphicFrame>
        <p:nvGraphicFramePr>
          <p:cNvPr id="6" name="图示 5"/>
          <p:cNvGraphicFramePr/>
          <p:nvPr/>
        </p:nvGraphicFramePr>
        <p:xfrm>
          <a:off x="1398588" y="2247900"/>
          <a:ext cx="7340600" cy="3654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p:cNvSpPr>
            <a:spLocks noGrp="1"/>
          </p:cNvSpPr>
          <p:nvPr>
            <p:ph type="dt" sz="quarter" idx="10"/>
          </p:nvPr>
        </p:nvSpPr>
        <p:spPr>
          <a:xfrm>
            <a:off x="914400" y="6243638"/>
            <a:ext cx="2152650" cy="457200"/>
          </a:xfrm>
          <a:noFill/>
        </p:spPr>
        <p:txBody>
          <a:bodyPr/>
          <a:lstStyle/>
          <a:p>
            <a:fld id="{275DC99F-5A8D-4A47-B92A-BF7672893C5D}" type="datetime8">
              <a:rPr lang="zh-CN" altLang="en-US" smtClean="0">
                <a:ea typeface="宋体" charset="-122"/>
              </a:rPr>
              <a:pPr/>
              <a:t>2013年9月10日7时56分</a:t>
            </a:fld>
            <a:endParaRPr lang="en-US" altLang="zh-CN" smtClean="0">
              <a:ea typeface="宋体" charset="-122"/>
            </a:endParaRPr>
          </a:p>
        </p:txBody>
      </p:sp>
      <p:sp>
        <p:nvSpPr>
          <p:cNvPr id="6147" name="页脚占位符 4"/>
          <p:cNvSpPr>
            <a:spLocks noGrp="1"/>
          </p:cNvSpPr>
          <p:nvPr>
            <p:ph type="ftr" sz="quarter" idx="11"/>
          </p:nvPr>
        </p:nvSpPr>
        <p:spPr>
          <a:noFill/>
        </p:spPr>
        <p:txBody>
          <a:bodyPr/>
          <a:lstStyle/>
          <a:p>
            <a:r>
              <a:rPr lang="en-US" altLang="zh-CN" smtClean="0">
                <a:ea typeface="宋体" charset="-122"/>
              </a:rPr>
              <a:t>Data Mining: Concepts and Techniques</a:t>
            </a:r>
          </a:p>
        </p:txBody>
      </p:sp>
      <p:sp>
        <p:nvSpPr>
          <p:cNvPr id="6148" name="Rectangle 2"/>
          <p:cNvSpPr>
            <a:spLocks noGrp="1" noChangeArrowheads="1"/>
          </p:cNvSpPr>
          <p:nvPr>
            <p:ph type="title"/>
          </p:nvPr>
        </p:nvSpPr>
        <p:spPr/>
        <p:txBody>
          <a:bodyPr/>
          <a:lstStyle/>
          <a:p>
            <a:pPr eaLnBrk="1" hangingPunct="1"/>
            <a:r>
              <a:rPr lang="zh-CN" altLang="en-US" smtClean="0"/>
              <a:t>关联规则挖掘两步过程</a:t>
            </a:r>
            <a:r>
              <a:rPr lang="en-US" altLang="zh-CN" smtClean="0"/>
              <a:t>--</a:t>
            </a:r>
            <a:r>
              <a:rPr lang="zh-CN" altLang="en-US" smtClean="0"/>
              <a:t>例子</a:t>
            </a:r>
          </a:p>
        </p:txBody>
      </p:sp>
      <p:sp>
        <p:nvSpPr>
          <p:cNvPr id="6149" name="Rectangle 3"/>
          <p:cNvSpPr>
            <a:spLocks noGrp="1" noChangeArrowheads="1"/>
          </p:cNvSpPr>
          <p:nvPr>
            <p:ph type="body" idx="1"/>
          </p:nvPr>
        </p:nvSpPr>
        <p:spPr>
          <a:xfrm>
            <a:off x="1295400" y="1828800"/>
            <a:ext cx="7443788" cy="4267200"/>
          </a:xfrm>
        </p:spPr>
        <p:txBody>
          <a:bodyPr/>
          <a:lstStyle/>
          <a:p>
            <a:pPr eaLnBrk="1" hangingPunct="1">
              <a:buFont typeface="Wingdings" pitchFamily="2" charset="2"/>
              <a:buNone/>
            </a:pPr>
            <a:r>
              <a:rPr lang="en-US" altLang="zh-CN" sz="1800" smtClean="0"/>
              <a:t>e.g</a:t>
            </a:r>
          </a:p>
        </p:txBody>
      </p:sp>
      <p:graphicFrame>
        <p:nvGraphicFramePr>
          <p:cNvPr id="6" name="表格 5"/>
          <p:cNvGraphicFramePr>
            <a:graphicFrameLocks noGrp="1"/>
          </p:cNvGraphicFramePr>
          <p:nvPr/>
        </p:nvGraphicFramePr>
        <p:xfrm>
          <a:off x="1524000" y="2362200"/>
          <a:ext cx="2743200" cy="1828800"/>
        </p:xfrm>
        <a:graphic>
          <a:graphicData uri="http://schemas.openxmlformats.org/drawingml/2006/table">
            <a:tbl>
              <a:tblPr firstRow="1" bandRow="1">
                <a:tableStyleId>{5C22544A-7EE6-4342-B048-85BDC9FD1C3A}</a:tableStyleId>
              </a:tblPr>
              <a:tblGrid>
                <a:gridCol w="891540"/>
                <a:gridCol w="1851660"/>
              </a:tblGrid>
              <a:tr h="360680">
                <a:tc>
                  <a:txBody>
                    <a:bodyPr/>
                    <a:lstStyle/>
                    <a:p>
                      <a:r>
                        <a:rPr lang="en-US" altLang="zh-CN" dirty="0" smtClean="0"/>
                        <a:t>TID</a:t>
                      </a:r>
                      <a:endParaRPr lang="zh-CN" altLang="en-US" dirty="0"/>
                    </a:p>
                  </a:txBody>
                  <a:tcPr/>
                </a:tc>
                <a:tc>
                  <a:txBody>
                    <a:bodyPr/>
                    <a:lstStyle/>
                    <a:p>
                      <a:r>
                        <a:rPr lang="zh-CN" altLang="en-US" dirty="0" smtClean="0"/>
                        <a:t>购买的</a:t>
                      </a:r>
                      <a:r>
                        <a:rPr lang="en-US" altLang="zh-CN" dirty="0" smtClean="0"/>
                        <a:t>item</a:t>
                      </a:r>
                      <a:endParaRPr lang="zh-CN" altLang="en-US" dirty="0"/>
                    </a:p>
                  </a:txBody>
                  <a:tcPr/>
                </a:tc>
              </a:tr>
              <a:tr h="360680">
                <a:tc>
                  <a:txBody>
                    <a:bodyPr/>
                    <a:lstStyle/>
                    <a:p>
                      <a:r>
                        <a:rPr lang="en-US" altLang="zh-CN" dirty="0" smtClean="0"/>
                        <a:t>2000</a:t>
                      </a:r>
                      <a:endParaRPr lang="zh-CN" altLang="en-US" dirty="0"/>
                    </a:p>
                  </a:txBody>
                  <a:tcPr/>
                </a:tc>
                <a:tc>
                  <a:txBody>
                    <a:bodyPr/>
                    <a:lstStyle/>
                    <a:p>
                      <a:r>
                        <a:rPr lang="en-US" altLang="zh-CN" dirty="0" smtClean="0"/>
                        <a:t>A,B,C</a:t>
                      </a:r>
                      <a:endParaRPr lang="zh-CN" altLang="en-US" dirty="0"/>
                    </a:p>
                  </a:txBody>
                  <a:tcPr/>
                </a:tc>
              </a:tr>
              <a:tr h="360680">
                <a:tc>
                  <a:txBody>
                    <a:bodyPr/>
                    <a:lstStyle/>
                    <a:p>
                      <a:r>
                        <a:rPr lang="en-US" altLang="zh-CN" dirty="0" smtClean="0"/>
                        <a:t>1000</a:t>
                      </a:r>
                      <a:endParaRPr lang="zh-CN" altLang="en-US" dirty="0"/>
                    </a:p>
                  </a:txBody>
                  <a:tcPr/>
                </a:tc>
                <a:tc>
                  <a:txBody>
                    <a:bodyPr/>
                    <a:lstStyle/>
                    <a:p>
                      <a:r>
                        <a:rPr lang="en-US" altLang="zh-CN" dirty="0" smtClean="0"/>
                        <a:t>A,C</a:t>
                      </a:r>
                      <a:endParaRPr lang="zh-CN" altLang="en-US" dirty="0"/>
                    </a:p>
                  </a:txBody>
                  <a:tcPr/>
                </a:tc>
              </a:tr>
              <a:tr h="360680">
                <a:tc>
                  <a:txBody>
                    <a:bodyPr/>
                    <a:lstStyle/>
                    <a:p>
                      <a:r>
                        <a:rPr lang="en-US" altLang="zh-CN" dirty="0" smtClean="0"/>
                        <a:t>4000</a:t>
                      </a:r>
                      <a:endParaRPr lang="zh-CN" altLang="en-US" dirty="0"/>
                    </a:p>
                  </a:txBody>
                  <a:tcPr/>
                </a:tc>
                <a:tc>
                  <a:txBody>
                    <a:bodyPr/>
                    <a:lstStyle/>
                    <a:p>
                      <a:r>
                        <a:rPr lang="en-US" altLang="zh-CN" dirty="0" smtClean="0"/>
                        <a:t>A,D</a:t>
                      </a:r>
                      <a:endParaRPr lang="zh-CN" altLang="en-US" dirty="0"/>
                    </a:p>
                  </a:txBody>
                  <a:tcPr/>
                </a:tc>
              </a:tr>
              <a:tr h="360680">
                <a:tc>
                  <a:txBody>
                    <a:bodyPr/>
                    <a:lstStyle/>
                    <a:p>
                      <a:r>
                        <a:rPr lang="en-US" altLang="zh-CN" dirty="0" smtClean="0"/>
                        <a:t>5000</a:t>
                      </a:r>
                      <a:endParaRPr lang="zh-CN" altLang="en-US" dirty="0"/>
                    </a:p>
                  </a:txBody>
                  <a:tcPr/>
                </a:tc>
                <a:tc>
                  <a:txBody>
                    <a:bodyPr/>
                    <a:lstStyle/>
                    <a:p>
                      <a:r>
                        <a:rPr lang="en-US" altLang="zh-CN" dirty="0" smtClean="0"/>
                        <a:t>B,E,F</a:t>
                      </a:r>
                      <a:endParaRPr lang="zh-CN" altLang="en-US" dirty="0"/>
                    </a:p>
                  </a:txBody>
                  <a:tcPr/>
                </a:tc>
              </a:tr>
            </a:tbl>
          </a:graphicData>
        </a:graphic>
      </p:graphicFrame>
      <p:sp>
        <p:nvSpPr>
          <p:cNvPr id="7" name="矩形 6"/>
          <p:cNvSpPr/>
          <p:nvPr/>
        </p:nvSpPr>
        <p:spPr>
          <a:xfrm>
            <a:off x="6477000" y="2286000"/>
            <a:ext cx="2209800" cy="9144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b="1" dirty="0">
              <a:solidFill>
                <a:schemeClr val="tx1"/>
              </a:solidFill>
            </a:endParaRPr>
          </a:p>
          <a:p>
            <a:pPr>
              <a:defRPr/>
            </a:pPr>
            <a:r>
              <a:rPr lang="zh-CN" altLang="en-US" b="1" dirty="0">
                <a:solidFill>
                  <a:schemeClr val="tx1"/>
                </a:solidFill>
              </a:rPr>
              <a:t>阀值</a:t>
            </a:r>
            <a:endParaRPr lang="en-US" b="1" dirty="0">
              <a:solidFill>
                <a:schemeClr val="tx1"/>
              </a:solidFill>
            </a:endParaRPr>
          </a:p>
          <a:p>
            <a:pPr>
              <a:defRPr/>
            </a:pPr>
            <a:r>
              <a:rPr lang="en-US" b="1" dirty="0" err="1">
                <a:solidFill>
                  <a:schemeClr val="tx1"/>
                </a:solidFill>
              </a:rPr>
              <a:t>min_sup</a:t>
            </a:r>
            <a:r>
              <a:rPr lang="en-US" b="1" dirty="0">
                <a:solidFill>
                  <a:schemeClr val="tx1"/>
                </a:solidFill>
              </a:rPr>
              <a:t>=50%</a:t>
            </a:r>
            <a:endParaRPr lang="zh-CN" altLang="en-US" dirty="0">
              <a:solidFill>
                <a:schemeClr val="tx1"/>
              </a:solidFill>
            </a:endParaRPr>
          </a:p>
          <a:p>
            <a:pPr>
              <a:defRPr/>
            </a:pPr>
            <a:r>
              <a:rPr lang="en-US" b="1" dirty="0" err="1">
                <a:solidFill>
                  <a:schemeClr val="tx1"/>
                </a:solidFill>
              </a:rPr>
              <a:t>min_conf</a:t>
            </a:r>
            <a:r>
              <a:rPr lang="en-US" b="1" dirty="0">
                <a:solidFill>
                  <a:schemeClr val="tx1"/>
                </a:solidFill>
              </a:rPr>
              <a:t>=50%</a:t>
            </a:r>
            <a:endParaRPr lang="zh-CN" altLang="en-US" dirty="0">
              <a:solidFill>
                <a:schemeClr val="tx1"/>
              </a:solidFill>
            </a:endParaRPr>
          </a:p>
          <a:p>
            <a:pPr algn="ctr">
              <a:defRPr/>
            </a:pPr>
            <a:r>
              <a:rPr lang="zh-CN" altLang="en-US" dirty="0"/>
              <a:t>阀值</a:t>
            </a:r>
          </a:p>
        </p:txBody>
      </p:sp>
      <p:graphicFrame>
        <p:nvGraphicFramePr>
          <p:cNvPr id="8" name="表格 7"/>
          <p:cNvGraphicFramePr>
            <a:graphicFrameLocks noGrp="1"/>
          </p:cNvGraphicFramePr>
          <p:nvPr/>
        </p:nvGraphicFramePr>
        <p:xfrm>
          <a:off x="5867400" y="3352800"/>
          <a:ext cx="2819400" cy="1828800"/>
        </p:xfrm>
        <a:graphic>
          <a:graphicData uri="http://schemas.openxmlformats.org/drawingml/2006/table">
            <a:tbl>
              <a:tblPr firstRow="1" bandRow="1">
                <a:tableStyleId>{5C22544A-7EE6-4342-B048-85BDC9FD1C3A}</a:tableStyleId>
              </a:tblPr>
              <a:tblGrid>
                <a:gridCol w="1311348"/>
                <a:gridCol w="1508052"/>
              </a:tblGrid>
              <a:tr h="360680">
                <a:tc>
                  <a:txBody>
                    <a:bodyPr/>
                    <a:lstStyle/>
                    <a:p>
                      <a:r>
                        <a:rPr lang="zh-CN" altLang="en-US" dirty="0" smtClean="0"/>
                        <a:t>频繁项集</a:t>
                      </a:r>
                      <a:endParaRPr lang="zh-CN" altLang="en-US" dirty="0"/>
                    </a:p>
                  </a:txBody>
                  <a:tcPr/>
                </a:tc>
                <a:tc>
                  <a:txBody>
                    <a:bodyPr/>
                    <a:lstStyle/>
                    <a:p>
                      <a:r>
                        <a:rPr lang="zh-CN" altLang="en-US" dirty="0" smtClean="0"/>
                        <a:t>支持度</a:t>
                      </a:r>
                      <a:endParaRPr lang="zh-CN" altLang="en-US" dirty="0"/>
                    </a:p>
                  </a:txBody>
                  <a:tcPr/>
                </a:tc>
              </a:tr>
              <a:tr h="360680">
                <a:tc>
                  <a:txBody>
                    <a:bodyPr/>
                    <a:lstStyle/>
                    <a:p>
                      <a:r>
                        <a:rPr lang="en-US" altLang="zh-CN" dirty="0" smtClean="0"/>
                        <a:t>{A}</a:t>
                      </a:r>
                      <a:endParaRPr lang="zh-CN" altLang="en-US" dirty="0"/>
                    </a:p>
                  </a:txBody>
                  <a:tcPr/>
                </a:tc>
                <a:tc>
                  <a:txBody>
                    <a:bodyPr/>
                    <a:lstStyle/>
                    <a:p>
                      <a:r>
                        <a:rPr lang="en-US" altLang="zh-CN" dirty="0" smtClean="0"/>
                        <a:t>75%</a:t>
                      </a:r>
                      <a:endParaRPr lang="zh-CN" altLang="en-US" dirty="0"/>
                    </a:p>
                  </a:txBody>
                  <a:tcPr/>
                </a:tc>
              </a:tr>
              <a:tr h="360680">
                <a:tc>
                  <a:txBody>
                    <a:bodyPr/>
                    <a:lstStyle/>
                    <a:p>
                      <a:r>
                        <a:rPr lang="en-US" altLang="zh-CN" dirty="0" smtClean="0"/>
                        <a:t>{B}</a:t>
                      </a:r>
                      <a:endParaRPr lang="zh-CN" altLang="en-US" dirty="0"/>
                    </a:p>
                  </a:txBody>
                  <a:tcPr/>
                </a:tc>
                <a:tc>
                  <a:txBody>
                    <a:bodyPr/>
                    <a:lstStyle/>
                    <a:p>
                      <a:r>
                        <a:rPr lang="en-US" altLang="zh-CN" dirty="0" smtClean="0"/>
                        <a:t>50%</a:t>
                      </a:r>
                      <a:endParaRPr lang="zh-CN" altLang="en-US" dirty="0"/>
                    </a:p>
                  </a:txBody>
                  <a:tcPr/>
                </a:tc>
              </a:tr>
              <a:tr h="360680">
                <a:tc>
                  <a:txBody>
                    <a:bodyPr/>
                    <a:lstStyle/>
                    <a:p>
                      <a:r>
                        <a:rPr lang="en-US" altLang="zh-CN" dirty="0" smtClean="0"/>
                        <a:t>{C}</a:t>
                      </a:r>
                      <a:endParaRPr lang="zh-CN" altLang="en-US" dirty="0"/>
                    </a:p>
                  </a:txBody>
                  <a:tcPr/>
                </a:tc>
                <a:tc>
                  <a:txBody>
                    <a:bodyPr/>
                    <a:lstStyle/>
                    <a:p>
                      <a:r>
                        <a:rPr lang="en-US" altLang="zh-CN" dirty="0" smtClean="0"/>
                        <a:t>50%</a:t>
                      </a:r>
                      <a:endParaRPr lang="zh-CN" altLang="en-US" dirty="0"/>
                    </a:p>
                  </a:txBody>
                  <a:tcPr/>
                </a:tc>
              </a:tr>
              <a:tr h="360680">
                <a:tc>
                  <a:txBody>
                    <a:bodyPr/>
                    <a:lstStyle/>
                    <a:p>
                      <a:r>
                        <a:rPr lang="en-US" altLang="zh-CN" dirty="0" smtClean="0"/>
                        <a:t>{A</a:t>
                      </a:r>
                      <a:r>
                        <a:rPr lang="zh-CN" altLang="en-US" dirty="0" smtClean="0"/>
                        <a:t>，</a:t>
                      </a:r>
                      <a:r>
                        <a:rPr lang="en-US" altLang="zh-CN" dirty="0" smtClean="0"/>
                        <a:t>C}</a:t>
                      </a:r>
                      <a:endParaRPr lang="zh-CN" altLang="en-US" dirty="0"/>
                    </a:p>
                  </a:txBody>
                  <a:tcPr/>
                </a:tc>
                <a:tc>
                  <a:txBody>
                    <a:bodyPr/>
                    <a:lstStyle/>
                    <a:p>
                      <a:r>
                        <a:rPr lang="en-US" altLang="zh-CN" dirty="0" smtClean="0"/>
                        <a:t>50%</a:t>
                      </a:r>
                      <a:endParaRPr lang="zh-CN" altLang="en-US" dirty="0"/>
                    </a:p>
                  </a:txBody>
                  <a:tcPr/>
                </a:tc>
              </a:tr>
            </a:tbl>
          </a:graphicData>
        </a:graphic>
      </p:graphicFrame>
      <p:sp>
        <p:nvSpPr>
          <p:cNvPr id="9" name="右箭头 8"/>
          <p:cNvSpPr/>
          <p:nvPr/>
        </p:nvSpPr>
        <p:spPr>
          <a:xfrm>
            <a:off x="4267200" y="3352800"/>
            <a:ext cx="1600200" cy="53340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p:nvSpPr>
        <p:spPr>
          <a:xfrm>
            <a:off x="1524000" y="4419600"/>
            <a:ext cx="42672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dirty="0">
                <a:solidFill>
                  <a:schemeClr val="tx1"/>
                </a:solidFill>
              </a:rPr>
              <a:t>假设最小支持度为</a:t>
            </a:r>
            <a:r>
              <a:rPr lang="en-US" dirty="0">
                <a:solidFill>
                  <a:schemeClr val="tx1"/>
                </a:solidFill>
              </a:rPr>
              <a:t>50%</a:t>
            </a:r>
            <a:r>
              <a:rPr lang="zh-CN" altLang="en-US" dirty="0">
                <a:solidFill>
                  <a:schemeClr val="tx1"/>
                </a:solidFill>
              </a:rPr>
              <a:t>，最小置信度为</a:t>
            </a:r>
            <a:r>
              <a:rPr lang="en-US" dirty="0">
                <a:solidFill>
                  <a:schemeClr val="tx1"/>
                </a:solidFill>
              </a:rPr>
              <a:t>50%</a:t>
            </a:r>
            <a:r>
              <a:rPr lang="zh-CN" altLang="en-US" dirty="0">
                <a:solidFill>
                  <a:schemeClr val="tx1"/>
                </a:solidFill>
              </a:rPr>
              <a:t>，则有如下关联规则</a:t>
            </a:r>
          </a:p>
          <a:p>
            <a:pPr>
              <a:defRPr/>
            </a:pPr>
            <a:r>
              <a:rPr lang="en-US" dirty="0">
                <a:solidFill>
                  <a:schemeClr val="tx1"/>
                </a:solidFill>
              </a:rPr>
              <a:t>A=&gt;C(50%,66.6%)</a:t>
            </a:r>
            <a:endParaRPr lang="zh-CN" altLang="en-US" dirty="0">
              <a:solidFill>
                <a:schemeClr val="tx1"/>
              </a:solidFill>
            </a:endParaRPr>
          </a:p>
          <a:p>
            <a:pPr>
              <a:defRPr/>
            </a:pPr>
            <a:r>
              <a:rPr lang="en-US" dirty="0">
                <a:solidFill>
                  <a:schemeClr val="tx1"/>
                </a:solidFill>
              </a:rPr>
              <a:t>C=&gt;A(50%,100%)</a:t>
            </a:r>
            <a:endParaRPr lang="zh-CN" altLang="en-US" dirty="0">
              <a:solidFill>
                <a:schemeClr val="tx1"/>
              </a:solidFill>
            </a:endParaRPr>
          </a:p>
          <a:p>
            <a:pPr algn="ctr">
              <a:defRPr/>
            </a:pP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3"/>
          <p:cNvSpPr>
            <a:spLocks noGrp="1"/>
          </p:cNvSpPr>
          <p:nvPr>
            <p:ph type="dt" sz="quarter" idx="10"/>
          </p:nvPr>
        </p:nvSpPr>
        <p:spPr>
          <a:xfrm>
            <a:off x="838200" y="6243638"/>
            <a:ext cx="2228850" cy="457200"/>
          </a:xfrm>
          <a:noFill/>
        </p:spPr>
        <p:txBody>
          <a:bodyPr/>
          <a:lstStyle/>
          <a:p>
            <a:fld id="{455F3FBF-815D-415B-86AD-C5FB56C21628}" type="datetime8">
              <a:rPr lang="zh-CN" altLang="en-US" smtClean="0">
                <a:ea typeface="宋体" charset="-122"/>
              </a:rPr>
              <a:pPr/>
              <a:t>2013年9月10日7时57分</a:t>
            </a:fld>
            <a:endParaRPr lang="en-US" altLang="zh-CN" smtClean="0">
              <a:ea typeface="宋体" charset="-122"/>
            </a:endParaRPr>
          </a:p>
        </p:txBody>
      </p:sp>
      <p:sp>
        <p:nvSpPr>
          <p:cNvPr id="7171" name="页脚占位符 4"/>
          <p:cNvSpPr>
            <a:spLocks noGrp="1"/>
          </p:cNvSpPr>
          <p:nvPr>
            <p:ph type="ftr" sz="quarter" idx="11"/>
          </p:nvPr>
        </p:nvSpPr>
        <p:spPr>
          <a:noFill/>
        </p:spPr>
        <p:txBody>
          <a:bodyPr/>
          <a:lstStyle/>
          <a:p>
            <a:r>
              <a:rPr lang="en-US" altLang="zh-CN" smtClean="0">
                <a:ea typeface="宋体" charset="-122"/>
              </a:rPr>
              <a:t>Data Mining: Concepts and Techniques</a:t>
            </a:r>
          </a:p>
        </p:txBody>
      </p:sp>
      <p:sp>
        <p:nvSpPr>
          <p:cNvPr id="7172" name="Rectangle 2"/>
          <p:cNvSpPr>
            <a:spLocks noGrp="1" noChangeArrowheads="1"/>
          </p:cNvSpPr>
          <p:nvPr>
            <p:ph type="title"/>
          </p:nvPr>
        </p:nvSpPr>
        <p:spPr/>
        <p:txBody>
          <a:bodyPr/>
          <a:lstStyle/>
          <a:p>
            <a:pPr eaLnBrk="1" hangingPunct="1"/>
            <a:r>
              <a:rPr lang="en-US" altLang="zh-CN" smtClean="0"/>
              <a:t>Question</a:t>
            </a:r>
            <a:endParaRPr lang="zh-CN" altLang="en-US" smtClean="0"/>
          </a:p>
        </p:txBody>
      </p:sp>
      <p:graphicFrame>
        <p:nvGraphicFramePr>
          <p:cNvPr id="9" name="图示 8"/>
          <p:cNvGraphicFramePr/>
          <p:nvPr/>
        </p:nvGraphicFramePr>
        <p:xfrm>
          <a:off x="990600" y="1905000"/>
          <a:ext cx="7748588"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剪去对角的矩形 10"/>
          <p:cNvSpPr/>
          <p:nvPr/>
        </p:nvSpPr>
        <p:spPr>
          <a:xfrm>
            <a:off x="1023938" y="2286000"/>
            <a:ext cx="838200" cy="533400"/>
          </a:xfrm>
          <a:prstGeom prst="snip2DiagRect">
            <a:avLst/>
          </a:prstGeom>
          <a:solidFill>
            <a:schemeClr val="accent3">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rgbClr val="FF0000"/>
                </a:solidFill>
              </a:rPr>
              <a:t>背景</a:t>
            </a:r>
          </a:p>
        </p:txBody>
      </p:sp>
      <p:sp>
        <p:nvSpPr>
          <p:cNvPr id="12" name="剪去对角的矩形 11"/>
          <p:cNvSpPr/>
          <p:nvPr/>
        </p:nvSpPr>
        <p:spPr>
          <a:xfrm>
            <a:off x="5029200" y="2286000"/>
            <a:ext cx="762000" cy="457200"/>
          </a:xfrm>
          <a:prstGeom prst="snip2DiagRect">
            <a:avLst/>
          </a:prstGeom>
          <a:solidFill>
            <a:schemeClr val="accent3">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rgbClr val="FF0000"/>
                </a:solidFill>
              </a:rPr>
              <a:t>问题</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3"/>
          <p:cNvSpPr>
            <a:spLocks noGrp="1"/>
          </p:cNvSpPr>
          <p:nvPr>
            <p:ph type="dt" sz="quarter" idx="10"/>
          </p:nvPr>
        </p:nvSpPr>
        <p:spPr>
          <a:noFill/>
        </p:spPr>
        <p:txBody>
          <a:bodyPr/>
          <a:lstStyle/>
          <a:p>
            <a:fld id="{EEFE0EEA-B665-490C-90D8-3439D510AFDA}" type="datetime8">
              <a:rPr lang="zh-CN" altLang="en-US" smtClean="0">
                <a:ea typeface="宋体" charset="-122"/>
              </a:rPr>
              <a:pPr/>
              <a:t>2013年9月10日7时57分</a:t>
            </a:fld>
            <a:endParaRPr lang="en-US" altLang="zh-CN" smtClean="0">
              <a:ea typeface="宋体" charset="-122"/>
            </a:endParaRPr>
          </a:p>
        </p:txBody>
      </p:sp>
      <p:sp>
        <p:nvSpPr>
          <p:cNvPr id="8195" name="页脚占位符 4"/>
          <p:cNvSpPr>
            <a:spLocks noGrp="1"/>
          </p:cNvSpPr>
          <p:nvPr>
            <p:ph type="ftr" sz="quarter" idx="11"/>
          </p:nvPr>
        </p:nvSpPr>
        <p:spPr>
          <a:noFill/>
        </p:spPr>
        <p:txBody>
          <a:bodyPr/>
          <a:lstStyle/>
          <a:p>
            <a:r>
              <a:rPr lang="en-US" altLang="zh-CN" smtClean="0">
                <a:ea typeface="宋体" charset="-122"/>
              </a:rPr>
              <a:t>Data Mining: Concepts and Techniques</a:t>
            </a:r>
          </a:p>
        </p:txBody>
      </p:sp>
      <p:sp>
        <p:nvSpPr>
          <p:cNvPr id="8196" name="Rectangle 2"/>
          <p:cNvSpPr>
            <a:spLocks noGrp="1" noChangeArrowheads="1"/>
          </p:cNvSpPr>
          <p:nvPr>
            <p:ph type="title"/>
          </p:nvPr>
        </p:nvSpPr>
        <p:spPr/>
        <p:txBody>
          <a:bodyPr/>
          <a:lstStyle/>
          <a:p>
            <a:pPr eaLnBrk="1" hangingPunct="1"/>
            <a:r>
              <a:rPr lang="en-US" altLang="zh-CN" smtClean="0"/>
              <a:t>Reason</a:t>
            </a:r>
            <a:endParaRPr lang="zh-CN" altLang="en-US" smtClean="0"/>
          </a:p>
        </p:txBody>
      </p:sp>
      <p:graphicFrame>
        <p:nvGraphicFramePr>
          <p:cNvPr id="7" name="图示 6"/>
          <p:cNvGraphicFramePr/>
          <p:nvPr/>
        </p:nvGraphicFramePr>
        <p:xfrm>
          <a:off x="1398588" y="1905000"/>
          <a:ext cx="73406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3"/>
          <p:cNvSpPr>
            <a:spLocks noGrp="1"/>
          </p:cNvSpPr>
          <p:nvPr>
            <p:ph type="dt" sz="quarter" idx="10"/>
          </p:nvPr>
        </p:nvSpPr>
        <p:spPr>
          <a:xfrm>
            <a:off x="914400" y="6243638"/>
            <a:ext cx="2152650" cy="457200"/>
          </a:xfrm>
          <a:noFill/>
        </p:spPr>
        <p:txBody>
          <a:bodyPr/>
          <a:lstStyle/>
          <a:p>
            <a:fld id="{CFEAFD68-F8AF-4671-9EBC-936BC2993AE3}" type="datetime8">
              <a:rPr lang="zh-CN" altLang="en-US" smtClean="0">
                <a:ea typeface="宋体" charset="-122"/>
              </a:rPr>
              <a:pPr/>
              <a:t>2013年9月10日7时57分</a:t>
            </a:fld>
            <a:endParaRPr lang="en-US" altLang="zh-CN" smtClean="0">
              <a:ea typeface="宋体" charset="-122"/>
            </a:endParaRPr>
          </a:p>
        </p:txBody>
      </p:sp>
      <p:sp>
        <p:nvSpPr>
          <p:cNvPr id="9219" name="页脚占位符 4"/>
          <p:cNvSpPr>
            <a:spLocks noGrp="1"/>
          </p:cNvSpPr>
          <p:nvPr>
            <p:ph type="ftr" sz="quarter" idx="11"/>
          </p:nvPr>
        </p:nvSpPr>
        <p:spPr>
          <a:noFill/>
        </p:spPr>
        <p:txBody>
          <a:bodyPr/>
          <a:lstStyle/>
          <a:p>
            <a:r>
              <a:rPr lang="en-US" altLang="zh-CN" smtClean="0">
                <a:ea typeface="宋体" charset="-122"/>
              </a:rPr>
              <a:t>Data Mining: Concepts and Techniques</a:t>
            </a:r>
          </a:p>
        </p:txBody>
      </p:sp>
      <p:sp>
        <p:nvSpPr>
          <p:cNvPr id="9220" name="Rectangle 2"/>
          <p:cNvSpPr>
            <a:spLocks noGrp="1" noChangeArrowheads="1"/>
          </p:cNvSpPr>
          <p:nvPr>
            <p:ph type="title"/>
          </p:nvPr>
        </p:nvSpPr>
        <p:spPr/>
        <p:txBody>
          <a:bodyPr/>
          <a:lstStyle/>
          <a:p>
            <a:pPr eaLnBrk="1" hangingPunct="1"/>
            <a:r>
              <a:rPr lang="zh-CN" altLang="en-US" smtClean="0"/>
              <a:t>闭频繁项集和极大频繁项集</a:t>
            </a:r>
          </a:p>
        </p:txBody>
      </p:sp>
      <p:graphicFrame>
        <p:nvGraphicFramePr>
          <p:cNvPr id="8" name="图示 7"/>
          <p:cNvGraphicFramePr/>
          <p:nvPr/>
        </p:nvGraphicFramePr>
        <p:xfrm>
          <a:off x="1524000" y="20574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zh-CN" altLang="en-US" smtClean="0"/>
              <a:t>闭频繁项集举例</a:t>
            </a:r>
          </a:p>
        </p:txBody>
      </p:sp>
      <p:sp>
        <p:nvSpPr>
          <p:cNvPr id="10245" name="Rectangle 3"/>
          <p:cNvSpPr>
            <a:spLocks noGrp="1" noChangeArrowheads="1"/>
          </p:cNvSpPr>
          <p:nvPr>
            <p:ph type="body" idx="1"/>
          </p:nvPr>
        </p:nvSpPr>
        <p:spPr>
          <a:xfrm>
            <a:off x="152400" y="1905000"/>
            <a:ext cx="8586788" cy="4572000"/>
          </a:xfrm>
        </p:spPr>
        <p:txBody>
          <a:bodyPr/>
          <a:lstStyle/>
          <a:p>
            <a:pPr eaLnBrk="1" hangingPunct="1">
              <a:buFont typeface="Wingdings" pitchFamily="2" charset="2"/>
              <a:buNone/>
            </a:pPr>
            <a:r>
              <a:rPr lang="en-US" altLang="zh-CN" sz="2800" dirty="0" err="1" smtClean="0"/>
              <a:t>min_sup</a:t>
            </a:r>
            <a:r>
              <a:rPr lang="en-US" altLang="zh-CN" sz="2800" dirty="0" smtClean="0"/>
              <a:t>=40%</a:t>
            </a:r>
            <a:endParaRPr lang="en-US" altLang="zh-CN" sz="2800" dirty="0" smtClean="0"/>
          </a:p>
        </p:txBody>
      </p:sp>
      <p:graphicFrame>
        <p:nvGraphicFramePr>
          <p:cNvPr id="6" name="表格 5"/>
          <p:cNvGraphicFramePr>
            <a:graphicFrameLocks noGrp="1"/>
          </p:cNvGraphicFramePr>
          <p:nvPr/>
        </p:nvGraphicFramePr>
        <p:xfrm>
          <a:off x="685800" y="2362200"/>
          <a:ext cx="2438400" cy="2194560"/>
        </p:xfrm>
        <a:graphic>
          <a:graphicData uri="http://schemas.openxmlformats.org/drawingml/2006/table">
            <a:tbl>
              <a:tblPr firstRow="1" bandRow="1">
                <a:tableStyleId>{5C22544A-7EE6-4342-B048-85BDC9FD1C3A}</a:tableStyleId>
              </a:tblPr>
              <a:tblGrid>
                <a:gridCol w="1219200"/>
                <a:gridCol w="1219200"/>
              </a:tblGrid>
              <a:tr h="327660">
                <a:tc>
                  <a:txBody>
                    <a:bodyPr/>
                    <a:lstStyle/>
                    <a:p>
                      <a:r>
                        <a:rPr lang="en-US" altLang="zh-CN" dirty="0" smtClean="0"/>
                        <a:t>TID</a:t>
                      </a:r>
                      <a:endParaRPr lang="zh-CN" altLang="en-US" dirty="0"/>
                    </a:p>
                  </a:txBody>
                  <a:tcPr/>
                </a:tc>
                <a:tc>
                  <a:txBody>
                    <a:bodyPr/>
                    <a:lstStyle/>
                    <a:p>
                      <a:r>
                        <a:rPr lang="en-US" altLang="zh-CN" dirty="0" smtClean="0"/>
                        <a:t>item</a:t>
                      </a:r>
                      <a:endParaRPr lang="zh-CN" altLang="en-US" dirty="0"/>
                    </a:p>
                  </a:txBody>
                  <a:tcPr/>
                </a:tc>
              </a:tr>
              <a:tr h="327660">
                <a:tc>
                  <a:txBody>
                    <a:bodyPr/>
                    <a:lstStyle/>
                    <a:p>
                      <a:r>
                        <a:rPr lang="en-US" altLang="zh-CN" dirty="0" smtClean="0"/>
                        <a:t>1</a:t>
                      </a:r>
                      <a:endParaRPr lang="zh-CN" altLang="en-US" dirty="0"/>
                    </a:p>
                  </a:txBody>
                  <a:tcPr/>
                </a:tc>
                <a:tc>
                  <a:txBody>
                    <a:bodyPr/>
                    <a:lstStyle/>
                    <a:p>
                      <a:r>
                        <a:rPr lang="en-US" altLang="zh-CN" dirty="0" err="1" smtClean="0"/>
                        <a:t>abc</a:t>
                      </a:r>
                      <a:endParaRPr lang="zh-CN" altLang="en-US" dirty="0"/>
                    </a:p>
                  </a:txBody>
                  <a:tcPr/>
                </a:tc>
              </a:tr>
              <a:tr h="327660">
                <a:tc>
                  <a:txBody>
                    <a:bodyPr/>
                    <a:lstStyle/>
                    <a:p>
                      <a:r>
                        <a:rPr lang="en-US" altLang="zh-CN" dirty="0" smtClean="0"/>
                        <a:t>2</a:t>
                      </a:r>
                      <a:endParaRPr lang="zh-CN" altLang="en-US" dirty="0"/>
                    </a:p>
                  </a:txBody>
                  <a:tcPr/>
                </a:tc>
                <a:tc>
                  <a:txBody>
                    <a:bodyPr/>
                    <a:lstStyle/>
                    <a:p>
                      <a:r>
                        <a:rPr lang="en-US" altLang="zh-CN" dirty="0" err="1" smtClean="0"/>
                        <a:t>abcd</a:t>
                      </a:r>
                      <a:endParaRPr lang="zh-CN" altLang="en-US" dirty="0"/>
                    </a:p>
                  </a:txBody>
                  <a:tcPr/>
                </a:tc>
              </a:tr>
              <a:tr h="327660">
                <a:tc>
                  <a:txBody>
                    <a:bodyPr/>
                    <a:lstStyle/>
                    <a:p>
                      <a:r>
                        <a:rPr lang="en-US" altLang="zh-CN" dirty="0" smtClean="0"/>
                        <a:t>3</a:t>
                      </a:r>
                      <a:endParaRPr lang="zh-CN" altLang="en-US" dirty="0"/>
                    </a:p>
                  </a:txBody>
                  <a:tcPr/>
                </a:tc>
                <a:tc>
                  <a:txBody>
                    <a:bodyPr/>
                    <a:lstStyle/>
                    <a:p>
                      <a:r>
                        <a:rPr lang="en-US" altLang="zh-CN" dirty="0" err="1" smtClean="0"/>
                        <a:t>bce</a:t>
                      </a:r>
                      <a:endParaRPr lang="zh-CN" altLang="en-US" dirty="0"/>
                    </a:p>
                  </a:txBody>
                  <a:tcPr/>
                </a:tc>
              </a:tr>
              <a:tr h="327660">
                <a:tc>
                  <a:txBody>
                    <a:bodyPr/>
                    <a:lstStyle/>
                    <a:p>
                      <a:r>
                        <a:rPr lang="en-US" altLang="zh-CN" dirty="0" smtClean="0"/>
                        <a:t>4</a:t>
                      </a:r>
                      <a:endParaRPr lang="zh-CN" altLang="en-US" dirty="0"/>
                    </a:p>
                  </a:txBody>
                  <a:tcPr/>
                </a:tc>
                <a:tc>
                  <a:txBody>
                    <a:bodyPr/>
                    <a:lstStyle/>
                    <a:p>
                      <a:r>
                        <a:rPr lang="en-US" altLang="zh-CN" dirty="0" err="1" smtClean="0"/>
                        <a:t>acde</a:t>
                      </a:r>
                      <a:endParaRPr lang="zh-CN" altLang="en-US" dirty="0"/>
                    </a:p>
                  </a:txBody>
                  <a:tcPr/>
                </a:tc>
              </a:tr>
              <a:tr h="327660">
                <a:tc>
                  <a:txBody>
                    <a:bodyPr/>
                    <a:lstStyle/>
                    <a:p>
                      <a:r>
                        <a:rPr lang="en-US" altLang="zh-CN" dirty="0" smtClean="0"/>
                        <a:t>5</a:t>
                      </a:r>
                      <a:endParaRPr lang="zh-CN" altLang="en-US" dirty="0"/>
                    </a:p>
                  </a:txBody>
                  <a:tcPr/>
                </a:tc>
                <a:tc>
                  <a:txBody>
                    <a:bodyPr/>
                    <a:lstStyle/>
                    <a:p>
                      <a:r>
                        <a:rPr lang="en-US" altLang="zh-CN" dirty="0" smtClean="0"/>
                        <a:t>de</a:t>
                      </a:r>
                      <a:endParaRPr lang="zh-CN" altLang="en-US" dirty="0"/>
                    </a:p>
                  </a:txBody>
                  <a:tcPr/>
                </a:tc>
              </a:tr>
            </a:tbl>
          </a:graphicData>
        </a:graphic>
      </p:graphicFrame>
      <p:sp>
        <p:nvSpPr>
          <p:cNvPr id="7" name="矩形 6"/>
          <p:cNvSpPr/>
          <p:nvPr/>
        </p:nvSpPr>
        <p:spPr>
          <a:xfrm>
            <a:off x="4191000" y="1981200"/>
            <a:ext cx="4419600" cy="365760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smtClean="0">
              <a:solidFill>
                <a:schemeClr val="tx1"/>
              </a:solidFill>
            </a:endParaRPr>
          </a:p>
          <a:p>
            <a:pPr algn="ctr"/>
            <a:endParaRPr lang="en-US" altLang="zh-CN" b="1" dirty="0" smtClean="0">
              <a:solidFill>
                <a:schemeClr val="tx1"/>
              </a:solidFill>
            </a:endParaRPr>
          </a:p>
          <a:p>
            <a:pPr algn="ctr"/>
            <a:endParaRPr lang="en-US" altLang="zh-CN" b="1" dirty="0" smtClean="0">
              <a:solidFill>
                <a:schemeClr val="tx1"/>
              </a:solidFill>
            </a:endParaRPr>
          </a:p>
          <a:p>
            <a:pPr algn="ctr"/>
            <a:endParaRPr lang="en-US" altLang="zh-CN" b="1" dirty="0" smtClean="0">
              <a:solidFill>
                <a:schemeClr val="tx1"/>
              </a:solidFill>
            </a:endParaRPr>
          </a:p>
          <a:p>
            <a:pPr algn="ctr"/>
            <a:endParaRPr lang="en-US" altLang="zh-CN" b="1" dirty="0" smtClean="0">
              <a:solidFill>
                <a:schemeClr val="tx1"/>
              </a:solidFill>
            </a:endParaRPr>
          </a:p>
          <a:p>
            <a:pPr algn="ctr"/>
            <a:endParaRPr lang="en-US" altLang="zh-CN" b="1" dirty="0" smtClean="0">
              <a:solidFill>
                <a:schemeClr val="tx1"/>
              </a:solidFill>
            </a:endParaRPr>
          </a:p>
          <a:p>
            <a:pPr algn="ctr"/>
            <a:r>
              <a:rPr lang="en-US" altLang="zh-CN" b="1" dirty="0" smtClean="0">
                <a:solidFill>
                  <a:schemeClr val="tx1"/>
                </a:solidFill>
              </a:rPr>
              <a:t>   </a:t>
            </a:r>
          </a:p>
          <a:p>
            <a:pPr algn="ctr"/>
            <a:endParaRPr lang="en-US" altLang="zh-CN" b="1" dirty="0" smtClean="0">
              <a:solidFill>
                <a:schemeClr val="tx1"/>
              </a:solidFill>
            </a:endParaRPr>
          </a:p>
          <a:p>
            <a:pPr algn="ctr"/>
            <a:endParaRPr lang="en-US" altLang="zh-CN" b="1" dirty="0" smtClean="0">
              <a:solidFill>
                <a:schemeClr val="tx1"/>
              </a:solidFill>
            </a:endParaRPr>
          </a:p>
          <a:p>
            <a:pPr algn="ctr"/>
            <a:endParaRPr lang="en-US" altLang="zh-CN" b="1" dirty="0" smtClean="0">
              <a:solidFill>
                <a:schemeClr val="tx1"/>
              </a:solidFill>
            </a:endParaRPr>
          </a:p>
          <a:p>
            <a:pPr algn="ctr"/>
            <a:endParaRPr lang="en-US" altLang="zh-CN" b="1" dirty="0" smtClean="0">
              <a:solidFill>
                <a:schemeClr val="tx1"/>
              </a:solidFill>
            </a:endParaRPr>
          </a:p>
          <a:p>
            <a:pPr algn="ctr"/>
            <a:endParaRPr lang="en-US" altLang="zh-CN" b="1" dirty="0" smtClean="0">
              <a:solidFill>
                <a:schemeClr val="tx1"/>
              </a:solidFill>
            </a:endParaRPr>
          </a:p>
          <a:p>
            <a:pPr algn="ctr"/>
            <a:endParaRPr lang="en-US" altLang="zh-CN" b="1" dirty="0" smtClean="0">
              <a:solidFill>
                <a:schemeClr val="tx1"/>
              </a:solidFill>
            </a:endParaRPr>
          </a:p>
          <a:p>
            <a:pPr algn="ctr"/>
            <a:endParaRPr lang="en-US" altLang="zh-CN" b="1" dirty="0" smtClean="0">
              <a:solidFill>
                <a:schemeClr val="tx1"/>
              </a:solidFill>
            </a:endParaRPr>
          </a:p>
          <a:p>
            <a:pPr algn="ctr"/>
            <a:endParaRPr lang="en-US" altLang="zh-CN" b="1" dirty="0" smtClean="0">
              <a:solidFill>
                <a:schemeClr val="tx1"/>
              </a:solidFill>
            </a:endParaRPr>
          </a:p>
          <a:p>
            <a:pPr algn="ctr"/>
            <a:endParaRPr lang="en-US" altLang="zh-CN" b="1" dirty="0" smtClean="0">
              <a:solidFill>
                <a:schemeClr val="tx1"/>
              </a:solidFill>
            </a:endParaRPr>
          </a:p>
          <a:p>
            <a:pPr algn="ctr"/>
            <a:endParaRPr lang="en-US" altLang="zh-CN" b="1" dirty="0" smtClean="0">
              <a:solidFill>
                <a:schemeClr val="tx1"/>
              </a:solidFill>
            </a:endParaRPr>
          </a:p>
          <a:p>
            <a:pPr algn="ctr"/>
            <a:endParaRPr lang="en-US" altLang="zh-CN" b="1" dirty="0" smtClean="0">
              <a:solidFill>
                <a:schemeClr val="tx1"/>
              </a:solidFill>
            </a:endParaRPr>
          </a:p>
          <a:p>
            <a:pPr algn="ctr"/>
            <a:endParaRPr lang="zh-CN" altLang="en-US" b="1" dirty="0">
              <a:solidFill>
                <a:schemeClr val="tx1"/>
              </a:solidFill>
            </a:endParaRPr>
          </a:p>
        </p:txBody>
      </p:sp>
      <p:pic>
        <p:nvPicPr>
          <p:cNvPr id="1026" name="Picture 2"/>
          <p:cNvPicPr>
            <a:picLocks noChangeAspect="1" noChangeArrowheads="1"/>
          </p:cNvPicPr>
          <p:nvPr/>
        </p:nvPicPr>
        <p:blipFill>
          <a:blip r:embed="rId2"/>
          <a:srcRect/>
          <a:stretch>
            <a:fillRect/>
          </a:stretch>
        </p:blipFill>
        <p:spPr bwMode="auto">
          <a:xfrm>
            <a:off x="4267200" y="2057400"/>
            <a:ext cx="3581400" cy="2819400"/>
          </a:xfrm>
          <a:prstGeom prst="rect">
            <a:avLst/>
          </a:prstGeom>
          <a:noFill/>
          <a:ln w="9525">
            <a:noFill/>
            <a:miter lim="800000"/>
            <a:headEnd/>
            <a:tailEnd/>
          </a:ln>
          <a:effectLst/>
        </p:spPr>
      </p:pic>
      <p:sp>
        <p:nvSpPr>
          <p:cNvPr id="21" name="椭圆 20"/>
          <p:cNvSpPr/>
          <p:nvPr/>
        </p:nvSpPr>
        <p:spPr>
          <a:xfrm>
            <a:off x="4495800" y="5029200"/>
            <a:ext cx="3810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953000" y="5029200"/>
            <a:ext cx="1828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闭频繁项集</a:t>
            </a:r>
            <a:endParaRPr lang="zh-CN" altLang="en-US" b="1" dirty="0">
              <a:solidFill>
                <a:schemeClr val="tx1"/>
              </a:solidFill>
            </a:endParaRPr>
          </a:p>
        </p:txBody>
      </p:sp>
      <p:sp>
        <p:nvSpPr>
          <p:cNvPr id="23" name="矩形 22"/>
          <p:cNvSpPr/>
          <p:nvPr/>
        </p:nvSpPr>
        <p:spPr>
          <a:xfrm>
            <a:off x="304800" y="4572000"/>
            <a:ext cx="3810000" cy="1828800"/>
          </a:xfrm>
          <a:prstGeom prst="rect">
            <a:avLst/>
          </a:prstGeom>
          <a:noFill/>
          <a:ln>
            <a:solidFill>
              <a:schemeClr val="bg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小结：如果一个项集</a:t>
            </a:r>
            <a:r>
              <a:rPr lang="en-US" altLang="zh-CN" dirty="0" smtClean="0">
                <a:solidFill>
                  <a:schemeClr val="tx1"/>
                </a:solidFill>
              </a:rPr>
              <a:t>Y</a:t>
            </a:r>
            <a:r>
              <a:rPr lang="zh-CN" altLang="en-US" dirty="0" smtClean="0">
                <a:solidFill>
                  <a:schemeClr val="tx1"/>
                </a:solidFill>
              </a:rPr>
              <a:t>同时满足下面            两个条件</a:t>
            </a:r>
            <a:endParaRPr lang="en-US" altLang="zh-CN" dirty="0" smtClean="0">
              <a:solidFill>
                <a:schemeClr val="tx1"/>
              </a:solidFill>
            </a:endParaRPr>
          </a:p>
          <a:p>
            <a:r>
              <a:rPr lang="zh-CN" altLang="en-US" dirty="0" smtClean="0">
                <a:solidFill>
                  <a:schemeClr val="tx1"/>
                </a:solidFill>
              </a:rPr>
              <a:t>（</a:t>
            </a:r>
            <a:r>
              <a:rPr lang="en-US" altLang="zh-CN" dirty="0" smtClean="0">
                <a:solidFill>
                  <a:schemeClr val="tx1"/>
                </a:solidFill>
              </a:rPr>
              <a:t>1</a:t>
            </a:r>
            <a:r>
              <a:rPr lang="zh-CN" altLang="en-US" dirty="0" smtClean="0">
                <a:solidFill>
                  <a:schemeClr val="tx1"/>
                </a:solidFill>
              </a:rPr>
              <a:t>）</a:t>
            </a:r>
            <a:r>
              <a:rPr lang="en-US" altLang="zh-CN" dirty="0" smtClean="0">
                <a:solidFill>
                  <a:schemeClr val="tx1"/>
                </a:solidFill>
              </a:rPr>
              <a:t>Y</a:t>
            </a:r>
            <a:r>
              <a:rPr lang="zh-CN" altLang="en-US" dirty="0" smtClean="0">
                <a:solidFill>
                  <a:schemeClr val="tx1"/>
                </a:solidFill>
              </a:rPr>
              <a:t>是频繁的；</a:t>
            </a:r>
            <a:endParaRPr lang="en-US" altLang="zh-CN" dirty="0" smtClean="0">
              <a:solidFill>
                <a:schemeClr val="tx1"/>
              </a:solidFill>
            </a:endParaRPr>
          </a:p>
          <a:p>
            <a:pPr algn="ctr"/>
            <a:r>
              <a:rPr lang="zh-CN" altLang="en-US" dirty="0" smtClean="0">
                <a:solidFill>
                  <a:schemeClr val="tx1"/>
                </a:solidFill>
              </a:rPr>
              <a:t>（</a:t>
            </a:r>
            <a:r>
              <a:rPr lang="en-US" altLang="zh-CN" dirty="0" smtClean="0">
                <a:solidFill>
                  <a:schemeClr val="tx1"/>
                </a:solidFill>
              </a:rPr>
              <a:t>2</a:t>
            </a:r>
            <a:r>
              <a:rPr lang="zh-CN" altLang="en-US" dirty="0" smtClean="0">
                <a:solidFill>
                  <a:schemeClr val="tx1"/>
                </a:solidFill>
              </a:rPr>
              <a:t>）不存在</a:t>
            </a:r>
            <a:r>
              <a:rPr lang="en-US" altLang="zh-CN" dirty="0" smtClean="0">
                <a:solidFill>
                  <a:schemeClr val="tx1"/>
                </a:solidFill>
              </a:rPr>
              <a:t>Y</a:t>
            </a:r>
            <a:r>
              <a:rPr lang="zh-CN" altLang="en-US" dirty="0" smtClean="0">
                <a:solidFill>
                  <a:schemeClr val="tx1"/>
                </a:solidFill>
              </a:rPr>
              <a:t>的一个超集</a:t>
            </a:r>
            <a:r>
              <a:rPr lang="en-US" altLang="zh-CN" dirty="0" smtClean="0">
                <a:solidFill>
                  <a:schemeClr val="tx1"/>
                </a:solidFill>
              </a:rPr>
              <a:t>Y’</a:t>
            </a:r>
            <a:r>
              <a:rPr lang="zh-CN" altLang="en-US" dirty="0" smtClean="0">
                <a:solidFill>
                  <a:schemeClr val="tx1"/>
                </a:solidFill>
              </a:rPr>
              <a:t>（</a:t>
            </a:r>
            <a:r>
              <a:rPr lang="en-US" altLang="zh-CN" dirty="0" smtClean="0">
                <a:solidFill>
                  <a:schemeClr val="tx1"/>
                </a:solidFill>
              </a:rPr>
              <a:t>Y’Y</a:t>
            </a:r>
            <a:r>
              <a:rPr lang="zh-CN" altLang="en-US" dirty="0" smtClean="0">
                <a:solidFill>
                  <a:schemeClr val="tx1"/>
                </a:solidFill>
              </a:rPr>
              <a:t>），使得</a:t>
            </a:r>
            <a:r>
              <a:rPr lang="en-US" altLang="zh-CN" dirty="0" smtClean="0">
                <a:solidFill>
                  <a:schemeClr val="tx1"/>
                </a:solidFill>
              </a:rPr>
              <a:t>support</a:t>
            </a:r>
            <a:r>
              <a:rPr lang="zh-CN" altLang="en-US" dirty="0" smtClean="0">
                <a:solidFill>
                  <a:schemeClr val="tx1"/>
                </a:solidFill>
              </a:rPr>
              <a:t>（</a:t>
            </a:r>
            <a:r>
              <a:rPr lang="en-US" altLang="zh-CN" dirty="0" smtClean="0">
                <a:solidFill>
                  <a:schemeClr val="tx1"/>
                </a:solidFill>
              </a:rPr>
              <a:t>Y’</a:t>
            </a:r>
            <a:r>
              <a:rPr lang="zh-CN" altLang="en-US" dirty="0" smtClean="0">
                <a:solidFill>
                  <a:schemeClr val="tx1"/>
                </a:solidFill>
              </a:rPr>
              <a:t>）</a:t>
            </a:r>
            <a:r>
              <a:rPr lang="en-US" altLang="zh-CN" dirty="0" smtClean="0">
                <a:solidFill>
                  <a:schemeClr val="tx1"/>
                </a:solidFill>
              </a:rPr>
              <a:t>=support</a:t>
            </a:r>
            <a:r>
              <a:rPr lang="zh-CN" altLang="en-US" dirty="0" smtClean="0">
                <a:solidFill>
                  <a:schemeClr val="tx1"/>
                </a:solidFill>
              </a:rPr>
              <a:t>（</a:t>
            </a:r>
            <a:r>
              <a:rPr lang="en-US" altLang="zh-CN" dirty="0" smtClean="0">
                <a:solidFill>
                  <a:schemeClr val="tx1"/>
                </a:solidFill>
              </a:rPr>
              <a:t>Y</a:t>
            </a:r>
            <a:r>
              <a:rPr lang="zh-CN" altLang="en-US" dirty="0" smtClean="0">
                <a:solidFill>
                  <a:schemeClr val="tx1"/>
                </a:solidFill>
              </a:rPr>
              <a:t>）；</a:t>
            </a:r>
            <a:endParaRPr lang="en-US" altLang="zh-CN" dirty="0" smtClean="0">
              <a:solidFill>
                <a:schemeClr val="tx1"/>
              </a:solidFill>
            </a:endParaRPr>
          </a:p>
          <a:p>
            <a:r>
              <a:rPr lang="zh-CN" altLang="en-US" dirty="0" smtClean="0">
                <a:solidFill>
                  <a:schemeClr val="tx1"/>
                </a:solidFill>
              </a:rPr>
              <a:t>那么</a:t>
            </a:r>
            <a:r>
              <a:rPr lang="en-US" altLang="zh-CN" dirty="0" smtClean="0">
                <a:solidFill>
                  <a:schemeClr val="tx1"/>
                </a:solidFill>
              </a:rPr>
              <a:t>Y</a:t>
            </a:r>
            <a:r>
              <a:rPr lang="zh-CN" altLang="en-US" dirty="0" smtClean="0">
                <a:solidFill>
                  <a:schemeClr val="tx1"/>
                </a:solidFill>
              </a:rPr>
              <a:t>就是闭频繁项集。</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3"/>
          <p:cNvSpPr>
            <a:spLocks noGrp="1"/>
          </p:cNvSpPr>
          <p:nvPr>
            <p:ph type="dt" sz="quarter" idx="10"/>
          </p:nvPr>
        </p:nvSpPr>
        <p:spPr>
          <a:xfrm>
            <a:off x="990600" y="6243638"/>
            <a:ext cx="2362200" cy="457200"/>
          </a:xfrm>
          <a:noFill/>
        </p:spPr>
        <p:txBody>
          <a:bodyPr/>
          <a:lstStyle/>
          <a:p>
            <a:fld id="{0771CE20-E04E-4DB3-BDCD-6681C816A082}" type="datetime8">
              <a:rPr lang="zh-CN" altLang="en-US" smtClean="0">
                <a:ea typeface="宋体" charset="-122"/>
              </a:rPr>
              <a:pPr/>
              <a:t>2013年9月10日11时2分</a:t>
            </a:fld>
            <a:endParaRPr lang="en-US" altLang="zh-CN" smtClean="0">
              <a:ea typeface="宋体" charset="-122"/>
            </a:endParaRPr>
          </a:p>
        </p:txBody>
      </p:sp>
      <p:sp>
        <p:nvSpPr>
          <p:cNvPr id="11267" name="页脚占位符 4"/>
          <p:cNvSpPr>
            <a:spLocks noGrp="1"/>
          </p:cNvSpPr>
          <p:nvPr>
            <p:ph type="ftr" sz="quarter" idx="11"/>
          </p:nvPr>
        </p:nvSpPr>
        <p:spPr>
          <a:noFill/>
        </p:spPr>
        <p:txBody>
          <a:bodyPr/>
          <a:lstStyle/>
          <a:p>
            <a:r>
              <a:rPr lang="en-US" altLang="zh-CN" smtClean="0">
                <a:ea typeface="宋体" charset="-122"/>
              </a:rPr>
              <a:t>Data Mining: Concepts and Techniques</a:t>
            </a:r>
          </a:p>
        </p:txBody>
      </p:sp>
      <p:sp>
        <p:nvSpPr>
          <p:cNvPr id="11268" name="Rectangle 2"/>
          <p:cNvSpPr>
            <a:spLocks noGrp="1" noChangeArrowheads="1"/>
          </p:cNvSpPr>
          <p:nvPr>
            <p:ph type="title"/>
          </p:nvPr>
        </p:nvSpPr>
        <p:spPr/>
        <p:txBody>
          <a:bodyPr/>
          <a:lstStyle/>
          <a:p>
            <a:pPr eaLnBrk="1" hangingPunct="1"/>
            <a:r>
              <a:rPr lang="zh-CN" altLang="en-US" smtClean="0"/>
              <a:t>闭频繁项集和极大频繁项集</a:t>
            </a:r>
          </a:p>
        </p:txBody>
      </p:sp>
      <p:graphicFrame>
        <p:nvGraphicFramePr>
          <p:cNvPr id="6" name="图示 5"/>
          <p:cNvGraphicFramePr/>
          <p:nvPr/>
        </p:nvGraphicFramePr>
        <p:xfrm>
          <a:off x="1398588" y="1828800"/>
          <a:ext cx="73406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495</TotalTime>
  <Words>1236</Words>
  <Application>Microsoft PowerPoint</Application>
  <PresentationFormat>全屏显示(4:3)</PresentationFormat>
  <Paragraphs>186</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Blends</vt:lpstr>
      <vt:lpstr>第一组  关联规则挖掘</vt:lpstr>
      <vt:lpstr>关联规则挖掘的两步过程</vt:lpstr>
      <vt:lpstr>强关联规则Strong association rules</vt:lpstr>
      <vt:lpstr>关联规则挖掘两步过程--例子</vt:lpstr>
      <vt:lpstr>Question</vt:lpstr>
      <vt:lpstr>Reason</vt:lpstr>
      <vt:lpstr>闭频繁项集和极大频繁项集</vt:lpstr>
      <vt:lpstr>闭频繁项集举例</vt:lpstr>
      <vt:lpstr>闭频繁项集和极大频繁项集</vt:lpstr>
      <vt:lpstr>频繁模式挖掘—路线图 </vt:lpstr>
      <vt:lpstr>频繁模式挖掘—路线图 </vt:lpstr>
      <vt:lpstr>单层关联规则(single-level association rule)</vt:lpstr>
      <vt:lpstr>多层关联规则(multilevel association rule)</vt:lpstr>
      <vt:lpstr>单维关联规则(single-dimensional association rule)</vt:lpstr>
      <vt:lpstr>多维关联规则(multidimensional association rule)</vt:lpstr>
      <vt:lpstr>频繁项集、闭频繁项集和极大频繁项集间的关系</vt:lpstr>
      <vt:lpstr>关联规则挖掘</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武兴业</dc:creator>
  <cp:lastModifiedBy>LNB</cp:lastModifiedBy>
  <cp:revision>53</cp:revision>
  <cp:lastPrinted>1601-01-01T00:00:00Z</cp:lastPrinted>
  <dcterms:created xsi:type="dcterms:W3CDTF">2013-09-08T13:02:45Z</dcterms:created>
  <dcterms:modified xsi:type="dcterms:W3CDTF">2013-09-10T15:34:20Z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