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87" autoAdjust="0"/>
  </p:normalViewPr>
  <p:slideViewPr>
    <p:cSldViewPr snapToGrid="0" snapToObjects="1">
      <p:cViewPr varScale="1">
        <p:scale>
          <a:sx n="93" d="100"/>
          <a:sy n="93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CBA4-A848-5C4D-B04B-7B1A48EB487C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F28FD-E3BE-974B-8114-33621F640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39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28FD-E3BE-974B-8114-33621F6403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3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kumimoji="1" lang="en-US" altLang="ja-JP" dirty="0" smtClean="0"/>
              <a:t>Edit button on Product Info will be changed to “Cancel”</a:t>
            </a:r>
            <a:r>
              <a:rPr kumimoji="1" lang="en-US" altLang="ja-JP" baseline="0" dirty="0" smtClean="0"/>
              <a:t> &amp; “Save” Button when Editing Product Info</a:t>
            </a:r>
          </a:p>
          <a:p>
            <a:pPr marL="171450" indent="-171450">
              <a:buFontTx/>
              <a:buChar char="•"/>
            </a:pPr>
            <a:r>
              <a:rPr kumimoji="1" lang="en-US" altLang="ja-JP" baseline="0" dirty="0" smtClean="0"/>
              <a:t>Variants Rows are also inline-editable ( Only Size and Color are editable on variants row )</a:t>
            </a:r>
          </a:p>
          <a:p>
            <a:pPr marL="171450" indent="-171450">
              <a:buFontTx/>
              <a:buChar char="•"/>
            </a:pPr>
            <a:r>
              <a:rPr kumimoji="1" lang="en-US" altLang="ja-JP" baseline="0" dirty="0" smtClean="0"/>
              <a:t>Edit/Delete button on variant row also be changed </a:t>
            </a:r>
            <a:r>
              <a:rPr kumimoji="1" lang="en-US" altLang="ja-JP" dirty="0" smtClean="0"/>
              <a:t>to “Cancel”</a:t>
            </a:r>
            <a:r>
              <a:rPr kumimoji="1" lang="en-US" altLang="ja-JP" baseline="0" dirty="0" smtClean="0"/>
              <a:t> &amp; “Save” Button when Editing </a:t>
            </a:r>
          </a:p>
          <a:p>
            <a:pPr marL="171450" indent="-171450">
              <a:buFontTx/>
              <a:buChar char="•"/>
            </a:pPr>
            <a:r>
              <a:rPr kumimoji="1" lang="en-US" altLang="ja-JP" baseline="0" dirty="0" smtClean="0"/>
              <a:t>Only variants which stock is 0 can be deleted ( if stock is 1 or more, the variant record cannot be deleted )</a:t>
            </a:r>
          </a:p>
          <a:p>
            <a:pPr marL="171450" indent="-171450">
              <a:buFontTx/>
              <a:buChar char="•"/>
            </a:pPr>
            <a:r>
              <a:rPr kumimoji="1" lang="en-US" altLang="ja-JP" baseline="0" dirty="0" smtClean="0"/>
              <a:t>Images Only Uploaded by the supplier can be deleted.</a:t>
            </a:r>
          </a:p>
          <a:p>
            <a:pPr marL="171450" indent="-171450">
              <a:buFontTx/>
              <a:buChar char="•"/>
            </a:pPr>
            <a:endParaRPr kumimoji="1" lang="en-US" altLang="ja-JP" baseline="0" dirty="0" smtClean="0"/>
          </a:p>
          <a:p>
            <a:pPr marL="171450" indent="-171450">
              <a:buFontTx/>
              <a:buChar char="•"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28FD-E3BE-974B-8114-33621F64030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7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28FD-E3BE-974B-8114-33621F64030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96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27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74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8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5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8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80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9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2B9-277B-6749-BD3D-13519A398EF0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B4D-375A-614B-AABB-4E5467F29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5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Dandismo-Suppliers</a:t>
            </a:r>
            <a:br>
              <a:rPr kumimoji="1" lang="en-US" altLang="ja-JP" dirty="0" smtClean="0"/>
            </a:br>
            <a:r>
              <a:rPr lang="en-US" altLang="ja-JP" dirty="0" smtClean="0"/>
              <a:t>Wireframes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IROYA 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704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Supply List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9575" y="2614284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Supply ID     Date           Item Count    Status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229575" y="2849774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10                  2014-09-01   4                  Preparing 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29575" y="3085266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12                  </a:t>
            </a:r>
            <a:r>
              <a:rPr lang="en-US" altLang="ja-JP" sz="1200" dirty="0"/>
              <a:t>2014-09-</a:t>
            </a:r>
            <a:r>
              <a:rPr lang="en-US" altLang="ja-JP" sz="1200" dirty="0" smtClean="0"/>
              <a:t>01   2                  Sent </a:t>
            </a:r>
            <a:endParaRPr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575" y="331693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13                  </a:t>
            </a:r>
            <a:r>
              <a:rPr lang="en-US" altLang="ja-JP" sz="1200" dirty="0"/>
              <a:t>2014-09-01</a:t>
            </a:r>
            <a:r>
              <a:rPr lang="en-US" altLang="ja-JP" sz="1200" dirty="0" smtClean="0"/>
              <a:t>   3                  Received  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229575" y="355242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14                  2014-09-01    12               Waiting for Send</a:t>
            </a:r>
            <a:endParaRPr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29575" y="21986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Supply</a:t>
            </a:r>
            <a:r>
              <a:rPr kumimoji="1" lang="en-US" altLang="ja-JP" dirty="0" smtClean="0"/>
              <a:t> List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7846207" y="3870773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flipH="1">
            <a:off x="2229575" y="3870773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7484544" y="2164064"/>
            <a:ext cx="712173" cy="398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Add Product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78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Register/View</a:t>
            </a:r>
            <a:r>
              <a:rPr lang="en-US" altLang="ja-JP" dirty="0"/>
              <a:t>/</a:t>
            </a:r>
            <a:r>
              <a:rPr lang="en-US" altLang="ja-JP" dirty="0" smtClean="0"/>
              <a:t>Modify Supply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9572" y="3365360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Product ID</a:t>
            </a:r>
            <a:r>
              <a:rPr kumimoji="1" lang="en-US" altLang="ja-JP" sz="1200" dirty="0" smtClean="0"/>
              <a:t>   </a:t>
            </a:r>
            <a:r>
              <a:rPr lang="en-US" altLang="ja-JP" sz="1200" dirty="0"/>
              <a:t>Product Name </a:t>
            </a:r>
            <a:r>
              <a:rPr lang="en-US" altLang="ja-JP" sz="1200" dirty="0" smtClean="0"/>
              <a:t> </a:t>
            </a:r>
            <a:r>
              <a:rPr kumimoji="1" lang="en-US" altLang="ja-JP" sz="1200" dirty="0" smtClean="0"/>
              <a:t>Variant ID   Size   Color      </a:t>
            </a:r>
            <a:r>
              <a:rPr lang="en-US" altLang="ja-JP" sz="1200" dirty="0" smtClean="0"/>
              <a:t>Item Number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229572" y="3600850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10                  </a:t>
            </a:r>
            <a:r>
              <a:rPr lang="en-US" altLang="ja-JP" sz="1200" dirty="0"/>
              <a:t>Blue Socks </a:t>
            </a:r>
            <a:r>
              <a:rPr lang="en-US" altLang="ja-JP" sz="1200" dirty="0" smtClean="0"/>
              <a:t>       </a:t>
            </a:r>
            <a:r>
              <a:rPr kumimoji="1" lang="en-US" altLang="ja-JP" sz="1200" dirty="0" smtClean="0"/>
              <a:t>12                XL      XXX      10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29572" y="383634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                  </a:t>
            </a:r>
            <a:r>
              <a:rPr lang="en-US" altLang="ja-JP" sz="1200" dirty="0" smtClean="0"/>
              <a:t>Blue Socks        </a:t>
            </a:r>
            <a:r>
              <a:rPr lang="en-US" altLang="ja-JP" sz="1200" dirty="0"/>
              <a:t>12                XL      XXX      10</a:t>
            </a:r>
            <a:endParaRPr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572" y="4068008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                  </a:t>
            </a:r>
            <a:r>
              <a:rPr lang="en-US" altLang="ja-JP" sz="1200" dirty="0" smtClean="0"/>
              <a:t>Blue Socks        </a:t>
            </a:r>
            <a:r>
              <a:rPr lang="en-US" altLang="ja-JP" sz="1200" dirty="0"/>
              <a:t>12                XL      XXX      10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229572" y="4303498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                  </a:t>
            </a:r>
            <a:r>
              <a:rPr lang="en-US" altLang="ja-JP" sz="1200" dirty="0" smtClean="0"/>
              <a:t>Blue Socks        </a:t>
            </a:r>
            <a:r>
              <a:rPr lang="en-US" altLang="ja-JP" sz="1200" dirty="0"/>
              <a:t>12                XL      XXX      10</a:t>
            </a:r>
            <a:endParaRPr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29572" y="29497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Item List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7558996" y="4643988"/>
            <a:ext cx="712173" cy="398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Add Item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64229" y="2436251"/>
            <a:ext cx="186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Status:  </a:t>
            </a:r>
            <a:r>
              <a:rPr kumimoji="1" lang="en-US" altLang="ja-JP" b="1" dirty="0" smtClean="0"/>
              <a:t>Preparing</a:t>
            </a:r>
            <a:endParaRPr kumimoji="1" lang="ja-JP" altLang="en-US" b="1" dirty="0"/>
          </a:p>
        </p:txBody>
      </p:sp>
      <p:sp>
        <p:nvSpPr>
          <p:cNvPr id="18" name="角丸四角形 17"/>
          <p:cNvSpPr/>
          <p:nvPr/>
        </p:nvSpPr>
        <p:spPr>
          <a:xfrm>
            <a:off x="7492454" y="3663382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02414" y="3887002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6742771" y="3659557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1" name="角丸四角形 20"/>
          <p:cNvSpPr/>
          <p:nvPr/>
        </p:nvSpPr>
        <p:spPr>
          <a:xfrm>
            <a:off x="6742771" y="3887002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7502414" y="4124402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3" name="角丸四角形 22"/>
          <p:cNvSpPr/>
          <p:nvPr/>
        </p:nvSpPr>
        <p:spPr>
          <a:xfrm>
            <a:off x="7512374" y="4348022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4" name="角丸四角形 23"/>
          <p:cNvSpPr/>
          <p:nvPr/>
        </p:nvSpPr>
        <p:spPr>
          <a:xfrm>
            <a:off x="6752731" y="4120577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5" name="角丸四角形 24"/>
          <p:cNvSpPr/>
          <p:nvPr/>
        </p:nvSpPr>
        <p:spPr>
          <a:xfrm>
            <a:off x="6752731" y="4348022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Edit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418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Selling Report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9572" y="2853761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 smtClean="0"/>
              <a:t>DateTime</a:t>
            </a:r>
            <a:r>
              <a:rPr lang="en-US" altLang="ja-JP" sz="1200" dirty="0" smtClean="0"/>
              <a:t>          Product ID</a:t>
            </a:r>
            <a:r>
              <a:rPr kumimoji="1" lang="en-US" altLang="ja-JP" sz="1200" dirty="0" smtClean="0"/>
              <a:t>           </a:t>
            </a:r>
            <a:r>
              <a:rPr lang="en-US" altLang="ja-JP" sz="1200" dirty="0" smtClean="0"/>
              <a:t>Product </a:t>
            </a:r>
            <a:r>
              <a:rPr lang="en-US" altLang="ja-JP" sz="1200" dirty="0"/>
              <a:t>Name </a:t>
            </a:r>
            <a:r>
              <a:rPr lang="en-US" altLang="ja-JP" sz="1200" dirty="0" smtClean="0"/>
              <a:t> </a:t>
            </a:r>
            <a:r>
              <a:rPr kumimoji="1" lang="en-US" altLang="ja-JP" sz="1200" dirty="0" smtClean="0"/>
              <a:t>Size   Color      </a:t>
            </a:r>
            <a:r>
              <a:rPr lang="en-US" altLang="ja-JP" sz="1200" dirty="0" smtClean="0"/>
              <a:t>Item Number    Price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229572" y="3089251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2014-10-01              10                  </a:t>
            </a:r>
            <a:r>
              <a:rPr lang="en-US" altLang="ja-JP" sz="1200" dirty="0"/>
              <a:t>Blue </a:t>
            </a:r>
            <a:r>
              <a:rPr lang="en-US" altLang="ja-JP" sz="1200" dirty="0" smtClean="0"/>
              <a:t>Socks</a:t>
            </a:r>
            <a:r>
              <a:rPr kumimoji="1" lang="en-US" altLang="ja-JP" sz="1200" dirty="0" smtClean="0"/>
              <a:t>           XL      XXX      10                        1000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29572" y="332474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572" y="3556409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</a:t>
            </a:r>
            <a:r>
              <a:rPr lang="en-US" altLang="ja-JP" sz="1200" dirty="0" smtClean="0"/>
              <a:t>1000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229572" y="3791899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229572" y="4018945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2014-10-01              10                  </a:t>
            </a:r>
            <a:r>
              <a:rPr lang="en-US" altLang="ja-JP" sz="1200" dirty="0"/>
              <a:t>Blue </a:t>
            </a:r>
            <a:r>
              <a:rPr lang="en-US" altLang="ja-JP" sz="1200" dirty="0" smtClean="0"/>
              <a:t>Socks</a:t>
            </a:r>
            <a:r>
              <a:rPr kumimoji="1" lang="en-US" altLang="ja-JP" sz="1200" dirty="0" smtClean="0"/>
              <a:t>           XL      XXX      10                        1000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229572" y="4254437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229572" y="448610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</a:t>
            </a:r>
            <a:r>
              <a:rPr lang="en-US" altLang="ja-JP" sz="1200" dirty="0" smtClean="0"/>
              <a:t>1000</a:t>
            </a:r>
            <a:endParaRPr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229572" y="472159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229572" y="495977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</a:t>
            </a:r>
            <a:r>
              <a:rPr lang="en-US" altLang="ja-JP" sz="1200" dirty="0" smtClean="0"/>
              <a:t>1000</a:t>
            </a:r>
            <a:endParaRPr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2229572" y="519526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29" name="右矢印 28"/>
          <p:cNvSpPr/>
          <p:nvPr/>
        </p:nvSpPr>
        <p:spPr>
          <a:xfrm>
            <a:off x="7846207" y="5630216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flipH="1">
            <a:off x="2229575" y="5630216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Payment Report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29572" y="2853761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Transaction ID   Payment Amount            Request Date           Operation Date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229572" y="3089251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29572" y="332474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572" y="3556409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229572" y="3791899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229572" y="4018945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229572" y="4254437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229572" y="448610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229572" y="472159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229572" y="495977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229572" y="5195263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1003131                 </a:t>
            </a:r>
            <a:r>
              <a:rPr lang="ja-JP" altLang="en-US" sz="1200" dirty="0" smtClean="0"/>
              <a:t>￥</a:t>
            </a:r>
            <a:r>
              <a:rPr lang="en-US" altLang="ja-JP" sz="1200" dirty="0" smtClean="0"/>
              <a:t>100000                     2014-10-01               2014-10-12</a:t>
            </a:r>
            <a:endParaRPr lang="ja-JP" altLang="en-US" sz="1200" dirty="0"/>
          </a:p>
        </p:txBody>
      </p:sp>
      <p:sp>
        <p:nvSpPr>
          <p:cNvPr id="19" name="右矢印 18"/>
          <p:cNvSpPr/>
          <p:nvPr/>
        </p:nvSpPr>
        <p:spPr>
          <a:xfrm>
            <a:off x="7846207" y="5630216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flipH="1">
            <a:off x="2229575" y="5630216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8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43647" y="2920073"/>
            <a:ext cx="3442168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E-Mail Address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943647" y="3511670"/>
            <a:ext cx="3442168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943647" y="4107092"/>
            <a:ext cx="3442168" cy="4273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Sign In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37124" y="4783685"/>
            <a:ext cx="21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Create New Account</a:t>
            </a:r>
            <a:endParaRPr kumimoji="1" lang="ja-JP" altLang="en-US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3298" y="5165687"/>
            <a:ext cx="174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Forget Password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8336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User Registration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43647" y="2552098"/>
            <a:ext cx="3442168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E-Mail Address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943647" y="3119955"/>
            <a:ext cx="3442168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943647" y="5116059"/>
            <a:ext cx="3442168" cy="4273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943647" y="3675942"/>
            <a:ext cx="3442168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Name</a:t>
            </a:r>
            <a:endParaRPr kumimoji="1" lang="ja-JP" altLang="en-US" dirty="0"/>
          </a:p>
        </p:txBody>
      </p:sp>
      <p:sp>
        <p:nvSpPr>
          <p:cNvPr id="3" name="フレーム 2"/>
          <p:cNvSpPr/>
          <p:nvPr/>
        </p:nvSpPr>
        <p:spPr>
          <a:xfrm>
            <a:off x="2943647" y="4463191"/>
            <a:ext cx="249260" cy="26114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75994" y="4456577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I </a:t>
            </a:r>
            <a:r>
              <a:rPr lang="en-US" altLang="ja-JP" sz="1400" dirty="0"/>
              <a:t>agree to </a:t>
            </a:r>
            <a:r>
              <a:rPr lang="en-US" altLang="ja-JP" sz="1400" dirty="0" err="1" smtClean="0"/>
              <a:t>Dandismo’s</a:t>
            </a:r>
            <a:r>
              <a:rPr lang="en-US" altLang="ja-JP" sz="1400" dirty="0" smtClean="0"/>
              <a:t> </a:t>
            </a:r>
            <a:r>
              <a:rPr lang="en-US" altLang="ja-JP" sz="1400" u="sng" dirty="0" smtClean="0"/>
              <a:t>terms of service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32988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User Registration (2)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51" y="2584645"/>
            <a:ext cx="1562490" cy="15624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998912" y="4758143"/>
            <a:ext cx="348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Please chec</a:t>
            </a:r>
            <a:r>
              <a:rPr lang="en-US" altLang="ja-JP" dirty="0" smtClean="0"/>
              <a:t>k your e-mail box</a:t>
            </a:r>
          </a:p>
          <a:p>
            <a:pPr algn="ctr"/>
            <a:r>
              <a:rPr lang="en-US" altLang="ja-JP" dirty="0" smtClean="0"/>
              <a:t>and click confirmation link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39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User Registration (3)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98912" y="4758143"/>
            <a:ext cx="348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Your E-Mail have confirmed.</a:t>
            </a:r>
          </a:p>
          <a:p>
            <a:pPr algn="ctr"/>
            <a:r>
              <a:rPr lang="en-US" altLang="ja-JP" dirty="0" smtClean="0"/>
              <a:t>Dandismo will soon send</a:t>
            </a:r>
          </a:p>
          <a:p>
            <a:pPr algn="ctr"/>
            <a:r>
              <a:rPr lang="en-US" altLang="ja-JP" dirty="0" smtClean="0"/>
              <a:t>an invite email.</a:t>
            </a:r>
            <a:endParaRPr kumimoji="1"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4" y="2630090"/>
            <a:ext cx="2356638" cy="15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Dashboard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87981" y="22490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Today’s Selling Report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229572" y="2735059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 smtClean="0"/>
              <a:t>DateTime</a:t>
            </a:r>
            <a:r>
              <a:rPr lang="en-US" altLang="ja-JP" sz="1200" dirty="0" smtClean="0"/>
              <a:t>          Product ID</a:t>
            </a:r>
            <a:r>
              <a:rPr kumimoji="1" lang="en-US" altLang="ja-JP" sz="1200" dirty="0" smtClean="0"/>
              <a:t>           </a:t>
            </a:r>
            <a:r>
              <a:rPr lang="en-US" altLang="ja-JP" sz="1200" dirty="0" smtClean="0"/>
              <a:t>Product </a:t>
            </a:r>
            <a:r>
              <a:rPr lang="en-US" altLang="ja-JP" sz="1200" dirty="0"/>
              <a:t>Name </a:t>
            </a:r>
            <a:r>
              <a:rPr lang="en-US" altLang="ja-JP" sz="1200" dirty="0" smtClean="0"/>
              <a:t> </a:t>
            </a:r>
            <a:r>
              <a:rPr kumimoji="1" lang="en-US" altLang="ja-JP" sz="1200" dirty="0" smtClean="0"/>
              <a:t>Size   Color      </a:t>
            </a:r>
            <a:r>
              <a:rPr lang="en-US" altLang="ja-JP" sz="1200" dirty="0" smtClean="0"/>
              <a:t>Item Number    Price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229572" y="2970549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2014-10-01              10                  </a:t>
            </a:r>
            <a:r>
              <a:rPr lang="en-US" altLang="ja-JP" sz="1200" dirty="0"/>
              <a:t>Blue </a:t>
            </a:r>
            <a:r>
              <a:rPr lang="en-US" altLang="ja-JP" sz="1200" dirty="0" smtClean="0"/>
              <a:t>Socks</a:t>
            </a:r>
            <a:r>
              <a:rPr kumimoji="1" lang="en-US" altLang="ja-JP" sz="1200" dirty="0" smtClean="0"/>
              <a:t>           XL      XXX      10                        1000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229572" y="3206041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229572" y="3437707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</a:t>
            </a:r>
            <a:r>
              <a:rPr lang="en-US" altLang="ja-JP" sz="1200" dirty="0" smtClean="0"/>
              <a:t>1000</a:t>
            </a:r>
            <a:endParaRPr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229572" y="3673197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2014-10-01              10                  </a:t>
            </a:r>
            <a:r>
              <a:rPr lang="en-US" altLang="ja-JP" sz="1200" dirty="0" smtClean="0"/>
              <a:t>Blue Socks</a:t>
            </a:r>
            <a:r>
              <a:rPr lang="en-US" altLang="ja-JP" sz="1200" dirty="0"/>
              <a:t>           XL      XXX      10                        1000</a:t>
            </a:r>
            <a:endParaRPr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29572" y="4176167"/>
            <a:ext cx="224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News From Dandismo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229572" y="4662200"/>
            <a:ext cx="6041597" cy="87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/>
              <a:t>Lorem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ipsum</a:t>
            </a:r>
            <a:r>
              <a:rPr lang="en-US" altLang="ja-JP" sz="1200" dirty="0"/>
              <a:t> dolor sit </a:t>
            </a:r>
            <a:r>
              <a:rPr lang="en-US" altLang="ja-JP" sz="1200" dirty="0" err="1"/>
              <a:t>amet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consectetur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adipiscing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elit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Nullam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sed</a:t>
            </a:r>
            <a:r>
              <a:rPr lang="en-US" altLang="ja-JP" sz="1200" dirty="0"/>
              <a:t> mi dui. </a:t>
            </a:r>
            <a:r>
              <a:rPr lang="en-US" altLang="ja-JP" sz="1200" dirty="0" err="1"/>
              <a:t>Nulla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hendrerit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massa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sem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sed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suscipit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purus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laoreet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eget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Fusce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sodales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nunc</a:t>
            </a:r>
            <a:r>
              <a:rPr lang="en-US" altLang="ja-JP" sz="1200" dirty="0"/>
              <a:t> a </a:t>
            </a:r>
            <a:r>
              <a:rPr lang="en-US" altLang="ja-JP" sz="1200" dirty="0" err="1"/>
              <a:t>libero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sagittis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aliquet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Nulla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imperdiet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consequat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nunc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eget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gravida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Ut</a:t>
            </a:r>
            <a:r>
              <a:rPr lang="en-US" altLang="ja-JP" sz="1200" dirty="0"/>
              <a:t> at </a:t>
            </a:r>
            <a:r>
              <a:rPr lang="en-US" altLang="ja-JP" sz="1200" dirty="0" err="1"/>
              <a:t>tellus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porttitor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sagittis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libero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sed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condimentum</a:t>
            </a:r>
            <a:r>
              <a:rPr lang="en-US" altLang="ja-JP" sz="1200" dirty="0"/>
              <a:t> est. In </a:t>
            </a:r>
            <a:r>
              <a:rPr lang="en-US" altLang="ja-JP" sz="1200" dirty="0" err="1"/>
              <a:t>fermentum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augue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eget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euismod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porta</a:t>
            </a:r>
            <a:r>
              <a:rPr lang="en-US" altLang="ja-JP" sz="1200" dirty="0"/>
              <a:t>, 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63310" y="395751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More..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229572" y="5293625"/>
            <a:ext cx="6041597" cy="76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/>
              <a:t>Lorem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ipsum</a:t>
            </a:r>
            <a:r>
              <a:rPr lang="en-US" altLang="ja-JP" sz="1200" dirty="0"/>
              <a:t> dolor sit </a:t>
            </a:r>
            <a:r>
              <a:rPr lang="en-US" altLang="ja-JP" sz="1200" dirty="0" err="1"/>
              <a:t>amet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consectetur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adipiscing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elit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Nullam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sed</a:t>
            </a:r>
            <a:r>
              <a:rPr lang="en-US" altLang="ja-JP" sz="1200" dirty="0"/>
              <a:t> mi dui. </a:t>
            </a:r>
            <a:r>
              <a:rPr lang="en-US" altLang="ja-JP" sz="1200" dirty="0" err="1"/>
              <a:t>Nulla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hendrerit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massa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sem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sed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suscipit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purus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laoreet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eget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Fusce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sodales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nunc</a:t>
            </a:r>
            <a:r>
              <a:rPr lang="en-US" altLang="ja-JP" sz="1200" dirty="0"/>
              <a:t> a </a:t>
            </a:r>
            <a:r>
              <a:rPr lang="en-US" altLang="ja-JP" sz="1200" dirty="0" err="1"/>
              <a:t>libero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sagittis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aliquet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Nulla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imperdiet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consequat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nunc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eget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gravida</a:t>
            </a:r>
            <a:r>
              <a:rPr lang="en-US" altLang="ja-JP" sz="1200" dirty="0"/>
              <a:t>. </a:t>
            </a:r>
            <a:r>
              <a:rPr lang="en-US" altLang="ja-JP" sz="1200" dirty="0" err="1"/>
              <a:t>Ut</a:t>
            </a:r>
            <a:r>
              <a:rPr lang="en-US" altLang="ja-JP" sz="1200" dirty="0"/>
              <a:t> at </a:t>
            </a:r>
            <a:r>
              <a:rPr lang="en-US" altLang="ja-JP" sz="1200" dirty="0" err="1"/>
              <a:t>tellus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porttitor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sagittis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libero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sed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condimentum</a:t>
            </a:r>
            <a:r>
              <a:rPr lang="en-US" altLang="ja-JP" sz="1200" dirty="0"/>
              <a:t> est. In </a:t>
            </a:r>
            <a:r>
              <a:rPr lang="en-US" altLang="ja-JP" sz="1200" dirty="0" err="1"/>
              <a:t>fermentum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augue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eget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euismod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porta</a:t>
            </a:r>
            <a:r>
              <a:rPr lang="en-US" altLang="ja-JP" sz="1200" dirty="0"/>
              <a:t>,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62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User Setting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29439" y="2332499"/>
            <a:ext cx="2151441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E-Mail Address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729439" y="2900356"/>
            <a:ext cx="2151441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095886" y="5850411"/>
            <a:ext cx="3442168" cy="4273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729439" y="3456343"/>
            <a:ext cx="2151441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Name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729440" y="4154603"/>
            <a:ext cx="1570020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Bank Name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60664" y="4154603"/>
            <a:ext cx="2151441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Bank Branch Name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9443" y="4653868"/>
            <a:ext cx="2151441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Bank Account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95886" y="2332499"/>
            <a:ext cx="2151441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Phone Number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095887" y="2900356"/>
            <a:ext cx="550022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Zi</a:t>
            </a:r>
            <a:r>
              <a:rPr lang="en-US" altLang="ja-JP" dirty="0"/>
              <a:t>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799712" y="2900356"/>
            <a:ext cx="1447615" cy="43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Address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3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Product List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29575" y="2614284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Product Id    Name           Category    Brand              Stocks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29575" y="2849774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10                  Blue Socks   Socks          AAA                  10 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575" y="3085266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12                  </a:t>
            </a:r>
            <a:r>
              <a:rPr lang="en-US" altLang="ja-JP" sz="1200" dirty="0"/>
              <a:t>Blue Socks   Socks          AAA                  10 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229575" y="331693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                  Blue Socks   Socks          AAA                  10 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229575" y="355242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/>
              <a:t>10                  Blue Socks   Socks          AAA                  10 </a:t>
            </a:r>
            <a:endParaRPr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29575" y="2198680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Product List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7846207" y="3870773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flipH="1">
            <a:off x="2229575" y="3870773"/>
            <a:ext cx="425434" cy="3059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484544" y="2164064"/>
            <a:ext cx="712173" cy="398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Add Product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3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Product </a:t>
            </a:r>
            <a:r>
              <a:rPr lang="en-US" altLang="ja-JP" dirty="0" smtClean="0"/>
              <a:t>Detail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Register &amp; Edit Product &amp; Variant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38086"/>
            <a:ext cx="8229600" cy="4819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638086"/>
            <a:ext cx="8229600" cy="403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7200" y="2041672"/>
            <a:ext cx="1465666" cy="4415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302692" y="460563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Variant Id                         Size              Color           Stock    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302692" y="4841122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smtClean="0"/>
              <a:t>10                                       XL                  -                       10 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302692" y="5076614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11                                       L                   </a:t>
            </a:r>
            <a:r>
              <a:rPr lang="en-US" altLang="ja-JP" sz="1200" dirty="0"/>
              <a:t>-                       </a:t>
            </a:r>
            <a:r>
              <a:rPr lang="en-US" altLang="ja-JP" sz="1200" dirty="0" smtClean="0"/>
              <a:t>  3 </a:t>
            </a:r>
            <a:endParaRPr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302692" y="5308280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12                                       M                   -                       2 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302692" y="5543770"/>
            <a:ext cx="6041597" cy="23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12                                       S                   -                         3 </a:t>
            </a:r>
            <a:endParaRPr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02692" y="4236300"/>
            <a:ext cx="95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Variants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302692" y="2695888"/>
            <a:ext cx="3727036" cy="154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Product Id</a:t>
            </a:r>
          </a:p>
          <a:p>
            <a:r>
              <a:rPr lang="en-US" altLang="ja-JP" sz="1400" dirty="0" smtClean="0"/>
              <a:t>Product Name</a:t>
            </a:r>
          </a:p>
          <a:p>
            <a:r>
              <a:rPr lang="en-US" altLang="ja-JP" sz="1400" dirty="0" smtClean="0"/>
              <a:t>Brands ( Dropdown Menu )</a:t>
            </a:r>
          </a:p>
          <a:p>
            <a:r>
              <a:rPr lang="en-US" altLang="ja-JP" sz="1400" dirty="0" smtClean="0"/>
              <a:t>Category ( Dropdown Menu )</a:t>
            </a:r>
          </a:p>
          <a:p>
            <a:r>
              <a:rPr lang="en-US" altLang="ja-JP" sz="1400" dirty="0" smtClean="0"/>
              <a:t>Sub Category (Dropdown Menu )</a:t>
            </a:r>
          </a:p>
          <a:p>
            <a:r>
              <a:rPr lang="en-US" altLang="ja-JP" sz="1400" dirty="0" smtClean="0"/>
              <a:t>Materials ( Multiple Selection with ratio )</a:t>
            </a:r>
          </a:p>
          <a:p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198860" y="3828813"/>
            <a:ext cx="712173" cy="2716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Edit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46548" y="3744365"/>
            <a:ext cx="1756693" cy="491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View/Edit</a:t>
            </a:r>
          </a:p>
          <a:p>
            <a:pPr algn="ctr"/>
            <a:r>
              <a:rPr lang="en-US" altLang="ja-JP" sz="1600" dirty="0" smtClean="0"/>
              <a:t>Product Info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2077171" y="5770698"/>
            <a:ext cx="1756693" cy="491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View/Edit</a:t>
            </a:r>
          </a:p>
          <a:p>
            <a:pPr algn="ctr"/>
            <a:r>
              <a:rPr lang="en-US" altLang="ja-JP" sz="1600" dirty="0" smtClean="0"/>
              <a:t>Product Info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7643986" y="5864263"/>
            <a:ext cx="712173" cy="398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Add Variant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7558999" y="4893305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3" name="角丸四角形 22"/>
          <p:cNvSpPr/>
          <p:nvPr/>
        </p:nvSpPr>
        <p:spPr>
          <a:xfrm>
            <a:off x="7568959" y="5116925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4" name="角丸四角形 23"/>
          <p:cNvSpPr/>
          <p:nvPr/>
        </p:nvSpPr>
        <p:spPr>
          <a:xfrm>
            <a:off x="6809316" y="4889480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5" name="角丸四角形 24"/>
          <p:cNvSpPr/>
          <p:nvPr/>
        </p:nvSpPr>
        <p:spPr>
          <a:xfrm>
            <a:off x="6809316" y="5116925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6" name="角丸四角形 25"/>
          <p:cNvSpPr/>
          <p:nvPr/>
        </p:nvSpPr>
        <p:spPr>
          <a:xfrm>
            <a:off x="7568959" y="5354325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7578919" y="5577945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sp>
        <p:nvSpPr>
          <p:cNvPr id="28" name="角丸四角形 27"/>
          <p:cNvSpPr/>
          <p:nvPr/>
        </p:nvSpPr>
        <p:spPr>
          <a:xfrm>
            <a:off x="6819276" y="5350500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6819276" y="5577945"/>
            <a:ext cx="712173" cy="137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9764" y="2326556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Images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71336" y="2204610"/>
            <a:ext cx="153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Product Name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44" y="2895601"/>
            <a:ext cx="1221542" cy="5069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85" y="3512302"/>
            <a:ext cx="1252622" cy="51983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6336433" y="2775344"/>
            <a:ext cx="2007856" cy="10534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329764" y="3860173"/>
            <a:ext cx="1540425" cy="4074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7632116" y="3922379"/>
            <a:ext cx="712173" cy="398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Upload Image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8073194" y="2780336"/>
            <a:ext cx="271095" cy="1048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96303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867</Words>
  <Application>Microsoft Macintosh PowerPoint</Application>
  <PresentationFormat>画面に合わせる (4:3)</PresentationFormat>
  <Paragraphs>139</Paragraphs>
  <Slides>13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Dandismo-Suppliers Wireframes</vt:lpstr>
      <vt:lpstr>TOP</vt:lpstr>
      <vt:lpstr>User Registration</vt:lpstr>
      <vt:lpstr>User Registration (2)</vt:lpstr>
      <vt:lpstr>User Registration (3)</vt:lpstr>
      <vt:lpstr>Dashboard</vt:lpstr>
      <vt:lpstr>User Setting</vt:lpstr>
      <vt:lpstr>Product List</vt:lpstr>
      <vt:lpstr>Product Detail Register &amp; Edit Product &amp; Variant</vt:lpstr>
      <vt:lpstr>Supply List</vt:lpstr>
      <vt:lpstr>Register/View/Modify Supply</vt:lpstr>
      <vt:lpstr>Selling Report</vt:lpstr>
      <vt:lpstr>Payment 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Dandismo-Suppliers Wireframes</dc:title>
  <dc:creator>Anonymous</dc:creator>
  <cp:lastModifiedBy>Anonymous</cp:lastModifiedBy>
  <cp:revision>15</cp:revision>
  <dcterms:created xsi:type="dcterms:W3CDTF">2014-08-09T19:20:17Z</dcterms:created>
  <dcterms:modified xsi:type="dcterms:W3CDTF">2014-08-29T09:00:53Z</dcterms:modified>
</cp:coreProperties>
</file>