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7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6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0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1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2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8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9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9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4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0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19C5-159A-B94E-9C31-1DC9CF9B5C29}" type="datetimeFigureOut">
              <a:rPr kumimoji="1" lang="ja-JP" altLang="en-US" smtClean="0"/>
              <a:t>2014/08/29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AEAA-B400-814E-97B6-95DBBAC3A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rapbootstrap.com/themes/adm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Dandismo-Suppliers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IROYA 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72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Development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GitHub Repository will be provided.</a:t>
            </a:r>
          </a:p>
          <a:p>
            <a:r>
              <a:rPr lang="en-US" altLang="ja-JP" dirty="0" smtClean="0"/>
              <a:t>Pull-Request Base Development</a:t>
            </a:r>
          </a:p>
          <a:p>
            <a:r>
              <a:rPr lang="en-US" altLang="ja-JP" dirty="0" smtClean="0"/>
              <a:t>Need to write TEST code</a:t>
            </a:r>
          </a:p>
          <a:p>
            <a:r>
              <a:rPr lang="en-US" altLang="ja-JP" dirty="0" smtClean="0"/>
              <a:t>Follow the Coding Standard we provide</a:t>
            </a:r>
          </a:p>
          <a:p>
            <a:r>
              <a:rPr lang="en-US" altLang="ja-JP" dirty="0" smtClean="0"/>
              <a:t>Wireframe and Basic Design Template will be provided ( Bootstrap 3 + Paid Theme</a:t>
            </a:r>
            <a:r>
              <a:rPr lang="en-US" altLang="ja-JP" dirty="0"/>
              <a:t>: one of </a:t>
            </a:r>
            <a:r>
              <a:rPr lang="en-US" altLang="ja-JP" dirty="0">
                <a:hlinkClick r:id="rId2"/>
              </a:rPr>
              <a:t>https://wrapbootstrap.com/themes/admin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755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it.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This is product management tool for “Suppliers”.</a:t>
            </a:r>
          </a:p>
          <a:p>
            <a:r>
              <a:rPr kumimoji="1" lang="en-US" altLang="ja-JP" dirty="0" smtClean="0"/>
              <a:t>Suppliers are the company/person who provides products to us (Iroya).</a:t>
            </a:r>
          </a:p>
          <a:p>
            <a:r>
              <a:rPr lang="en-US" altLang="ja-JP" dirty="0" smtClean="0"/>
              <a:t>Suppliers can sign in to this system and register products, and manage the products which they send to Iroya. ( e.g. How many items were sold, how much money they earned.. )</a:t>
            </a:r>
          </a:p>
          <a:p>
            <a:r>
              <a:rPr lang="en-US" altLang="ja-JP" dirty="0"/>
              <a:t>Suppliers </a:t>
            </a:r>
            <a:r>
              <a:rPr kumimoji="1" lang="en-US" altLang="ja-JP" dirty="0" smtClean="0"/>
              <a:t>can register “Supply”.</a:t>
            </a:r>
          </a:p>
          <a:p>
            <a:r>
              <a:rPr lang="en-US" altLang="ja-JP" dirty="0" smtClean="0"/>
              <a:t>Supply includes several items and physically it is a “Packet”. Supplier register a supply and send the packet to us.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671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右矢印 35"/>
          <p:cNvSpPr/>
          <p:nvPr/>
        </p:nvSpPr>
        <p:spPr>
          <a:xfrm rot="19181244">
            <a:off x="70804" y="3534366"/>
            <a:ext cx="5238445" cy="3679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Workflow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06474" y="2124763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 Registration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06474" y="3084336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Register Product and Variant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06474" y="4004474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Register Supply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06474" y="4904696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Send packet to IROYA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421387" y="2029802"/>
            <a:ext cx="1032650" cy="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Dandismo-Suppliers</a:t>
            </a:r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433256" y="2941894"/>
            <a:ext cx="1032650" cy="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Dandismo-Suppliers</a:t>
            </a:r>
            <a:endParaRPr kumimoji="1" lang="ja-JP" altLang="en-US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421387" y="3909511"/>
            <a:ext cx="1032650" cy="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Dandismo-Suppliers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433256" y="4802084"/>
            <a:ext cx="1032650" cy="30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Physical Operation</a:t>
            </a:r>
            <a:endParaRPr kumimoji="1" lang="ja-JP" altLang="en-US" sz="1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499866" y="2124763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IROYA receive Packed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226648" y="2022151"/>
            <a:ext cx="1032650" cy="30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Physical Operation</a:t>
            </a:r>
            <a:endParaRPr kumimoji="1"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499866" y="3024985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Check Items with</a:t>
            </a:r>
          </a:p>
          <a:p>
            <a:pPr algn="ctr"/>
            <a:r>
              <a:rPr lang="en-US" altLang="ja-JP" dirty="0" smtClean="0"/>
              <a:t>Supply Data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226648" y="2922373"/>
            <a:ext cx="1032650" cy="30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Dandismo-Admin</a:t>
            </a:r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499866" y="3986469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Check Items with</a:t>
            </a:r>
          </a:p>
          <a:p>
            <a:pPr algn="ctr"/>
            <a:r>
              <a:rPr lang="en-US" altLang="ja-JP" dirty="0" smtClean="0"/>
              <a:t>Supply Data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7226648" y="3883857"/>
            <a:ext cx="1032650" cy="30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Dandismo-Admin</a:t>
            </a:r>
            <a:endParaRPr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73769" y="1970450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573769" y="2922373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73769" y="3903379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611514" y="4835781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379030" y="1956667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379030" y="2870673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28" name="正方形/長方形 27"/>
          <p:cNvSpPr/>
          <p:nvPr/>
        </p:nvSpPr>
        <p:spPr>
          <a:xfrm>
            <a:off x="5393026" y="3855898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5545426" y="5037177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Add detail attributes to product/variant data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7272208" y="4934565"/>
            <a:ext cx="1032650" cy="30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Dandismo-Admin</a:t>
            </a:r>
            <a:endParaRPr lang="ja-JP" altLang="en-US" sz="1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438586" y="4906606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3" name="下矢印 2"/>
          <p:cNvSpPr/>
          <p:nvPr/>
        </p:nvSpPr>
        <p:spPr>
          <a:xfrm>
            <a:off x="189913" y="1837966"/>
            <a:ext cx="383856" cy="3869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>
            <a:off x="4977592" y="1897317"/>
            <a:ext cx="383856" cy="3869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>
            <a:off x="6029729" y="6231848"/>
            <a:ext cx="272999" cy="320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02728" y="6183011"/>
            <a:ext cx="243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Continue to next page…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053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右矢印 24"/>
          <p:cNvSpPr/>
          <p:nvPr/>
        </p:nvSpPr>
        <p:spPr>
          <a:xfrm rot="19181244">
            <a:off x="70804" y="3534366"/>
            <a:ext cx="5238445" cy="3679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73344" y="1837966"/>
            <a:ext cx="383856" cy="3869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Workflow 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66389" y="1891971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Show On Online Shop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293171" y="1789359"/>
            <a:ext cx="1032650" cy="30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Dandismo-Admin</a:t>
            </a:r>
            <a:endParaRPr lang="ja-JP" altLang="en-US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459549" y="1761400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592254" y="2983638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Check Product/Variant Status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07167" y="2829325"/>
            <a:ext cx="1032650" cy="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Dandismo-Suppliers</a:t>
            </a:r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59549" y="2823193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66389" y="4109783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Show On Online Shop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293171" y="4007171"/>
            <a:ext cx="1032650" cy="30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Dandismo-Admin</a:t>
            </a:r>
            <a:endParaRPr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59549" y="3979212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11949" y="5211798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Customers buy the items.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338731" y="5109186"/>
            <a:ext cx="1032650" cy="30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E Commerce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05109" y="5081227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308493" y="1947895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Check Status of Item 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023406" y="1793582"/>
            <a:ext cx="1032650" cy="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Dandismo-Suppliers</a:t>
            </a:r>
            <a:endParaRPr kumimoji="1"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175788" y="1787450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308493" y="3177782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Request for Payment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023406" y="3023469"/>
            <a:ext cx="1032650" cy="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Dandismo-Suppliers</a:t>
            </a:r>
            <a:endParaRPr kumimoji="1" lang="ja-JP" altLang="en-US" sz="1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5175788" y="3017337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30" name="下矢印 29"/>
          <p:cNvSpPr/>
          <p:nvPr/>
        </p:nvSpPr>
        <p:spPr>
          <a:xfrm>
            <a:off x="662424" y="1281809"/>
            <a:ext cx="272999" cy="3204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5423" y="1232972"/>
            <a:ext cx="204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previous page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407939" y="4400071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 the Payment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7134721" y="4297459"/>
            <a:ext cx="1032650" cy="308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Dandismo-Admin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301099" y="4269500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IROYA</a:t>
            </a:r>
            <a:endParaRPr kumimoji="1" lang="ja-JP" altLang="en-US" sz="1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5460893" y="5533086"/>
            <a:ext cx="2450825" cy="74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Check the Payment Status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7175806" y="5378773"/>
            <a:ext cx="1032650" cy="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Dandismo-Suppliers</a:t>
            </a:r>
            <a:endParaRPr kumimoji="1" lang="ja-JP" altLang="en-US" sz="1000" dirty="0"/>
          </a:p>
        </p:txBody>
      </p:sp>
      <p:sp>
        <p:nvSpPr>
          <p:cNvPr id="37" name="正方形/長方形 36"/>
          <p:cNvSpPr/>
          <p:nvPr/>
        </p:nvSpPr>
        <p:spPr>
          <a:xfrm>
            <a:off x="5328188" y="5372641"/>
            <a:ext cx="1032650" cy="30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Suppliers</a:t>
            </a:r>
            <a:endParaRPr kumimoji="1" lang="ja-JP" altLang="en-US" sz="1000" dirty="0"/>
          </a:p>
        </p:txBody>
      </p:sp>
      <p:sp>
        <p:nvSpPr>
          <p:cNvPr id="38" name="下矢印 37"/>
          <p:cNvSpPr/>
          <p:nvPr/>
        </p:nvSpPr>
        <p:spPr>
          <a:xfrm>
            <a:off x="4791932" y="1940246"/>
            <a:ext cx="383856" cy="3869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2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Dandismo Suppliers</a:t>
            </a:r>
            <a:br>
              <a:rPr kumimoji="1" lang="en-US" altLang="ja-JP" dirty="0" smtClean="0"/>
            </a:br>
            <a:r>
              <a:rPr kumimoji="1" lang="en-US" altLang="ja-JP" dirty="0" smtClean="0"/>
              <a:t>Features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ja-JP" dirty="0" smtClean="0"/>
              <a:t>Supplier Registration / sign </a:t>
            </a:r>
            <a:r>
              <a:rPr lang="en-US" altLang="ja-JP" dirty="0" smtClean="0"/>
              <a:t>in </a:t>
            </a:r>
            <a:r>
              <a:rPr kumimoji="1" lang="en-US" altLang="ja-JP" dirty="0" smtClean="0"/>
              <a:t>System</a:t>
            </a:r>
          </a:p>
          <a:p>
            <a:pPr lvl="1"/>
            <a:r>
              <a:rPr lang="en-US" altLang="ja-JP" dirty="0" smtClean="0"/>
              <a:t>They can register/sign in with e-mail + password</a:t>
            </a:r>
          </a:p>
          <a:p>
            <a:pPr lvl="1"/>
            <a:r>
              <a:rPr lang="en-US" altLang="ja-JP" dirty="0" smtClean="0"/>
              <a:t>E-mail availability checking needed</a:t>
            </a:r>
          </a:p>
          <a:p>
            <a:pPr lvl="1"/>
            <a:r>
              <a:rPr kumimoji="1" lang="en-US" altLang="ja-JP" dirty="0" smtClean="0"/>
              <a:t>They need to be authorized by IROYA to activate their account</a:t>
            </a:r>
          </a:p>
          <a:p>
            <a:r>
              <a:rPr lang="en-US" altLang="ja-JP" dirty="0" smtClean="0"/>
              <a:t>Register Product/Variant</a:t>
            </a:r>
          </a:p>
          <a:p>
            <a:pPr lvl="1"/>
            <a:r>
              <a:rPr lang="en-US" altLang="ja-JP" dirty="0" smtClean="0"/>
              <a:t>Upload Photo</a:t>
            </a:r>
          </a:p>
          <a:p>
            <a:r>
              <a:rPr kumimoji="1" lang="en-US" altLang="ja-JP" dirty="0" smtClean="0"/>
              <a:t>Register Supply</a:t>
            </a:r>
          </a:p>
          <a:p>
            <a:pPr lvl="1"/>
            <a:r>
              <a:rPr kumimoji="1" lang="en-US" altLang="ja-JP" dirty="0" smtClean="0"/>
              <a:t>Select From Variant</a:t>
            </a:r>
          </a:p>
          <a:p>
            <a:pPr lvl="1"/>
            <a:r>
              <a:rPr kumimoji="1" lang="en-US" altLang="ja-JP" dirty="0" smtClean="0"/>
              <a:t>Print Out (PDF Creation ) List of Items on one Supply With Supply ID Barcode.</a:t>
            </a:r>
          </a:p>
          <a:p>
            <a:r>
              <a:rPr lang="en-US" altLang="ja-JP" dirty="0" smtClean="0"/>
              <a:t>Check Product Status</a:t>
            </a:r>
          </a:p>
          <a:p>
            <a:pPr lvl="1"/>
            <a:r>
              <a:rPr lang="en-US" altLang="ja-JP" dirty="0" smtClean="0"/>
              <a:t>Did Iroya received Supply already?</a:t>
            </a:r>
          </a:p>
          <a:p>
            <a:pPr lvl="1"/>
            <a:r>
              <a:rPr lang="en-US" altLang="ja-JP" dirty="0" smtClean="0"/>
              <a:t>My products have already available on EC Shop ?</a:t>
            </a:r>
          </a:p>
          <a:p>
            <a:pPr lvl="1"/>
            <a:r>
              <a:rPr lang="en-US" altLang="ja-JP" dirty="0" smtClean="0"/>
              <a:t>How much products have already sold and how much money I earned ?</a:t>
            </a:r>
          </a:p>
          <a:p>
            <a:r>
              <a:rPr lang="en-US" altLang="ja-JP" dirty="0" smtClean="0"/>
              <a:t>Payment Request</a:t>
            </a:r>
          </a:p>
          <a:p>
            <a:pPr lvl="1"/>
            <a:r>
              <a:rPr lang="en-US" altLang="ja-JP" dirty="0" smtClean="0"/>
              <a:t>Supplier can do the request for Payment ( Request to pay current revenue to Iroya )</a:t>
            </a:r>
          </a:p>
          <a:p>
            <a:pPr lvl="1"/>
            <a:r>
              <a:rPr lang="en-US" altLang="ja-JP" dirty="0" smtClean="0"/>
              <a:t>Supplier can see the history/status of payments</a:t>
            </a:r>
          </a:p>
          <a:p>
            <a:r>
              <a:rPr kumimoji="1" lang="en-US" altLang="ja-JP" dirty="0" smtClean="0"/>
              <a:t>User Configuration</a:t>
            </a:r>
          </a:p>
          <a:p>
            <a:pPr lvl="1"/>
            <a:r>
              <a:rPr lang="en-US" altLang="ja-JP" dirty="0" smtClean="0"/>
              <a:t>Change Password / E-Mail Address ( Re-availability Checking needed when user change his e-mail address )</a:t>
            </a:r>
          </a:p>
          <a:p>
            <a:pPr lvl="1"/>
            <a:r>
              <a:rPr kumimoji="1" lang="en-US" altLang="ja-JP" dirty="0" smtClean="0"/>
              <a:t>Change Other attributes</a:t>
            </a:r>
          </a:p>
          <a:p>
            <a:pPr lvl="2"/>
            <a:r>
              <a:rPr lang="en-US" altLang="ja-JP" dirty="0" smtClean="0"/>
              <a:t>Name</a:t>
            </a:r>
          </a:p>
          <a:p>
            <a:pPr lvl="2"/>
            <a:r>
              <a:rPr lang="en-US" altLang="ja-JP" dirty="0" smtClean="0"/>
              <a:t>Bank Account</a:t>
            </a:r>
          </a:p>
          <a:p>
            <a:pPr lvl="2"/>
            <a:r>
              <a:rPr kumimoji="1" lang="en-US" altLang="ja-JP" dirty="0" smtClean="0"/>
              <a:t>Person In Charge</a:t>
            </a:r>
          </a:p>
          <a:p>
            <a:pPr lvl="2"/>
            <a:r>
              <a:rPr lang="en-US" altLang="ja-JP" dirty="0" smtClean="0"/>
              <a:t>Phone Number</a:t>
            </a:r>
          </a:p>
          <a:p>
            <a:pPr lvl="2"/>
            <a:r>
              <a:rPr kumimoji="1" lang="en-US" altLang="ja-JP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914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Supply Status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Creating</a:t>
            </a:r>
          </a:p>
          <a:p>
            <a:pPr lvl="1"/>
            <a:r>
              <a:rPr lang="en-US" altLang="ja-JP" dirty="0" smtClean="0"/>
              <a:t>Supplier is now entering variant data and creating supply data</a:t>
            </a:r>
          </a:p>
          <a:p>
            <a:r>
              <a:rPr kumimoji="1" lang="en-US" altLang="ja-JP" dirty="0" smtClean="0"/>
              <a:t>Created</a:t>
            </a:r>
          </a:p>
          <a:p>
            <a:pPr lvl="1"/>
            <a:r>
              <a:rPr lang="en-US" altLang="ja-JP" dirty="0" smtClean="0"/>
              <a:t>Supplier finished creating supply and preparing to send packet to IROYA</a:t>
            </a:r>
          </a:p>
          <a:p>
            <a:pPr lvl="1"/>
            <a:r>
              <a:rPr kumimoji="1" lang="en-US" altLang="ja-JP" dirty="0" smtClean="0"/>
              <a:t>Supplier can print out “Variant List” of the supply which must be included in the packet</a:t>
            </a:r>
          </a:p>
          <a:p>
            <a:pPr lvl="1"/>
            <a:r>
              <a:rPr lang="en-US" altLang="ja-JP" dirty="0" smtClean="0"/>
              <a:t>Supplier can change the status back to “Creating” to modify / fix variant data in the supply.</a:t>
            </a:r>
            <a:endParaRPr kumimoji="1" lang="en-US" altLang="ja-JP" dirty="0" smtClean="0"/>
          </a:p>
          <a:p>
            <a:r>
              <a:rPr lang="en-US" altLang="ja-JP" dirty="0" smtClean="0"/>
              <a:t>Sent</a:t>
            </a:r>
          </a:p>
          <a:p>
            <a:pPr lvl="1"/>
            <a:r>
              <a:rPr kumimoji="1" lang="en-US" altLang="ja-JP" dirty="0" smtClean="0"/>
              <a:t>Supplier have already sent a packet to IROYA.</a:t>
            </a:r>
          </a:p>
          <a:p>
            <a:pPr lvl="1"/>
            <a:r>
              <a:rPr lang="en-US" altLang="ja-JP" dirty="0" smtClean="0"/>
              <a:t>Supplier cannot modify / fix variant data any more.</a:t>
            </a:r>
          </a:p>
          <a:p>
            <a:r>
              <a:rPr kumimoji="1" lang="en-US" altLang="ja-JP" dirty="0" smtClean="0"/>
              <a:t>Received</a:t>
            </a:r>
          </a:p>
          <a:p>
            <a:pPr lvl="1"/>
            <a:r>
              <a:rPr lang="en-US" altLang="ja-JP" dirty="0" smtClean="0"/>
              <a:t>Iroya have received packet</a:t>
            </a:r>
          </a:p>
          <a:p>
            <a:r>
              <a:rPr kumimoji="1" lang="en-US" altLang="ja-JP" dirty="0" smtClean="0"/>
              <a:t>Confirmed</a:t>
            </a:r>
          </a:p>
          <a:p>
            <a:pPr lvl="1"/>
            <a:r>
              <a:rPr lang="en-US" altLang="ja-JP" dirty="0" smtClean="0"/>
              <a:t>Iroya have already confirmed items in the packet is totally same as variant list on db.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5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Storyboard of the system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863619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TOP</a:t>
            </a:r>
          </a:p>
          <a:p>
            <a:pPr algn="ctr"/>
            <a:r>
              <a:rPr lang="en-US" altLang="ja-JP" sz="1600" dirty="0" smtClean="0"/>
              <a:t>(Sign In Form)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0" y="2823192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User</a:t>
            </a:r>
          </a:p>
          <a:p>
            <a:pPr algn="ctr"/>
            <a:r>
              <a:rPr lang="en-US" altLang="ja-JP" sz="1600" dirty="0" smtClean="0"/>
              <a:t>Registration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081424" y="1863619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Dashboard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3824343" y="1863619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Product List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5591001" y="1863619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Product Detail/</a:t>
            </a:r>
          </a:p>
          <a:p>
            <a:pPr algn="ctr"/>
            <a:r>
              <a:rPr kumimoji="1" lang="en-US" altLang="ja-JP" sz="1400" dirty="0" smtClean="0"/>
              <a:t>Edit Product/Variant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824343" y="3802681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Supply List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2081424" y="2823192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User Setting</a:t>
            </a:r>
            <a:endParaRPr kumimoji="1"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91001" y="3804593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Register Supply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91001" y="2823192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Register Product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591001" y="4768387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View/Modify</a:t>
            </a:r>
          </a:p>
          <a:p>
            <a:pPr algn="ctr"/>
            <a:r>
              <a:rPr lang="en-US" altLang="ja-JP" sz="1600" dirty="0" smtClean="0"/>
              <a:t>Supply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824343" y="5761658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Payment</a:t>
            </a:r>
          </a:p>
          <a:p>
            <a:pPr algn="ctr"/>
            <a:r>
              <a:rPr lang="en-US" altLang="ja-JP" sz="1600" dirty="0" smtClean="0"/>
              <a:t>Report</a:t>
            </a:r>
            <a:endParaRPr kumimoji="1" lang="ja-JP" altLang="en-US" sz="16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824343" y="4768387"/>
            <a:ext cx="1299493" cy="807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Selling</a:t>
            </a:r>
          </a:p>
          <a:p>
            <a:pPr algn="ctr"/>
            <a:r>
              <a:rPr lang="en-US" altLang="ja-JP" sz="1600" dirty="0" smtClean="0"/>
              <a:t>Report</a:t>
            </a:r>
            <a:endParaRPr kumimoji="1" lang="ja-JP" altLang="en-US" sz="1600" dirty="0"/>
          </a:p>
        </p:txBody>
      </p:sp>
      <p:cxnSp>
        <p:nvCxnSpPr>
          <p:cNvPr id="17" name="直線コネクタ 16"/>
          <p:cNvCxnSpPr>
            <a:stCxn id="4" idx="3"/>
            <a:endCxn id="6" idx="1"/>
          </p:cNvCxnSpPr>
          <p:nvPr/>
        </p:nvCxnSpPr>
        <p:spPr>
          <a:xfrm>
            <a:off x="1756693" y="2267206"/>
            <a:ext cx="324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2"/>
            <a:endCxn id="5" idx="0"/>
          </p:cNvCxnSpPr>
          <p:nvPr/>
        </p:nvCxnSpPr>
        <p:spPr>
          <a:xfrm>
            <a:off x="1106947" y="2670792"/>
            <a:ext cx="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2"/>
            <a:endCxn id="10" idx="0"/>
          </p:cNvCxnSpPr>
          <p:nvPr/>
        </p:nvCxnSpPr>
        <p:spPr>
          <a:xfrm>
            <a:off x="2731171" y="2670792"/>
            <a:ext cx="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6" idx="3"/>
            <a:endCxn id="7" idx="1"/>
          </p:cNvCxnSpPr>
          <p:nvPr/>
        </p:nvCxnSpPr>
        <p:spPr>
          <a:xfrm>
            <a:off x="3380917" y="2267206"/>
            <a:ext cx="443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6" idx="3"/>
            <a:endCxn id="9" idx="1"/>
          </p:cNvCxnSpPr>
          <p:nvPr/>
        </p:nvCxnSpPr>
        <p:spPr>
          <a:xfrm>
            <a:off x="3380917" y="2267206"/>
            <a:ext cx="443426" cy="193906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6" idx="3"/>
            <a:endCxn id="14" idx="1"/>
          </p:cNvCxnSpPr>
          <p:nvPr/>
        </p:nvCxnSpPr>
        <p:spPr>
          <a:xfrm>
            <a:off x="3380917" y="2267206"/>
            <a:ext cx="443426" cy="38980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7" idx="3"/>
            <a:endCxn id="8" idx="1"/>
          </p:cNvCxnSpPr>
          <p:nvPr/>
        </p:nvCxnSpPr>
        <p:spPr>
          <a:xfrm>
            <a:off x="5123836" y="2267206"/>
            <a:ext cx="467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7" idx="3"/>
            <a:endCxn id="12" idx="1"/>
          </p:cNvCxnSpPr>
          <p:nvPr/>
        </p:nvCxnSpPr>
        <p:spPr>
          <a:xfrm>
            <a:off x="5123836" y="2267206"/>
            <a:ext cx="467165" cy="95957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9" idx="3"/>
            <a:endCxn id="11" idx="1"/>
          </p:cNvCxnSpPr>
          <p:nvPr/>
        </p:nvCxnSpPr>
        <p:spPr>
          <a:xfrm>
            <a:off x="5123836" y="4206268"/>
            <a:ext cx="467165" cy="1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9" idx="3"/>
            <a:endCxn id="13" idx="1"/>
          </p:cNvCxnSpPr>
          <p:nvPr/>
        </p:nvCxnSpPr>
        <p:spPr>
          <a:xfrm>
            <a:off x="5123836" y="4206268"/>
            <a:ext cx="467165" cy="96570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6" idx="3"/>
            <a:endCxn id="15" idx="1"/>
          </p:cNvCxnSpPr>
          <p:nvPr/>
        </p:nvCxnSpPr>
        <p:spPr>
          <a:xfrm>
            <a:off x="3380917" y="2267206"/>
            <a:ext cx="443426" cy="290476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9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Timing for sending email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E-Mail Availability Checking</a:t>
            </a:r>
          </a:p>
          <a:p>
            <a:r>
              <a:rPr kumimoji="1" lang="en-US" altLang="ja-JP" dirty="0" smtClean="0"/>
              <a:t>Daily Selling Status E-Mail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515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Syste</a:t>
            </a:r>
            <a:r>
              <a:rPr lang="en-US" altLang="ja-JP" dirty="0" smtClean="0"/>
              <a:t>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PHP 5.4 + Laravel 4.2 framework</a:t>
            </a:r>
          </a:p>
          <a:p>
            <a:r>
              <a:rPr lang="en-US" altLang="ja-JP" dirty="0" smtClean="0"/>
              <a:t>MySQL 5.6</a:t>
            </a:r>
          </a:p>
          <a:p>
            <a:r>
              <a:rPr lang="en-US" altLang="ja-JP" dirty="0" smtClean="0"/>
              <a:t>Redis</a:t>
            </a:r>
          </a:p>
          <a:p>
            <a:r>
              <a:rPr lang="en-US" altLang="ja-JP" dirty="0" smtClean="0"/>
              <a:t>Working on AWS</a:t>
            </a:r>
          </a:p>
          <a:p>
            <a:pPr lvl="1"/>
            <a:r>
              <a:rPr lang="en-US" altLang="ja-JP" dirty="0" smtClean="0"/>
              <a:t>EC2 Amazon Linux ( Latest )</a:t>
            </a:r>
          </a:p>
          <a:p>
            <a:pPr lvl="1"/>
            <a:r>
              <a:rPr kumimoji="1" lang="en-US" altLang="ja-JP" dirty="0" smtClean="0"/>
              <a:t>RDS</a:t>
            </a:r>
          </a:p>
          <a:p>
            <a:pPr lvl="1"/>
            <a:r>
              <a:rPr lang="en-US" altLang="ja-JP" dirty="0" smtClean="0"/>
              <a:t>Elastic Cache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SES ( For Email Sending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31623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639</Words>
  <Application>Microsoft Macintosh PowerPoint</Application>
  <PresentationFormat>画面に合わせる (4:3)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Dandismo-Suppliers</vt:lpstr>
      <vt:lpstr>What is it.</vt:lpstr>
      <vt:lpstr>Workflow</vt:lpstr>
      <vt:lpstr>Workflow 2</vt:lpstr>
      <vt:lpstr>Dandismo Suppliers Features</vt:lpstr>
      <vt:lpstr>Supply Status</vt:lpstr>
      <vt:lpstr>Storyboard of the system</vt:lpstr>
      <vt:lpstr>Timing for sending email </vt:lpstr>
      <vt:lpstr>System Requirements</vt:lpstr>
      <vt:lpstr>About 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Dandismo-Suppliers</dc:title>
  <dc:creator>Anonymous</dc:creator>
  <cp:lastModifiedBy>Anonymous</cp:lastModifiedBy>
  <cp:revision>25</cp:revision>
  <dcterms:created xsi:type="dcterms:W3CDTF">2014-08-06T11:48:44Z</dcterms:created>
  <dcterms:modified xsi:type="dcterms:W3CDTF">2014-08-29T09:01:58Z</dcterms:modified>
</cp:coreProperties>
</file>