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6" r:id="rId1"/>
  </p:sldMasterIdLst>
  <p:notesMasterIdLst>
    <p:notesMasterId r:id="rId35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64" r:id="rId11"/>
    <p:sldId id="286" r:id="rId12"/>
    <p:sldId id="263" r:id="rId13"/>
    <p:sldId id="279" r:id="rId14"/>
    <p:sldId id="266" r:id="rId15"/>
    <p:sldId id="270" r:id="rId16"/>
    <p:sldId id="271" r:id="rId17"/>
    <p:sldId id="280" r:id="rId18"/>
    <p:sldId id="265" r:id="rId19"/>
    <p:sldId id="297" r:id="rId20"/>
    <p:sldId id="298" r:id="rId21"/>
    <p:sldId id="291" r:id="rId22"/>
    <p:sldId id="296" r:id="rId23"/>
    <p:sldId id="292" r:id="rId24"/>
    <p:sldId id="293" r:id="rId25"/>
    <p:sldId id="294" r:id="rId26"/>
    <p:sldId id="295" r:id="rId27"/>
    <p:sldId id="281" r:id="rId28"/>
    <p:sldId id="282" r:id="rId29"/>
    <p:sldId id="283" r:id="rId30"/>
    <p:sldId id="268" r:id="rId31"/>
    <p:sldId id="284" r:id="rId32"/>
    <p:sldId id="285" r:id="rId33"/>
    <p:sldId id="269" r:id="rId34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>
        <p:scale>
          <a:sx n="75" d="100"/>
          <a:sy n="75" d="100"/>
        </p:scale>
        <p:origin x="-1230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25394-BD3B-4431-9553-2103DD82108B}" type="datetimeFigureOut">
              <a:rPr lang="vi-VN" smtClean="0"/>
              <a:t>22/05/2014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AD7A5-0F7F-4573-8B56-CBF1212232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AD7A5-0F7F-4573-8B56-CBF121223216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7064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AD7A5-0F7F-4573-8B56-CBF121223216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706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5BD1-821F-4EB2-98A9-D2B9CB1FCC84}" type="datetimeFigureOut">
              <a:rPr lang="vi-VN" smtClean="0"/>
              <a:t>22/05/2014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C7AD-93BA-4B7F-8304-994E3AA9BC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318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5BD1-821F-4EB2-98A9-D2B9CB1FCC84}" type="datetimeFigureOut">
              <a:rPr lang="vi-VN" smtClean="0"/>
              <a:t>22/05/2014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C7AD-93BA-4B7F-8304-994E3AA9BC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38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5BD1-821F-4EB2-98A9-D2B9CB1FCC84}" type="datetimeFigureOut">
              <a:rPr lang="vi-VN" smtClean="0"/>
              <a:t>22/05/2014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C7AD-93BA-4B7F-8304-994E3AA9BC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2845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5BD1-821F-4EB2-98A9-D2B9CB1FCC84}" type="datetimeFigureOut">
              <a:rPr lang="vi-VN" smtClean="0"/>
              <a:t>22/05/2014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C7AD-93BA-4B7F-8304-994E3AA9BC94}" type="slidenum">
              <a:rPr lang="vi-VN" smtClean="0"/>
              <a:t>‹#›</a:t>
            </a:fld>
            <a:endParaRPr lang="vi-V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378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5BD1-821F-4EB2-98A9-D2B9CB1FCC84}" type="datetimeFigureOut">
              <a:rPr lang="vi-VN" smtClean="0"/>
              <a:t>22/05/2014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C7AD-93BA-4B7F-8304-994E3AA9BC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8995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5BD1-821F-4EB2-98A9-D2B9CB1FCC84}" type="datetimeFigureOut">
              <a:rPr lang="vi-VN" smtClean="0"/>
              <a:t>22/05/2014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C7AD-93BA-4B7F-8304-994E3AA9BC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331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5BD1-821F-4EB2-98A9-D2B9CB1FCC84}" type="datetimeFigureOut">
              <a:rPr lang="vi-VN" smtClean="0"/>
              <a:t>22/05/2014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C7AD-93BA-4B7F-8304-994E3AA9BC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0553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5BD1-821F-4EB2-98A9-D2B9CB1FCC84}" type="datetimeFigureOut">
              <a:rPr lang="vi-VN" smtClean="0"/>
              <a:t>22/05/2014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C7AD-93BA-4B7F-8304-994E3AA9BC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345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5BD1-821F-4EB2-98A9-D2B9CB1FCC84}" type="datetimeFigureOut">
              <a:rPr lang="vi-VN" smtClean="0"/>
              <a:t>22/05/2014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C7AD-93BA-4B7F-8304-994E3AA9BC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186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5BD1-821F-4EB2-98A9-D2B9CB1FCC84}" type="datetimeFigureOut">
              <a:rPr lang="vi-VN" smtClean="0"/>
              <a:t>22/05/2014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C7AD-93BA-4B7F-8304-994E3AA9BC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231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5BD1-821F-4EB2-98A9-D2B9CB1FCC84}" type="datetimeFigureOut">
              <a:rPr lang="vi-VN" smtClean="0"/>
              <a:t>22/05/2014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C7AD-93BA-4B7F-8304-994E3AA9BC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918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5BD1-821F-4EB2-98A9-D2B9CB1FCC84}" type="datetimeFigureOut">
              <a:rPr lang="vi-VN" smtClean="0"/>
              <a:t>22/05/2014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C7AD-93BA-4B7F-8304-994E3AA9BC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679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5BD1-821F-4EB2-98A9-D2B9CB1FCC84}" type="datetimeFigureOut">
              <a:rPr lang="vi-VN" smtClean="0"/>
              <a:t>22/05/2014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C7AD-93BA-4B7F-8304-994E3AA9BC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133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5BD1-821F-4EB2-98A9-D2B9CB1FCC84}" type="datetimeFigureOut">
              <a:rPr lang="vi-VN" smtClean="0"/>
              <a:t>22/05/2014</a:t>
            </a:fld>
            <a:endParaRPr lang="vi-V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C7AD-93BA-4B7F-8304-994E3AA9BC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077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5BD1-821F-4EB2-98A9-D2B9CB1FCC84}" type="datetimeFigureOut">
              <a:rPr lang="vi-VN" smtClean="0"/>
              <a:t>22/05/2014</a:t>
            </a:fld>
            <a:endParaRPr lang="vi-V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C7AD-93BA-4B7F-8304-994E3AA9BC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24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5BD1-821F-4EB2-98A9-D2B9CB1FCC84}" type="datetimeFigureOut">
              <a:rPr lang="vi-VN" smtClean="0"/>
              <a:t>22/05/2014</a:t>
            </a:fld>
            <a:endParaRPr lang="vi-V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C7AD-93BA-4B7F-8304-994E3AA9BC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112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15BD1-821F-4EB2-98A9-D2B9CB1FCC84}" type="datetimeFigureOut">
              <a:rPr lang="vi-VN" smtClean="0"/>
              <a:t>22/05/2014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C7AD-93BA-4B7F-8304-994E3AA9BC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990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8A15BD1-821F-4EB2-98A9-D2B9CB1FCC84}" type="datetimeFigureOut">
              <a:rPr lang="vi-VN" smtClean="0"/>
              <a:t>22/05/2014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BC7AD-93BA-4B7F-8304-994E3AA9BC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6234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07" r:id="rId1"/>
    <p:sldLayoutId id="2147484308" r:id="rId2"/>
    <p:sldLayoutId id="2147484309" r:id="rId3"/>
    <p:sldLayoutId id="2147484310" r:id="rId4"/>
    <p:sldLayoutId id="2147484311" r:id="rId5"/>
    <p:sldLayoutId id="2147484312" r:id="rId6"/>
    <p:sldLayoutId id="2147484313" r:id="rId7"/>
    <p:sldLayoutId id="2147484314" r:id="rId8"/>
    <p:sldLayoutId id="2147484315" r:id="rId9"/>
    <p:sldLayoutId id="2147484316" r:id="rId10"/>
    <p:sldLayoutId id="2147484317" r:id="rId11"/>
    <p:sldLayoutId id="2147484318" r:id="rId12"/>
    <p:sldLayoutId id="2147484319" r:id="rId13"/>
    <p:sldLayoutId id="2147484320" r:id="rId14"/>
    <p:sldLayoutId id="2147484321" r:id="rId15"/>
    <p:sldLayoutId id="2147484322" r:id="rId16"/>
    <p:sldLayoutId id="214748432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ongbs94/ChatAp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2" y="4473077"/>
            <a:ext cx="7772400" cy="1470025"/>
          </a:xfrm>
        </p:spPr>
        <p:txBody>
          <a:bodyPr/>
          <a:lstStyle/>
          <a:p>
            <a:r>
              <a:rPr lang="en-US" dirty="0" smtClean="0"/>
              <a:t> Chat App</a:t>
            </a:r>
            <a:br>
              <a:rPr lang="en-US" dirty="0" smtClean="0"/>
            </a:br>
            <a:r>
              <a:rPr lang="en-US" sz="2800" dirty="0" smtClean="0"/>
              <a:t> 	(Android application)</a:t>
            </a:r>
            <a:endParaRPr lang="vi-V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-286552"/>
            <a:ext cx="4876800" cy="503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Modelling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55318"/>
            <a:ext cx="7886700" cy="4351338"/>
          </a:xfrm>
        </p:spPr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1" y="1772816"/>
            <a:ext cx="8923806" cy="435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57" y="332656"/>
            <a:ext cx="7055380" cy="1400530"/>
          </a:xfrm>
        </p:spPr>
        <p:txBody>
          <a:bodyPr/>
          <a:lstStyle/>
          <a:p>
            <a:pPr algn="ctr"/>
            <a:r>
              <a:rPr lang="en-US" dirty="0" smtClean="0"/>
              <a:t>Modelling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268760"/>
            <a:ext cx="6711654" cy="4195481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7524328" cy="397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3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57" y="332656"/>
            <a:ext cx="7055380" cy="1400530"/>
          </a:xfrm>
        </p:spPr>
        <p:txBody>
          <a:bodyPr/>
          <a:lstStyle/>
          <a:p>
            <a:pPr algn="ctr"/>
            <a:r>
              <a:rPr lang="en-US" dirty="0" smtClean="0"/>
              <a:t>Modelling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268760"/>
            <a:ext cx="6711654" cy="4195481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44824"/>
            <a:ext cx="8757810" cy="468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4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700" y="2052925"/>
            <a:ext cx="7128676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Using:</a:t>
            </a:r>
          </a:p>
          <a:p>
            <a:r>
              <a:rPr lang="en-US" dirty="0" err="1" smtClean="0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hlinkClick r:id="rId2"/>
              </a:rPr>
              <a:t>https://github.com/luongbs94/ChatApp</a:t>
            </a:r>
            <a:endParaRPr lang="en-US" dirty="0" smtClean="0"/>
          </a:p>
          <a:p>
            <a:r>
              <a:rPr lang="en-US" dirty="0" err="1" smtClean="0"/>
              <a:t>Pivotaltracker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https://www.pivotaltracker.com/s/projects/1031554  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9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: Repository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2060849"/>
            <a:ext cx="7601108" cy="3741652"/>
          </a:xfrm>
        </p:spPr>
      </p:pic>
    </p:spTree>
    <p:extLst>
      <p:ext uri="{BB962C8B-B14F-4D97-AF65-F5344CB8AC3E}">
        <p14:creationId xmlns:p14="http://schemas.microsoft.com/office/powerpoint/2010/main" val="44782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: </a:t>
            </a:r>
            <a:r>
              <a:rPr lang="en-US" dirty="0"/>
              <a:t>S</a:t>
            </a:r>
            <a:r>
              <a:rPr lang="en-US" dirty="0" smtClean="0"/>
              <a:t>tatistics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2106145"/>
            <a:ext cx="6711950" cy="4088747"/>
          </a:xfrm>
        </p:spPr>
      </p:pic>
    </p:spTree>
    <p:extLst>
      <p:ext uri="{BB962C8B-B14F-4D97-AF65-F5344CB8AC3E}">
        <p14:creationId xmlns:p14="http://schemas.microsoft.com/office/powerpoint/2010/main" val="157310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: Contributor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88" y="2052638"/>
            <a:ext cx="6636349" cy="4195762"/>
          </a:xfrm>
        </p:spPr>
      </p:pic>
    </p:spTree>
    <p:extLst>
      <p:ext uri="{BB962C8B-B14F-4D97-AF65-F5344CB8AC3E}">
        <p14:creationId xmlns:p14="http://schemas.microsoft.com/office/powerpoint/2010/main" val="248636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: Commit</a:t>
            </a:r>
            <a:endParaRPr lang="vi-V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15896"/>
            <a:ext cx="5040560" cy="4540851"/>
          </a:xfrm>
        </p:spPr>
      </p:pic>
    </p:spTree>
    <p:extLst>
      <p:ext uri="{BB962C8B-B14F-4D97-AF65-F5344CB8AC3E}">
        <p14:creationId xmlns:p14="http://schemas.microsoft.com/office/powerpoint/2010/main" val="9728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Pivoltal</a:t>
            </a:r>
            <a:r>
              <a:rPr lang="en-US" dirty="0" smtClean="0"/>
              <a:t> Tracker</a:t>
            </a:r>
            <a:endParaRPr lang="vi-V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641032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9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implementation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80728"/>
            <a:ext cx="8352928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dirty="0" smtClean="0"/>
              <a:t>Every week Group has discussion on </a:t>
            </a:r>
            <a:r>
              <a:rPr lang="en-US" dirty="0"/>
              <a:t>F</a:t>
            </a:r>
            <a:r>
              <a:rPr lang="en-US" dirty="0" smtClean="0"/>
              <a:t>riday and Tuesday</a:t>
            </a:r>
          </a:p>
          <a:p>
            <a:r>
              <a:rPr lang="en-US" dirty="0"/>
              <a:t>For Friday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*-Member tell about their work this week (done or not)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 not -&gt; reason and need help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*-Members give comment, the project up to now is ok or need change something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US" dirty="0" smtClean="0"/>
              <a:t> -Decide </a:t>
            </a:r>
            <a:r>
              <a:rPr lang="en-US" dirty="0"/>
              <a:t>what we do next </a:t>
            </a:r>
            <a:r>
              <a:rPr lang="en-US" dirty="0" smtClean="0"/>
              <a:t>week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-Divide work for all members 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      	*- Do a discussion like </a:t>
            </a:r>
            <a:r>
              <a:rPr lang="en-US" dirty="0"/>
              <a:t>T</a:t>
            </a:r>
            <a:r>
              <a:rPr lang="en-US" dirty="0" smtClean="0"/>
              <a:t>uesday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6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Luân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ươ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Long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Hào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Minh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96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implementation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352928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dirty="0" smtClean="0"/>
              <a:t>Every week Group has discussion on </a:t>
            </a:r>
            <a:r>
              <a:rPr lang="en-US" dirty="0"/>
              <a:t>F</a:t>
            </a:r>
            <a:r>
              <a:rPr lang="en-US" dirty="0" smtClean="0"/>
              <a:t>riday and Tuesday</a:t>
            </a:r>
          </a:p>
          <a:p>
            <a:r>
              <a:rPr lang="en-US" dirty="0" smtClean="0"/>
              <a:t>For </a:t>
            </a:r>
            <a:r>
              <a:rPr lang="en-US" dirty="0"/>
              <a:t>T</a:t>
            </a:r>
            <a:r>
              <a:rPr lang="en-US" dirty="0" smtClean="0"/>
              <a:t>uesday: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-Members talk about their work in this week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		+ tell progress of work do from last Friday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+ members comments each other about their work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+ plan work will do from now to Friday and consider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is there any thing hard to group find way to solve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6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 feature</a:t>
            </a:r>
            <a:endParaRPr lang="vi-VN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60785"/>
            <a:ext cx="2587154" cy="4200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599" y="2128540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/>
              <a:t>Discuss in group </a:t>
            </a:r>
            <a:r>
              <a:rPr lang="en-US" dirty="0" smtClean="0"/>
              <a:t>about</a:t>
            </a:r>
          </a:p>
          <a:p>
            <a:pPr>
              <a:buFontTx/>
              <a:buChar char="-"/>
            </a:pPr>
            <a:r>
              <a:rPr lang="en-US" dirty="0" smtClean="0"/>
              <a:t>This feature</a:t>
            </a:r>
            <a:endParaRPr lang="en-US" dirty="0"/>
          </a:p>
          <a:p>
            <a:endParaRPr lang="vi-VN" dirty="0"/>
          </a:p>
        </p:txBody>
      </p:sp>
      <p:sp>
        <p:nvSpPr>
          <p:cNvPr id="7" name="TextBox 6"/>
          <p:cNvSpPr txBox="1"/>
          <p:nvPr/>
        </p:nvSpPr>
        <p:spPr>
          <a:xfrm>
            <a:off x="971599" y="278092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/>
              <a:t>Write pivotal tracker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599" y="317308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/>
              <a:t>Write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599" y="3491716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599" y="3861048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/>
              <a:t>Experience production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8716" y="1225550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status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649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 feature</a:t>
            </a:r>
            <a:endParaRPr lang="vi-V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7584" y="1268760"/>
            <a:ext cx="6711654" cy="419548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Discuss in </a:t>
            </a:r>
            <a:r>
              <a:rPr lang="en-US" dirty="0"/>
              <a:t>group </a:t>
            </a:r>
            <a:r>
              <a:rPr lang="en-US" dirty="0" smtClean="0"/>
              <a:t>about this </a:t>
            </a:r>
            <a:r>
              <a:rPr lang="en-US" dirty="0"/>
              <a:t>feature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Purpose : </a:t>
            </a:r>
          </a:p>
          <a:p>
            <a:pPr lvl="1">
              <a:buFontTx/>
              <a:buChar char="-"/>
            </a:pPr>
            <a:r>
              <a:rPr lang="en-US" dirty="0" smtClean="0"/>
              <a:t>decide how to do this </a:t>
            </a:r>
            <a:r>
              <a:rPr lang="en-US" dirty="0" smtClean="0"/>
              <a:t>feature and how is main role</a:t>
            </a:r>
          </a:p>
          <a:p>
            <a:pPr lvl="1">
              <a:buFontTx/>
              <a:buChar char="-"/>
            </a:pPr>
            <a:r>
              <a:rPr lang="en-US" dirty="0" smtClean="0"/>
              <a:t>Find out there any troubler when do this feature and find way to solve it</a:t>
            </a:r>
          </a:p>
        </p:txBody>
      </p:sp>
    </p:spTree>
    <p:extLst>
      <p:ext uri="{BB962C8B-B14F-4D97-AF65-F5344CB8AC3E}">
        <p14:creationId xmlns:p14="http://schemas.microsoft.com/office/powerpoint/2010/main" val="4249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 feature</a:t>
            </a:r>
            <a:endParaRPr lang="vi-V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7584" y="1268760"/>
            <a:ext cx="6711654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Write </a:t>
            </a:r>
            <a:r>
              <a:rPr lang="en-US" dirty="0"/>
              <a:t>pivotal tracker </a:t>
            </a:r>
          </a:p>
          <a:p>
            <a:pPr marL="0" indent="0">
              <a:buNone/>
            </a:pPr>
            <a:r>
              <a:rPr lang="en-US" dirty="0" smtClean="0"/>
              <a:t>Ex: </a:t>
            </a:r>
            <a:r>
              <a:rPr lang="en-US" dirty="0" smtClean="0"/>
              <a:t>status</a:t>
            </a:r>
          </a:p>
          <a:p>
            <a:pPr marL="0" indent="0">
              <a:buNone/>
            </a:pPr>
            <a:r>
              <a:rPr lang="en-US" dirty="0" smtClean="0"/>
              <a:t>The member who is divided</a:t>
            </a:r>
          </a:p>
          <a:p>
            <a:pPr marL="0" indent="0">
              <a:buNone/>
            </a:pPr>
            <a:r>
              <a:rPr lang="en-US" dirty="0" smtClean="0"/>
              <a:t>this feature will write this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612" y="1700807"/>
            <a:ext cx="4808388" cy="3870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429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 feature</a:t>
            </a:r>
            <a:endParaRPr lang="vi-V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7584" y="1268760"/>
            <a:ext cx="6711654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Write test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Ex: status</a:t>
            </a:r>
          </a:p>
          <a:p>
            <a:pPr marL="0" indent="0">
              <a:buNone/>
            </a:pPr>
            <a:r>
              <a:rPr lang="en-US" dirty="0" smtClean="0"/>
              <a:t>Write test before code </a:t>
            </a:r>
          </a:p>
          <a:p>
            <a:pPr marL="0" indent="0">
              <a:buNone/>
            </a:pPr>
            <a:r>
              <a:rPr lang="en-US" dirty="0" smtClean="0"/>
              <a:t>for feature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803718"/>
            <a:ext cx="4432205" cy="400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8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 feature</a:t>
            </a:r>
            <a:endParaRPr lang="vi-V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7584" y="1268760"/>
            <a:ext cx="6711654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Code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Ex: status</a:t>
            </a:r>
          </a:p>
          <a:p>
            <a:pPr>
              <a:buFontTx/>
              <a:buChar char="-"/>
            </a:pPr>
            <a:r>
              <a:rPr lang="en-US" dirty="0" smtClean="0"/>
              <a:t>Prepare database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Code into project to do the feature</a:t>
            </a:r>
          </a:p>
          <a:p>
            <a:pPr>
              <a:buFontTx/>
              <a:buChar char="-"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99679"/>
            <a:ext cx="3608263" cy="239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821778"/>
            <a:ext cx="1656184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435" y="3821778"/>
            <a:ext cx="1707885" cy="248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37032" y="479809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PHP</a:t>
            </a:r>
            <a:endParaRPr lang="vi-VN" dirty="0"/>
          </a:p>
        </p:txBody>
      </p:sp>
      <p:sp>
        <p:nvSpPr>
          <p:cNvPr id="10" name="TextBox 9"/>
          <p:cNvSpPr txBox="1"/>
          <p:nvPr/>
        </p:nvSpPr>
        <p:spPr>
          <a:xfrm>
            <a:off x="5744435" y="63246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  <a:endParaRPr lang="vi-VN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798090"/>
            <a:ext cx="3688680" cy="1086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52240" y="588448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678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 feature</a:t>
            </a:r>
            <a:endParaRPr lang="vi-V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7584" y="1268760"/>
            <a:ext cx="6711654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Experience </a:t>
            </a:r>
            <a:r>
              <a:rPr lang="en-US" dirty="0"/>
              <a:t>production</a:t>
            </a:r>
          </a:p>
          <a:p>
            <a:pPr marL="0" indent="0">
              <a:buNone/>
            </a:pPr>
            <a:r>
              <a:rPr lang="en-US" dirty="0" smtClean="0"/>
              <a:t>Ex: status</a:t>
            </a:r>
          </a:p>
          <a:p>
            <a:pPr>
              <a:buFontTx/>
              <a:buChar char="-"/>
            </a:pPr>
            <a:r>
              <a:rPr lang="en-US" dirty="0" smtClean="0"/>
              <a:t>All member have to use the</a:t>
            </a:r>
          </a:p>
          <a:p>
            <a:pPr marL="0" indent="0">
              <a:buNone/>
            </a:pPr>
            <a:r>
              <a:rPr lang="en-US" dirty="0" smtClean="0"/>
              <a:t>application to check there is</a:t>
            </a:r>
          </a:p>
          <a:p>
            <a:pPr marL="0" indent="0">
              <a:buNone/>
            </a:pPr>
            <a:r>
              <a:rPr lang="en-US" dirty="0" smtClean="0"/>
              <a:t> any problem in this feature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647" y="1844824"/>
            <a:ext cx="2587154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Testing</a:t>
            </a:r>
            <a:endParaRPr lang="vi-V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JUnit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Robotium</a:t>
            </a:r>
            <a:r>
              <a:rPr lang="en-US" dirty="0" smtClean="0"/>
              <a:t> </a:t>
            </a:r>
            <a:r>
              <a:rPr lang="en-US" dirty="0"/>
              <a:t>framework </a:t>
            </a:r>
            <a:r>
              <a:rPr lang="en-US" dirty="0" smtClean="0"/>
              <a:t> to make UI test</a:t>
            </a:r>
          </a:p>
          <a:p>
            <a:r>
              <a:rPr lang="en-US" dirty="0" smtClean="0"/>
              <a:t>Use Android Unit Test </a:t>
            </a:r>
            <a:r>
              <a:rPr lang="en-US" dirty="0"/>
              <a:t>C</a:t>
            </a:r>
            <a:r>
              <a:rPr lang="en-US" dirty="0" smtClean="0"/>
              <a:t>ase to make unit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Testing</a:t>
            </a:r>
            <a:endParaRPr lang="vi-V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348880"/>
            <a:ext cx="6711950" cy="3471528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237172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57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Testing</a:t>
            </a:r>
            <a:endParaRPr lang="vi-V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2484196"/>
            <a:ext cx="6711950" cy="3332646"/>
          </a:xfrm>
        </p:spPr>
      </p:pic>
    </p:spTree>
    <p:extLst>
      <p:ext uri="{BB962C8B-B14F-4D97-AF65-F5344CB8AC3E}">
        <p14:creationId xmlns:p14="http://schemas.microsoft.com/office/powerpoint/2010/main" val="33640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idea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Project management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Release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5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coverage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44824"/>
            <a:ext cx="7886700" cy="2652268"/>
          </a:xfrm>
        </p:spPr>
      </p:pic>
    </p:spTree>
    <p:extLst>
      <p:ext uri="{BB962C8B-B14F-4D97-AF65-F5344CB8AC3E}">
        <p14:creationId xmlns:p14="http://schemas.microsoft.com/office/powerpoint/2010/main" val="392127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99" y="150683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Lint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34" y="1196752"/>
            <a:ext cx="7886700" cy="4351338"/>
          </a:xfrm>
        </p:spPr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30757"/>
            <a:ext cx="8784976" cy="486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99" y="150683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Lint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34" y="1196752"/>
            <a:ext cx="7886700" cy="4351338"/>
          </a:xfrm>
        </p:spPr>
        <p:txBody>
          <a:bodyPr/>
          <a:lstStyle/>
          <a:p>
            <a:r>
              <a:rPr lang="en-US" dirty="0" smtClean="0"/>
              <a:t>After fix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871296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4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v 0.1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2503354"/>
            <a:ext cx="6711950" cy="3294329"/>
          </a:xfrm>
        </p:spPr>
      </p:pic>
    </p:spTree>
    <p:extLst>
      <p:ext uri="{BB962C8B-B14F-4D97-AF65-F5344CB8AC3E}">
        <p14:creationId xmlns:p14="http://schemas.microsoft.com/office/powerpoint/2010/main" val="185855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 idea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android application for communicating people</a:t>
            </a:r>
          </a:p>
          <a:p>
            <a:r>
              <a:rPr lang="en-US" dirty="0" smtClean="0"/>
              <a:t>Instant messaging</a:t>
            </a:r>
          </a:p>
          <a:p>
            <a:r>
              <a:rPr lang="en-US" dirty="0" smtClean="0"/>
              <a:t>Sharing status with others</a:t>
            </a:r>
          </a:p>
        </p:txBody>
      </p:sp>
    </p:spTree>
    <p:extLst>
      <p:ext uri="{BB962C8B-B14F-4D97-AF65-F5344CB8AC3E}">
        <p14:creationId xmlns:p14="http://schemas.microsoft.com/office/powerpoint/2010/main" val="21505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: Sign 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Create new account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873" y="2055813"/>
            <a:ext cx="2598679" cy="4200525"/>
          </a:xfrm>
        </p:spPr>
      </p:pic>
    </p:spTree>
    <p:extLst>
      <p:ext uri="{BB962C8B-B14F-4D97-AF65-F5344CB8AC3E}">
        <p14:creationId xmlns:p14="http://schemas.microsoft.com/office/powerpoint/2010/main" val="35007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: Login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Login to start connect with friends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04" y="2055813"/>
            <a:ext cx="2609417" cy="4200525"/>
          </a:xfrm>
        </p:spPr>
      </p:pic>
    </p:spTree>
    <p:extLst>
      <p:ext uri="{BB962C8B-B14F-4D97-AF65-F5344CB8AC3E}">
        <p14:creationId xmlns:p14="http://schemas.microsoft.com/office/powerpoint/2010/main" val="230418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: Main Screen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</a:p>
          <a:p>
            <a:r>
              <a:rPr lang="en-US" dirty="0" smtClean="0"/>
              <a:t>2 tabs:</a:t>
            </a:r>
          </a:p>
          <a:p>
            <a:pPr lvl="1"/>
            <a:r>
              <a:rPr lang="en-US" dirty="0" smtClean="0"/>
              <a:t>Contact : list all of your friend</a:t>
            </a:r>
          </a:p>
          <a:p>
            <a:pPr lvl="1"/>
            <a:r>
              <a:rPr lang="en-US" dirty="0" smtClean="0"/>
              <a:t>Status : your friends’ status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410" y="2055813"/>
            <a:ext cx="2611605" cy="4200525"/>
          </a:xfrm>
        </p:spPr>
      </p:pic>
    </p:spTree>
    <p:extLst>
      <p:ext uri="{BB962C8B-B14F-4D97-AF65-F5344CB8AC3E}">
        <p14:creationId xmlns:p14="http://schemas.microsoft.com/office/powerpoint/2010/main" val="15299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: Chat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Chat with your friend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349" y="2055813"/>
            <a:ext cx="2621726" cy="4200525"/>
          </a:xfrm>
        </p:spPr>
      </p:pic>
    </p:spTree>
    <p:extLst>
      <p:ext uri="{BB962C8B-B14F-4D97-AF65-F5344CB8AC3E}">
        <p14:creationId xmlns:p14="http://schemas.microsoft.com/office/powerpoint/2010/main" val="102014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: Status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Share your felling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556792"/>
            <a:ext cx="2587154" cy="4200525"/>
          </a:xfrm>
        </p:spPr>
      </p:pic>
      <p:sp>
        <p:nvSpPr>
          <p:cNvPr id="7" name="TextBox 6"/>
          <p:cNvSpPr txBox="1"/>
          <p:nvPr/>
        </p:nvSpPr>
        <p:spPr>
          <a:xfrm>
            <a:off x="1391816" y="6038180"/>
            <a:ext cx="593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See UML Diagram to know more about this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7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357</TotalTime>
  <Words>343</Words>
  <Application>Microsoft Office PowerPoint</Application>
  <PresentationFormat>On-screen Show (4:3)</PresentationFormat>
  <Paragraphs>128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Ion</vt:lpstr>
      <vt:lpstr> Chat App   (Android application)</vt:lpstr>
      <vt:lpstr>Group 6</vt:lpstr>
      <vt:lpstr>Outline</vt:lpstr>
      <vt:lpstr>Main idea</vt:lpstr>
      <vt:lpstr>Feature : Sign Up</vt:lpstr>
      <vt:lpstr>Feature : Login</vt:lpstr>
      <vt:lpstr>Feature : Main Screen</vt:lpstr>
      <vt:lpstr>Feature : Chat</vt:lpstr>
      <vt:lpstr>Feature : Status</vt:lpstr>
      <vt:lpstr>Modelling</vt:lpstr>
      <vt:lpstr>Modelling</vt:lpstr>
      <vt:lpstr>Modelling</vt:lpstr>
      <vt:lpstr>Project management</vt:lpstr>
      <vt:lpstr>Github : Repository</vt:lpstr>
      <vt:lpstr>Github : Statistics</vt:lpstr>
      <vt:lpstr>Github : Contributor</vt:lpstr>
      <vt:lpstr>Github : Commit</vt:lpstr>
      <vt:lpstr>Pivoltal Tracker</vt:lpstr>
      <vt:lpstr>Process implementation</vt:lpstr>
      <vt:lpstr>Process implementation</vt:lpstr>
      <vt:lpstr>For a feature</vt:lpstr>
      <vt:lpstr>For a feature</vt:lpstr>
      <vt:lpstr>For a feature</vt:lpstr>
      <vt:lpstr>For a feature</vt:lpstr>
      <vt:lpstr>For a feature</vt:lpstr>
      <vt:lpstr>For a feature</vt:lpstr>
      <vt:lpstr>Testing</vt:lpstr>
      <vt:lpstr>Testing</vt:lpstr>
      <vt:lpstr>Testing</vt:lpstr>
      <vt:lpstr>Test coverage</vt:lpstr>
      <vt:lpstr>Lint</vt:lpstr>
      <vt:lpstr>Lint</vt:lpstr>
      <vt:lpstr>Release v 0.1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luong nguyen</dc:creator>
  <cp:lastModifiedBy>Long Vuong</cp:lastModifiedBy>
  <cp:revision>118</cp:revision>
  <dcterms:created xsi:type="dcterms:W3CDTF">2014-05-20T05:21:24Z</dcterms:created>
  <dcterms:modified xsi:type="dcterms:W3CDTF">2014-05-21T21:34:28Z</dcterms:modified>
</cp:coreProperties>
</file>