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notesMasterIdLst>
    <p:notesMasterId r:id="rId8"/>
  </p:notesMasterIdLst>
  <p:sldIdLst>
    <p:sldId id="273" r:id="rId2"/>
    <p:sldId id="270" r:id="rId3"/>
    <p:sldId id="278" r:id="rId4"/>
    <p:sldId id="268" r:id="rId5"/>
    <p:sldId id="279" r:id="rId6"/>
    <p:sldId id="27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73"/>
            <p14:sldId id="270"/>
            <p14:sldId id="278"/>
            <p14:sldId id="268"/>
            <p14:sldId id="279"/>
          </p14:sldIdLst>
        </p14:section>
        <p14:section name="Learn More" id="{2CC34DB2-6590-42C0-AD4B-A04C6060184E}">
          <p14:sldIdLst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4" name="Chung Lương" initials="CL" lastIdx="1" clrIdx="3">
    <p:extLst>
      <p:ext uri="{19B8F6BF-5375-455C-9EA6-DF929625EA0E}">
        <p15:presenceInfo xmlns:p15="http://schemas.microsoft.com/office/powerpoint/2012/main" userId="S::chunglv42@wru.vn::75bc71e8-ec63-4e0b-a4dd-1ed3460a1a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BEB"/>
    <a:srgbClr val="F8F8F8"/>
    <a:srgbClr val="D24726"/>
    <a:srgbClr val="D2B4A6"/>
    <a:srgbClr val="734F29"/>
    <a:srgbClr val="DD462F"/>
    <a:srgbClr val="AEB785"/>
    <a:srgbClr val="EFD5A2"/>
    <a:srgbClr val="3B3026"/>
    <a:srgbClr val="ECE1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20" autoAdjust="0"/>
    <p:restoredTop sz="65282" autoAdjust="0"/>
  </p:normalViewPr>
  <p:slideViewPr>
    <p:cSldViewPr snapToGrid="0">
      <p:cViewPr>
        <p:scale>
          <a:sx n="105" d="100"/>
          <a:sy n="105" d="100"/>
        </p:scale>
        <p:origin x="328" y="-7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8-30T23:32:51.576" idx="1">
    <p:pos x="10" y="10"/>
    <p:text>The S-CSCF will then clear all the information it has stored for Tobias, update the data in the HSS and send a 200 (OK)</p:text>
    <p:extLst>
      <p:ext uri="{C676402C-5697-4E1C-873F-D02D1690AC5C}">
        <p15:threadingInfo xmlns:p15="http://schemas.microsoft.com/office/powerpoint/2012/main" timeZoneBias="-42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4" dt="2019-08-30T23:32:51.576" idx="1">
    <p:pos x="10" y="10"/>
    <p:text>The S-CSCF will then clear all the information it has stored for Tobias, update the data in the HSS and send a 200 (OK)</p:text>
    <p:extLst>
      <p:ext uri="{C676402C-5697-4E1C-873F-D02D1690AC5C}">
        <p15:threadingInfo xmlns:p15="http://schemas.microsoft.com/office/powerpoint/2012/main" timeZoneBias="-42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8/30/19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055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 The S-CSCF will then clear all the information it has stored for Tobias, update the data in the HSS and send a 200 (OK)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402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maybe the S-CSCF needs to be shut down or maybe Tobias is using a pre-paid card and has ran out of money. In these cases the S-CSCF would simply send another NOTIFY message with registration-state information to Tobias's UE,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897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REGISTER request will be routed in exactly the same way as every other REGISTER request (i.e., it will not follow the stored Service-Route). Therefore, it will: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traverse the P-CSCF – which checks for integrity protection and adds the integrity-protected=yes flag to the Authorization header;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traverse the I-CSCF – which will ask the HSS for the S-CSCF address that was selected for the user; and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finally, be received at the S-CSCF – where de-registration will take place.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S-CSCF will immediately send back a 200 (OK) response to the UE, which will also include the expires header set to the value 0.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Afterwards, the S-CSCF will generate NOTIFY requests to all subscribers of the registration-state information of Tobias, including Tobias's UE. Each of these NOTIFY requests will include the Subscription-State header set to the value "terminated", which indicates that the subscription to the registration-state information of that user has been terminated. For example: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51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67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Slide Show mode, select the arrows to visit links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609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82807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buNone/>
              <a:defRPr sz="16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130000"/>
              </a:lnSpc>
              <a:spcBef>
                <a:spcPts val="500"/>
              </a:spcBef>
              <a:spcAft>
                <a:spcPts val="1000"/>
              </a:spcAft>
              <a:defRPr sz="14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130000"/>
              </a:lnSpc>
              <a:spcAft>
                <a:spcPts val="1000"/>
              </a:spcAft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130000"/>
              </a:lnSpc>
              <a:spcAft>
                <a:spcPts val="1000"/>
              </a:spcAft>
              <a:defRPr sz="1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8/30/19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Rectangle 9"/>
          <p:cNvSpPr/>
          <p:nvPr userDrawn="1"/>
        </p:nvSpPr>
        <p:spPr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6711" y="876724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3600" b="0" dirty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half" idx="2"/>
          </p:nvPr>
        </p:nvSpPr>
        <p:spPr>
          <a:xfrm>
            <a:off x="541611" y="2560639"/>
            <a:ext cx="9442648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24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defRPr>
            </a:lvl1pPr>
            <a:lvl2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07129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8/30/19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62" r:id="rId2"/>
    <p:sldLayoutId id="2147483674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go.microsoft.com/fwlink/?LinkId=78496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go.microsoft.com/fwlink/?LinkId=617172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811306" y="1164325"/>
            <a:ext cx="9582736" cy="2389365"/>
          </a:xfrm>
        </p:spPr>
        <p:txBody>
          <a:bodyPr>
            <a:normAutofit/>
          </a:bodyPr>
          <a:lstStyle/>
          <a:p>
            <a:r>
              <a:rPr lang="en-US" sz="4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DeRegistration</a:t>
            </a:r>
            <a:endParaRPr lang="en-US" sz="4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315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942097-7BE4-B548-BD20-896AD5056A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2298" y="1406479"/>
            <a:ext cx="5788517" cy="5133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2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>
                <a:latin typeface="Arial" panose="020B0604020202020204" pitchFamily="34" charset="0"/>
                <a:cs typeface="Arial" panose="020B0604020202020204" pitchFamily="34" charset="0"/>
              </a:rPr>
              <a:t>Quick access to commands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679905-FED4-C14E-B6E1-F18E04741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434" y="1865745"/>
            <a:ext cx="6765490" cy="468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41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F052AD3-42C8-1641-BAAC-996EB2BB5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UE de-register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563C28B-97D1-6441-B0C1-970C15571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434" y="1433945"/>
            <a:ext cx="6378257" cy="531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676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803977-BB22-3F4D-8966-EF6E26B8D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106BB7-05A8-6648-8BE1-AF5C753651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92682"/>
            <a:ext cx="9867900" cy="15367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5673242-BA46-3042-9B0E-300C031C54BF}"/>
              </a:ext>
            </a:extLst>
          </p:cNvPr>
          <p:cNvSpPr/>
          <p:nvPr/>
        </p:nvSpPr>
        <p:spPr>
          <a:xfrm>
            <a:off x="365760" y="2782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333333"/>
                </a:solidFill>
                <a:latin typeface="Georgia" panose="02040502050405020303" pitchFamily="18" charset="0"/>
              </a:rPr>
              <a:t>The S-CSCF will generate NOTIFY requests to all subscribers of the registration-state information of Tobias,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630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questions about PowerPoint for Mac?</a:t>
            </a:r>
          </a:p>
        </p:txBody>
      </p:sp>
      <p:sp>
        <p:nvSpPr>
          <p:cNvPr id="7" name="Text Instruction 1"/>
          <p:cNvSpPr txBox="1">
            <a:spLocks/>
          </p:cNvSpPr>
          <p:nvPr/>
        </p:nvSpPr>
        <p:spPr>
          <a:xfrm>
            <a:off x="823998" y="2669297"/>
            <a:ext cx="4682996" cy="494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SELECT THE ARROW WHEN IN SLIDE SHOW MODE</a:t>
            </a:r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823998" y="3195102"/>
            <a:ext cx="9796189" cy="134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2400" kern="1200" baseline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6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Find out more at the PowerPoint for Mac Help Center.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Visit the PowerPoint team blog.</a:t>
            </a:r>
          </a:p>
        </p:txBody>
      </p:sp>
      <p:pic>
        <p:nvPicPr>
          <p:cNvPr id="10" name="Hyperlinked Picture 9" descr="Arrow pointing right with a hyperlink to PowerPoint for Mac Help Center. Select the image to find out more at the PowerPoint for Mac Help Center">
            <a:hlinkClick r:id="rId3" tooltip="Select here to find out more at the PowerPoint for Mac Help Center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4211" y="3154680"/>
            <a:ext cx="661940" cy="661940"/>
          </a:xfrm>
          <a:prstGeom prst="rect">
            <a:avLst/>
          </a:prstGeom>
        </p:spPr>
      </p:pic>
      <p:pic>
        <p:nvPicPr>
          <p:cNvPr id="3" name="Hyperlinked Picture 2" descr="Arrow pointing right with a hyperlink to the PowerPoint team blog. Select the image to visit the PowerPoint team blog ">
            <a:hlinkClick r:id="rId5" tooltip="Select here to visit the PowerPoint team blog."/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5716" y="3873789"/>
            <a:ext cx="661940" cy="66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6236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DCB38D-89A7-4028-9490-C6CFD8B9ACEE}" vid="{AD1CAB8A-25D8-47C1-9714-E89BAB2EE4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WelcomeDoc</Template>
  <TotalTime>0</TotalTime>
  <Words>323</Words>
  <Application>Microsoft Macintosh PowerPoint</Application>
  <PresentationFormat>Widescreen</PresentationFormat>
  <Paragraphs>25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Georgia</vt:lpstr>
      <vt:lpstr>WelcomeDoc</vt:lpstr>
      <vt:lpstr>DeRegistration</vt:lpstr>
      <vt:lpstr>Quick access to commands</vt:lpstr>
      <vt:lpstr>Quick access to commands</vt:lpstr>
      <vt:lpstr>UE de-register</vt:lpstr>
      <vt:lpstr>PowerPoint Presentation</vt:lpstr>
      <vt:lpstr>More questions about PowerPoint for Mac?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Chung Lương</dc:creator>
  <cp:keywords/>
  <dc:description/>
  <cp:lastModifiedBy/>
  <cp:revision>1</cp:revision>
  <dcterms:created xsi:type="dcterms:W3CDTF">2019-08-30T16:28:05Z</dcterms:created>
  <dcterms:modified xsi:type="dcterms:W3CDTF">2019-08-30T18:06:24Z</dcterms:modified>
  <cp:category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rogh@microsoft.com</vt:lpwstr>
  </property>
  <property fmtid="{D5CDD505-2E9C-101B-9397-08002B2CF9AE}" pid="5" name="MSIP_Label_f42aa342-8706-4288-bd11-ebb85995028c_SetDate">
    <vt:lpwstr>2018-02-05T19:56:32.6740186Z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