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60" r:id="rId5"/>
    <p:sldId id="264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6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3A324-E374-1A47-BEC8-0E5233A5CF9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BE3CA-2D0D-E743-B6F9-EFF6909B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525" y="4005844"/>
            <a:ext cx="10318418" cy="4394988"/>
          </a:xfrm>
        </p:spPr>
        <p:txBody>
          <a:bodyPr/>
          <a:lstStyle/>
          <a:p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Phụ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nữ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Việt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Nam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20-10-2020 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023" y="2109003"/>
            <a:ext cx="4318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7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759" y="197190"/>
            <a:ext cx="10178322" cy="1492132"/>
          </a:xfrm>
        </p:spPr>
        <p:txBody>
          <a:bodyPr/>
          <a:lstStyle/>
          <a:p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ĐÂY LÀ GÌ ? </a:t>
            </a:r>
            <a:r>
              <a:rPr lang="en-US" sz="1800" dirty="0" smtClean="0">
                <a:latin typeface="Apple Braille" charset="0"/>
                <a:ea typeface="Apple Braille" charset="0"/>
                <a:cs typeface="Apple Braille" charset="0"/>
              </a:rPr>
              <a:t>(CHƠI THỬ)</a:t>
            </a:r>
            <a:endParaRPr lang="en-US" sz="1800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30" y="943256"/>
            <a:ext cx="8558000" cy="563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ĐÂY LÀ GÌ ?</a:t>
            </a:r>
            <a:endParaRPr lang="en-US" sz="1800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382236"/>
            <a:ext cx="103251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70" y="1728216"/>
            <a:ext cx="6995170" cy="4750266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13222" y="370193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pple Braille" charset="0"/>
                <a:ea typeface="Apple Braille" charset="0"/>
                <a:cs typeface="Apple Braille" charset="0"/>
              </a:rPr>
              <a:t>Đây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dirty="0" err="1" smtClean="0">
                <a:latin typeface="Apple Braille" charset="0"/>
                <a:ea typeface="Apple Braille" charset="0"/>
                <a:cs typeface="Apple Braille" charset="0"/>
              </a:rPr>
              <a:t>là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dirty="0" err="1" smtClean="0">
                <a:latin typeface="Apple Braille" charset="0"/>
                <a:ea typeface="Apple Braille" charset="0"/>
                <a:cs typeface="Apple Braille" charset="0"/>
              </a:rPr>
              <a:t>gì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?</a:t>
            </a:r>
            <a:endParaRPr lang="en-US" dirty="0">
              <a:latin typeface="Apple Braille" charset="0"/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6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412" y="2176272"/>
            <a:ext cx="5758410" cy="3968496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 err="1" smtClean="0">
                <a:latin typeface="Apple Braille" charset="0"/>
                <a:ea typeface="Apple Braille" charset="0"/>
                <a:cs typeface="Apple Braille" charset="0"/>
              </a:rPr>
              <a:t>Đây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dirty="0" err="1" smtClean="0">
                <a:latin typeface="Apple Braille" charset="0"/>
                <a:ea typeface="Apple Braille" charset="0"/>
                <a:cs typeface="Apple Braille" charset="0"/>
              </a:rPr>
              <a:t>là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dirty="0" err="1" smtClean="0">
                <a:latin typeface="Apple Braille" charset="0"/>
                <a:ea typeface="Apple Braille" charset="0"/>
                <a:cs typeface="Apple Braille" charset="0"/>
              </a:rPr>
              <a:t>gì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?</a:t>
            </a:r>
            <a:endParaRPr lang="en-US" dirty="0">
              <a:latin typeface="Apple Braille" charset="0"/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2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pple Braille" charset="0"/>
                <a:ea typeface="Apple Braille" charset="0"/>
                <a:cs typeface="Apple Braille" charset="0"/>
              </a:rPr>
              <a:t>Đây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dirty="0" err="1" smtClean="0">
                <a:latin typeface="Apple Braille" charset="0"/>
                <a:ea typeface="Apple Braille" charset="0"/>
                <a:cs typeface="Apple Braille" charset="0"/>
              </a:rPr>
              <a:t>là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dirty="0" err="1" smtClean="0">
                <a:latin typeface="Apple Braille" charset="0"/>
                <a:ea typeface="Apple Braille" charset="0"/>
                <a:cs typeface="Apple Braille" charset="0"/>
              </a:rPr>
              <a:t>gì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?</a:t>
            </a:r>
            <a:endParaRPr lang="en-US" dirty="0">
              <a:latin typeface="Apple Braille" charset="0"/>
              <a:ea typeface="Apple Braille" charset="0"/>
              <a:cs typeface="Apple Braill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530" y="1232700"/>
            <a:ext cx="7547974" cy="516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690624"/>
            <a:ext cx="6946900" cy="4775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smtClean="0">
                <a:latin typeface="Apple Braille" charset="0"/>
                <a:ea typeface="Apple Braille" charset="0"/>
                <a:cs typeface="Apple Braille" charset="0"/>
              </a:rPr>
              <a:t>Đây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dirty="0" err="1" smtClean="0">
                <a:latin typeface="Apple Braille" charset="0"/>
                <a:ea typeface="Apple Braille" charset="0"/>
                <a:cs typeface="Apple Braille" charset="0"/>
              </a:rPr>
              <a:t>là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dirty="0" err="1" smtClean="0">
                <a:latin typeface="Apple Braille" charset="0"/>
                <a:ea typeface="Apple Braille" charset="0"/>
                <a:cs typeface="Apple Braille" charset="0"/>
              </a:rPr>
              <a:t>gì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?</a:t>
            </a:r>
            <a:endParaRPr lang="en-US" dirty="0">
              <a:latin typeface="Apple Braille" charset="0"/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7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12" y="1279003"/>
            <a:ext cx="7553672" cy="5134876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smtClean="0">
                <a:latin typeface="Apple Braille" charset="0"/>
                <a:ea typeface="Apple Braille" charset="0"/>
                <a:cs typeface="Apple Braille" charset="0"/>
              </a:rPr>
              <a:t>Đây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dirty="0" err="1" smtClean="0">
                <a:latin typeface="Apple Braille" charset="0"/>
                <a:ea typeface="Apple Braille" charset="0"/>
                <a:cs typeface="Apple Braille" charset="0"/>
              </a:rPr>
              <a:t>là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dirty="0" err="1" smtClean="0">
                <a:latin typeface="Apple Braille" charset="0"/>
                <a:ea typeface="Apple Braille" charset="0"/>
                <a:cs typeface="Apple Braille" charset="0"/>
              </a:rPr>
              <a:t>gì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?</a:t>
            </a:r>
            <a:endParaRPr lang="en-US" dirty="0">
              <a:latin typeface="Apple Braille" charset="0"/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0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169" y="1128451"/>
            <a:ext cx="7911340" cy="5428526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smtClean="0">
                <a:latin typeface="Apple Braille" charset="0"/>
                <a:ea typeface="Apple Braille" charset="0"/>
                <a:cs typeface="Apple Braille" charset="0"/>
              </a:rPr>
              <a:t>Đây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dirty="0" err="1" smtClean="0">
                <a:latin typeface="Apple Braille" charset="0"/>
                <a:ea typeface="Apple Braille" charset="0"/>
                <a:cs typeface="Apple Braille" charset="0"/>
              </a:rPr>
              <a:t>là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 </a:t>
            </a:r>
            <a:r>
              <a:rPr lang="en-US" dirty="0" err="1" smtClean="0">
                <a:latin typeface="Apple Braille" charset="0"/>
                <a:ea typeface="Apple Braille" charset="0"/>
                <a:cs typeface="Apple Braille" charset="0"/>
              </a:rPr>
              <a:t>gì</a:t>
            </a:r>
            <a:r>
              <a:rPr lang="en-US" dirty="0" smtClean="0">
                <a:latin typeface="Apple Braille" charset="0"/>
                <a:ea typeface="Apple Braille" charset="0"/>
                <a:cs typeface="Apple Braille" charset="0"/>
              </a:rPr>
              <a:t>?</a:t>
            </a:r>
            <a:endParaRPr lang="en-US" dirty="0">
              <a:latin typeface="Apple Braille" charset="0"/>
              <a:ea typeface="Apple Braille" charset="0"/>
              <a:cs typeface="Apple Bra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133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99</TotalTime>
  <Words>41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Apple Braille</vt:lpstr>
      <vt:lpstr>Calibri</vt:lpstr>
      <vt:lpstr>Gill Sans MT</vt:lpstr>
      <vt:lpstr>Impact</vt:lpstr>
      <vt:lpstr>Arial</vt:lpstr>
      <vt:lpstr>Badge</vt:lpstr>
      <vt:lpstr>Phụ nữ Việt Nam 20-10-2020 </vt:lpstr>
      <vt:lpstr>ĐÂY LÀ GÌ ? (CHƠI THỬ)</vt:lpstr>
      <vt:lpstr>ĐÂY LÀ GÌ ?</vt:lpstr>
      <vt:lpstr>PowerPoint Presentation</vt:lpstr>
      <vt:lpstr>Đây là gì?</vt:lpstr>
      <vt:lpstr>Đây là gì?</vt:lpstr>
      <vt:lpstr>Đây là gì?</vt:lpstr>
      <vt:lpstr>Đây là gì?</vt:lpstr>
      <vt:lpstr>Đây là gì?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Phụ nữ Việt Nam 20-10 </dc:title>
  <dc:creator>Microsoft Office User</dc:creator>
  <cp:lastModifiedBy>Microsoft Office User</cp:lastModifiedBy>
  <cp:revision>7</cp:revision>
  <dcterms:created xsi:type="dcterms:W3CDTF">2020-10-18T14:04:56Z</dcterms:created>
  <dcterms:modified xsi:type="dcterms:W3CDTF">2020-10-19T17:48:40Z</dcterms:modified>
</cp:coreProperties>
</file>