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3"/>
  </p:notesMasterIdLst>
  <p:handoutMasterIdLst>
    <p:handoutMasterId r:id="rId34"/>
  </p:handoutMasterIdLst>
  <p:sldIdLst>
    <p:sldId id="312" r:id="rId5"/>
    <p:sldId id="304" r:id="rId6"/>
    <p:sldId id="335" r:id="rId7"/>
    <p:sldId id="336" r:id="rId8"/>
    <p:sldId id="337" r:id="rId9"/>
    <p:sldId id="338" r:id="rId10"/>
    <p:sldId id="339" r:id="rId11"/>
    <p:sldId id="340" r:id="rId12"/>
    <p:sldId id="307" r:id="rId13"/>
    <p:sldId id="281" r:id="rId14"/>
    <p:sldId id="282" r:id="rId15"/>
    <p:sldId id="315" r:id="rId16"/>
    <p:sldId id="323" r:id="rId17"/>
    <p:sldId id="324" r:id="rId18"/>
    <p:sldId id="325" r:id="rId19"/>
    <p:sldId id="326" r:id="rId20"/>
    <p:sldId id="327" r:id="rId21"/>
    <p:sldId id="328" r:id="rId22"/>
    <p:sldId id="314" r:id="rId23"/>
    <p:sldId id="329" r:id="rId24"/>
    <p:sldId id="334" r:id="rId25"/>
    <p:sldId id="331" r:id="rId26"/>
    <p:sldId id="330" r:id="rId27"/>
    <p:sldId id="332" r:id="rId28"/>
    <p:sldId id="333" r:id="rId29"/>
    <p:sldId id="341" r:id="rId30"/>
    <p:sldId id="343" r:id="rId31"/>
    <p:sldId id="344" r:id="rId3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71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18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5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9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04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1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01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76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5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3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06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8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8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8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1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ĐỀ 01</a:t>
            </a:r>
            <a:b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vi-VN" sz="2800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chương trình quản lý thông tin sinh viên bằng C++</a:t>
            </a:r>
            <a:endParaRPr lang="en-US" sz="2800" dirty="0"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Thêm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mới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danh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sách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DA9705A-6430-4E56-92DF-7C279DB1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3880"/>
            <a:ext cx="5830051" cy="53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Mã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: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Nếu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mã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đã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tồn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tại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hoặc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không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đúng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định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dạng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thì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yêu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cầu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lại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E3677-AB80-41D4-8FDA-34A5E098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20" y="1936376"/>
            <a:ext cx="6367663" cy="47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9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Tên : Nếu tên chứa kí tự đặc biệt hoặc số sẽ được coi là không hợp lệ và yêu cầu nhập lại</a:t>
            </a:r>
            <a:b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DEA98-3DDC-40F6-9BAC-7231D32A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08021"/>
            <a:ext cx="7234264" cy="42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9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0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Ngày tháng năm sinh : Yêu cầu người dùng nhập ngày tháng năm sinh theo định dạng dd/mm/yyyy</a:t>
            </a:r>
            <a:b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8A5B2-1319-4445-B29C-6C86A40BC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61185"/>
            <a:ext cx="7185999" cy="46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4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5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Điểm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: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Yêu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cầu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số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trong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khoảng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từ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0.0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đến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10.0</a:t>
            </a:r>
            <a:b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BF132C-3C0D-4197-B9C8-5156D353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6" y="1818345"/>
            <a:ext cx="8168685" cy="45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5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qua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mã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số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검색 - 무료 현서와 웹개 아이콘">
            <a:extLst>
              <a:ext uri="{FF2B5EF4-FFF2-40B4-BE49-F238E27FC236}">
                <a16:creationId xmlns:a16="http://schemas.microsoft.com/office/drawing/2014/main" id="{CF519FDA-74BB-4087-B40C-68135CBB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81" y="3808750"/>
            <a:ext cx="2756648" cy="27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8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7996518" cy="3207344"/>
          </a:xfrm>
        </p:spPr>
        <p:txBody>
          <a:bodyPr/>
          <a:lstStyle/>
          <a:p>
            <a:r>
              <a:rPr lang="en-US" dirty="0"/>
              <a:t>Lương </a:t>
            </a:r>
            <a:r>
              <a:rPr lang="en-US" dirty="0" err="1"/>
              <a:t>Chí</a:t>
            </a:r>
            <a:r>
              <a:rPr lang="en-US" dirty="0"/>
              <a:t> Dũng (24110215) –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trưởng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Link </a:t>
            </a:r>
            <a:r>
              <a:rPr lang="en-US" sz="2800" dirty="0" err="1"/>
              <a:t>github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project: </a:t>
            </a:r>
            <a:r>
              <a:rPr lang="en-US" sz="1800" u="sng" dirty="0">
                <a:solidFill>
                  <a:schemeClr val="bg2">
                    <a:lumMod val="50000"/>
                  </a:schemeClr>
                </a:solidFill>
              </a:rPr>
              <a:t>https://github.com/luongd123/PROJECT_FINAL_AET2014_HP3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16E6D-2314-48CD-8503-D9F5F0B8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570" y="2504159"/>
            <a:ext cx="1849681" cy="18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775448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về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cần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414AE8-2FE1-4592-A360-7B702680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878" y="2074541"/>
            <a:ext cx="8194559" cy="3518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0EC682-39BA-4348-A6CD-1BF73391DDFD}"/>
              </a:ext>
            </a:extLst>
          </p:cNvPr>
          <p:cNvSpPr txBox="1"/>
          <p:nvPr/>
        </p:nvSpPr>
        <p:spPr>
          <a:xfrm>
            <a:off x="1550563" y="5897886"/>
            <a:ext cx="976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kiếm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tuyến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duyệt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toàn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kiếm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2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62" y="50380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ra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33632-D8BB-4633-8CB1-E6989F41D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58" y="1185092"/>
            <a:ext cx="8005483" cy="56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1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trung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bình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cao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nhất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검색 - 무료 현서와 웹개 아이콘">
            <a:extLst>
              <a:ext uri="{FF2B5EF4-FFF2-40B4-BE49-F238E27FC236}">
                <a16:creationId xmlns:a16="http://schemas.microsoft.com/office/drawing/2014/main" id="{CF519FDA-74BB-4087-B40C-68135CBB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81" y="3808750"/>
            <a:ext cx="2756648" cy="27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4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62" y="50380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ra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EC682-39BA-4348-A6CD-1BF73391DDFD}"/>
              </a:ext>
            </a:extLst>
          </p:cNvPr>
          <p:cNvSpPr txBox="1"/>
          <p:nvPr/>
        </p:nvSpPr>
        <p:spPr>
          <a:xfrm>
            <a:off x="8659905" y="1454683"/>
            <a:ext cx="268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Duyệt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push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list,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4D1BD-95A9-468E-BC7B-6B42BD5B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81" y="1156445"/>
            <a:ext cx="7100413" cy="56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trung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bình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Thấp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nhất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검색 - 무료 현서와 웹개 아이콘">
            <a:extLst>
              <a:ext uri="{FF2B5EF4-FFF2-40B4-BE49-F238E27FC236}">
                <a16:creationId xmlns:a16="http://schemas.microsoft.com/office/drawing/2014/main" id="{CF519FDA-74BB-4087-B40C-68135CBB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81" y="3808750"/>
            <a:ext cx="2756648" cy="27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93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62" y="50380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ra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EC682-39BA-4348-A6CD-1BF73391DDFD}"/>
              </a:ext>
            </a:extLst>
          </p:cNvPr>
          <p:cNvSpPr txBox="1"/>
          <p:nvPr/>
        </p:nvSpPr>
        <p:spPr>
          <a:xfrm>
            <a:off x="8659905" y="1454683"/>
            <a:ext cx="268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Duyệt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thấp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push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list,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4D1BD-95A9-468E-BC7B-6B42BD5B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81" y="1156445"/>
            <a:ext cx="7100413" cy="5668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722293-130C-4400-B26C-4D56F6ABF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25" y="1156445"/>
            <a:ext cx="7100412" cy="56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8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F9A9-B68C-47AD-AB11-717F4A21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369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Mở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chương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trình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Đóng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chương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trình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E828-ECB7-40EA-85F8-1828D58E7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522EA-B181-4D79-A01F-B4D12A14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7" y="1766045"/>
            <a:ext cx="4520911" cy="4419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12F9C-25C3-4076-B18E-3D1037C7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46" y="1766045"/>
            <a:ext cx="4590983" cy="44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9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VỀ HÀM 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1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C0070-826F-4B5C-82AD-84B5C22D4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9176" y="1479177"/>
            <a:ext cx="9371165" cy="4574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DESIGN</a:t>
            </a:r>
            <a:r>
              <a:rPr lang="en-US" b="1" dirty="0"/>
              <a:t> 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</a:t>
            </a:r>
            <a:r>
              <a:rPr lang="en-US" b="1" dirty="0"/>
              <a:t> 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SLIDE DEMO </a:t>
            </a:r>
            <a:r>
              <a:rPr lang="en-US" b="1" dirty="0"/>
              <a:t>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PHÁT TRIỂN MENU </a:t>
            </a:r>
            <a:r>
              <a:rPr lang="en-US" b="1" dirty="0"/>
              <a:t>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XÂY DỰNG CLASS </a:t>
            </a:r>
            <a:r>
              <a:rPr lang="en-US" b="1" dirty="0"/>
              <a:t>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XÂY DỰNG CÁC CHỨC NĂNG </a:t>
            </a:r>
            <a:r>
              <a:rPr lang="en-US" b="1" dirty="0"/>
              <a:t>: LƯƠNG CHÍ DŨNG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XÂY DỰNG CÁC HÀM CHUẨN HÓA, CHECK VALID </a:t>
            </a:r>
            <a:r>
              <a:rPr lang="en-US" b="1" dirty="0"/>
              <a:t>: LƯƠNG CHÍ DŨNG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CD0A-5DD5-40FA-897A-448080DF7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6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về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lớp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student,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thuộc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tính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phương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thức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,…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124733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625D-8526-4198-9CF3-50CC868B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747" y="498475"/>
            <a:ext cx="5723586" cy="1869836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thuộc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tính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41BD5-6B36-496F-A698-BD5324C6F9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55F89-A7AC-4B61-8FFF-8E385E20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68" y="2144193"/>
            <a:ext cx="7128855" cy="38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3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00" y="393057"/>
            <a:ext cx="5723586" cy="1502283"/>
          </a:xfrm>
        </p:spPr>
        <p:txBody>
          <a:bodyPr/>
          <a:lstStyle/>
          <a:p>
            <a:r>
              <a:rPr lang="en-US" dirty="0" err="1"/>
              <a:t>Contructor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2D430-54DB-41A0-BE2E-E117E1B436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F666F-B4A1-499F-99A4-FBC8D72B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53" y="1882588"/>
            <a:ext cx="7611035" cy="41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1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00" y="393057"/>
            <a:ext cx="5723586" cy="1502283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06DF4-7E45-4FE8-8CAA-3D57D7A9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90" y="2554941"/>
            <a:ext cx="7759019" cy="29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00" y="393057"/>
            <a:ext cx="5723586" cy="1502283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754C5-DF6B-4260-B4F9-4A56DE64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76" y="2517082"/>
            <a:ext cx="7876054" cy="3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7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999" y="393057"/>
            <a:ext cx="6594047" cy="150228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Phương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thức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Display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3D027-B071-4EEE-85B2-7E885D9A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275" y="2169460"/>
            <a:ext cx="7987450" cy="35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VỀ CÁC CHỨC NĂNG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{AAB59C1C-C3C3-4D84-8C3E-E66EEC75BAA1}tf78438558_win32</Template>
  <TotalTime>253</TotalTime>
  <Words>845</Words>
  <Application>Microsoft Office PowerPoint</Application>
  <PresentationFormat>Widescreen</PresentationFormat>
  <Paragraphs>74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Cambria</vt:lpstr>
      <vt:lpstr>Sabon Next LT</vt:lpstr>
      <vt:lpstr>Segoe UI Black</vt:lpstr>
      <vt:lpstr>Custom</vt:lpstr>
      <vt:lpstr>ĐỀ 01 chương trình quản lý thông tin sinh viên bằng C++</vt:lpstr>
      <vt:lpstr>Thành Viên</vt:lpstr>
      <vt:lpstr>Giới thiệu về lớp student, thuộc tính, phương thức,…</vt:lpstr>
      <vt:lpstr>Các thuộc tính</vt:lpstr>
      <vt:lpstr>Contructor</vt:lpstr>
      <vt:lpstr>Hàm set</vt:lpstr>
      <vt:lpstr>Hàm Get</vt:lpstr>
      <vt:lpstr>Phương thức Display</vt:lpstr>
      <vt:lpstr>Giới ThIỆU VỀ CÁC CHỨC NĂNG</vt:lpstr>
      <vt:lpstr>Thêm sinh viên mới vào danh sách</vt:lpstr>
      <vt:lpstr>Người dùng nhập vào thông tin và phần mềm sẽ kiểm tra</vt:lpstr>
      <vt:lpstr>Mã sinh viên : Nếu mã sinh viên đã tồn tại hoặc không đúng định dạng thì sẽ yêu cầu người dùng nhập lại </vt:lpstr>
      <vt:lpstr>Người dùng nhập vào thông tin và phần mềm sẽ kiểm tra</vt:lpstr>
      <vt:lpstr>Tên : Nếu tên chứa kí tự đặc biệt hoặc số sẽ được coi là không hợp lệ và yêu cầu nhập lại </vt:lpstr>
      <vt:lpstr>Người dùng nhập vào thông tin và phần mềm sẽ kiểm tra</vt:lpstr>
      <vt:lpstr>Ngày tháng năm sinh : Yêu cầu người dùng nhập ngày tháng năm sinh theo định dạng dd/mm/yyyy </vt:lpstr>
      <vt:lpstr>Người dùng nhập vào thông tin và phần mềm sẽ kiểm tra</vt:lpstr>
      <vt:lpstr>Điểm : Yêu cầu nhập số trong khoảng từ 0.0 đến 10.0 </vt:lpstr>
      <vt:lpstr>Tìm kiếm sinh viên thông qua mã số sinh viên</vt:lpstr>
      <vt:lpstr>Hàm tìm kiếm và trả về sinh viên cần tìm</vt:lpstr>
      <vt:lpstr>Hàm in ra kết quả tìm kiếm</vt:lpstr>
      <vt:lpstr>Tìm kiếm sinh có điểm trung bình cao nhất</vt:lpstr>
      <vt:lpstr>Hàm in ra kết quả tìm kiếm</vt:lpstr>
      <vt:lpstr>Tìm kiếm sinh có điểm trung bình Thấp nhất</vt:lpstr>
      <vt:lpstr>Hàm in ra kết quả tìm kiếm</vt:lpstr>
      <vt:lpstr>Mở chương trình Đóng chương trình</vt:lpstr>
      <vt:lpstr>VỀ HÀM MAIN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01 chương trình quản lý thông tin sinh viên bằng C++</dc:title>
  <dc:subject/>
  <dc:creator>dũng lương</dc:creator>
  <cp:lastModifiedBy>dũng lương</cp:lastModifiedBy>
  <cp:revision>20</cp:revision>
  <dcterms:created xsi:type="dcterms:W3CDTF">2025-01-10T10:43:49Z</dcterms:created>
  <dcterms:modified xsi:type="dcterms:W3CDTF">2025-01-18T09:46:08Z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