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b3069aa0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b3069aa0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Kimberly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cb3069aa0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cb3069aa0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Kimberly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d9d0974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d9d0974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Kimberly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d99796e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d99796e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Kimberly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db1dfd97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db1dfd97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b3069aa0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b3069aa0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bee340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cbee340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b3069aa0_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b3069aa0_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cb3069aa0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cb3069aa0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b3069aa0_4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cb3069aa0_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d9d0974f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d9d0974f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9d0974f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d9d0974f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9796e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9796e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Kimberly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58600" y="872450"/>
            <a:ext cx="50175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24825" y="2437375"/>
            <a:ext cx="33786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Group 8 – Java: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Peter Boukhalil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Luong Dang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Kimberly Nivon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Julia Beatriz Ramos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Nhi Vu </a:t>
            </a:r>
            <a:endParaRPr sz="2300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462825" y="1618550"/>
            <a:ext cx="41535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Section 1 - Problem 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Section 2 - Problem 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Problem 1 Solution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874150" y="1017475"/>
            <a:ext cx="3933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8525" l="0" r="0" t="0"/>
          <a:stretch/>
        </p:blipFill>
        <p:spPr>
          <a:xfrm>
            <a:off x="1197675" y="1067900"/>
            <a:ext cx="6748649" cy="33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Problem 1 Solution Output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677" y="1307850"/>
            <a:ext cx="7708325" cy="23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Problem 1 B Solution - Graph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025" y="1042700"/>
            <a:ext cx="5358949" cy="38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052550" y="1449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The End</a:t>
            </a:r>
            <a:endParaRPr sz="7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34000" y="355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1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70200"/>
            <a:ext cx="63150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81000" y="63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ection 1 - Problem 1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950" y="679950"/>
            <a:ext cx="6268607" cy="416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1 Solution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00" y="1377125"/>
            <a:ext cx="6953650" cy="30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1 - Problem 1 Solution Output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36688" l="0" r="0" t="0"/>
          <a:stretch/>
        </p:blipFill>
        <p:spPr>
          <a:xfrm>
            <a:off x="1586025" y="1857925"/>
            <a:ext cx="5495400" cy="7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Problem 1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42200"/>
            <a:ext cx="61722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Problem 1 A Solution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874150" y="1017475"/>
            <a:ext cx="3933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13" y="1543175"/>
            <a:ext cx="8080776" cy="1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Problem 1 A Solution Output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8100"/>
            <a:ext cx="8839200" cy="78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2 - Problem 1 B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874150" y="1017475"/>
            <a:ext cx="39333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55" y="1307850"/>
            <a:ext cx="5783796" cy="26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