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cb3069aa0_4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cb3069aa0_4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Kimberly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bfee8ffd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bfee8ffd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Nhi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c7a0fbe8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c7a0fbe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Julia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c7a0fbe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c7a0fbe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Julia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c7a0fbe8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c7a0fbe8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Julia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bfee8ffd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bfee8ffd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Luong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c997548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c997548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c9975486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c9975486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c9975486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c9975486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c9975486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c9975486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c9975486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ac9975486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cb3069aa0_4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cb3069aa0_4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Nhi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c9975486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c9975486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c9975486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c9975486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16094fa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16094fa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Peter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c9d61936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c9d61936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c9d61936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c9d61936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Kim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c9d6193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ac9d6193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Kim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c9d61936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c9d6193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Solution is found when x = (x1, x2, … , xn), if x1(k+1) is a more suitable approximation to x1 than x1(k). Then we would proceed to find the new value x1(k+1) to use instead of an old value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Peter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c9f2aab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c9f2aab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db1dfd97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db1dfd97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bfee8ff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bfee8ff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bfee8ffd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bfee8ffd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bfee8ffd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bfee8ffd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bfee8ffd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bfee8ffd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bfee8ffd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bfee8ffd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d9d0974f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d9d0974f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Nhi, Luong/Julia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bfee8ffd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bfee8ffd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Nhi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5" Type="http://schemas.openxmlformats.org/officeDocument/2006/relationships/hyperlink" Target="https://www.youtube.com/watch?v=4YzIfcSFVCU&amp;ab_channel=ThomasBingha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1.pn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Relationship Id="rId4" Type="http://schemas.openxmlformats.org/officeDocument/2006/relationships/image" Target="../media/image45.png"/><Relationship Id="rId5" Type="http://schemas.openxmlformats.org/officeDocument/2006/relationships/image" Target="../media/image40.png"/><Relationship Id="rId6" Type="http://schemas.openxmlformats.org/officeDocument/2006/relationships/image" Target="../media/image4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Relationship Id="rId5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6.png"/><Relationship Id="rId4" Type="http://schemas.openxmlformats.org/officeDocument/2006/relationships/image" Target="../media/image38.png"/><Relationship Id="rId5" Type="http://schemas.openxmlformats.org/officeDocument/2006/relationships/image" Target="../media/image4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Relationship Id="rId4" Type="http://schemas.openxmlformats.org/officeDocument/2006/relationships/image" Target="../media/image44.png"/><Relationship Id="rId5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58600" y="872450"/>
            <a:ext cx="50175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924825" y="2437375"/>
            <a:ext cx="3378600" cy="22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Group 8 – Java: 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Peter Boukhalil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Luong Dang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Kimberly Nivon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Julia Beatriz Ramos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Nhi Vu </a:t>
            </a:r>
            <a:endParaRPr sz="2300"/>
          </a:p>
        </p:txBody>
      </p:sp>
      <p:sp>
        <p:nvSpPr>
          <p:cNvPr id="136" name="Google Shape;136;p13"/>
          <p:cNvSpPr txBox="1"/>
          <p:nvPr>
            <p:ph type="ctrTitle"/>
          </p:nvPr>
        </p:nvSpPr>
        <p:spPr>
          <a:xfrm>
            <a:off x="3462825" y="1618550"/>
            <a:ext cx="41535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Section 1 - Problem 3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Section 2 - Problem 1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Section 3 - Problem 1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2 - Part (i) - Finding A and b</a:t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874150" y="1017475"/>
            <a:ext cx="3933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05000"/>
            <a:ext cx="2787513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450" y="1105000"/>
            <a:ext cx="361123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4056950" y="304925"/>
            <a:ext cx="5081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2 - Part (i)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Pivoting + Output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874150" y="1017475"/>
            <a:ext cx="3933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719"/>
            <a:ext cx="3248025" cy="5148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6950" y="1526850"/>
            <a:ext cx="32480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3655950" y="364175"/>
            <a:ext cx="4166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2 - Part (i)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Pivoting + Output</a:t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8024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7549" y="1556475"/>
            <a:ext cx="31242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4721650" y="156950"/>
            <a:ext cx="4166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2 - Part (i) Scaled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Pivoting + Output</a:t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 rotWithShape="1">
          <a:blip r:embed="rId3">
            <a:alphaModFix/>
          </a:blip>
          <a:srcRect b="0" l="0" r="8600" t="5177"/>
          <a:stretch/>
        </p:blipFill>
        <p:spPr>
          <a:xfrm>
            <a:off x="0" y="0"/>
            <a:ext cx="41444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 txBox="1"/>
          <p:nvPr>
            <p:ph type="title"/>
          </p:nvPr>
        </p:nvSpPr>
        <p:spPr>
          <a:xfrm>
            <a:off x="981300" y="4815600"/>
            <a:ext cx="3673800" cy="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*Back substitution and print output* </a:t>
            </a:r>
            <a:endParaRPr sz="1200"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2726" y="1790438"/>
            <a:ext cx="3133725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5"/>
          <p:cNvSpPr txBox="1"/>
          <p:nvPr>
            <p:ph type="title"/>
          </p:nvPr>
        </p:nvSpPr>
        <p:spPr>
          <a:xfrm>
            <a:off x="4341000" y="1115450"/>
            <a:ext cx="48030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Algorithm from: </a:t>
            </a:r>
            <a:r>
              <a:rPr lang="en" sz="1000" u="sng">
                <a:solidFill>
                  <a:schemeClr val="hlink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https://www.youtube.com/watch?v=4YzIfcSFVCU&amp;ab_channel=ThomasBingham</a:t>
            </a:r>
            <a:endParaRPr sz="1000">
              <a:solidFill>
                <a:srgbClr val="808080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2 - Part (ii)</a:t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 rotWithShape="1">
          <a:blip r:embed="rId3">
            <a:alphaModFix/>
          </a:blip>
          <a:srcRect b="0" l="0" r="0" t="88310"/>
          <a:stretch/>
        </p:blipFill>
        <p:spPr>
          <a:xfrm>
            <a:off x="855550" y="999100"/>
            <a:ext cx="5760350" cy="2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6"/>
          <p:cNvSpPr txBox="1"/>
          <p:nvPr/>
        </p:nvSpPr>
        <p:spPr>
          <a:xfrm>
            <a:off x="481050" y="1450550"/>
            <a:ext cx="7467300" cy="29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525450" y="1450550"/>
            <a:ext cx="7038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Reused methods from Part 1: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initA() , initB()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printMatrix()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printVector()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Gaussian elimination algorithm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New methods: 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multiplyMatrices()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multiplyMatrixWithVector()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findInverseLowerTri()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findInverseUpperTri()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625" y="1418875"/>
            <a:ext cx="5473275" cy="323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/>
        </p:nvSpPr>
        <p:spPr>
          <a:xfrm>
            <a:off x="251625" y="185025"/>
            <a:ext cx="4818000" cy="22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Find L and U matrices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Reused Gauss Elimination Algorithm with </a:t>
            </a: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modification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a)Upper Matrix = row reduced matrix of A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b)Lower Matrix = multipliers from the Gauss Elimination Operation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25" y="1776175"/>
            <a:ext cx="442912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8050" y="333025"/>
            <a:ext cx="3228975" cy="279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7"/>
          <p:cNvSpPr txBox="1"/>
          <p:nvPr/>
        </p:nvSpPr>
        <p:spPr>
          <a:xfrm>
            <a:off x="5321125" y="3315525"/>
            <a:ext cx="35271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Easier to load data into each matrix separately, so we create a </a:t>
            </a: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temporary</a:t>
            </a: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matrix, which equals to matrix A. Then have a for-loop to copy tempMatrix’s data into upperMatrix after the elimination.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858475" y="3315525"/>
            <a:ext cx="3848400" cy="325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Google Shape;239;p27"/>
          <p:cNvCxnSpPr/>
          <p:nvPr/>
        </p:nvCxnSpPr>
        <p:spPr>
          <a:xfrm flipH="1">
            <a:off x="5173000" y="88800"/>
            <a:ext cx="7500" cy="49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550" y="152400"/>
            <a:ext cx="529158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8"/>
          <p:cNvSpPr txBox="1"/>
          <p:nvPr/>
        </p:nvSpPr>
        <p:spPr>
          <a:xfrm>
            <a:off x="1139725" y="2050000"/>
            <a:ext cx="17613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 and U matrix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/>
        </p:nvSpPr>
        <p:spPr>
          <a:xfrm>
            <a:off x="4943700" y="1517175"/>
            <a:ext cx="3818700" cy="25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Assumption: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	A x= LUx = B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	=&gt; A= LU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=&gt; A^-1= U^-1 * L^-1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	X = A^-1 * B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	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750" y="725325"/>
            <a:ext cx="3955001" cy="20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050" y="3065125"/>
            <a:ext cx="4036399" cy="18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 txBox="1"/>
          <p:nvPr/>
        </p:nvSpPr>
        <p:spPr>
          <a:xfrm>
            <a:off x="873275" y="273825"/>
            <a:ext cx="50991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Find Inverse of Matrix A: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/>
        </p:nvSpPr>
        <p:spPr>
          <a:xfrm>
            <a:off x="355250" y="148025"/>
            <a:ext cx="7038900" cy="4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To find Inverse of a matrix, reuse  back substitution algorithm with modification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Inverse of a matrix is the solution of Back-substitution 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Operation where B is Identity and B = {b1, b2, b3, ..bn} 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			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Ex:			 bbb		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en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|a1^-1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	 bbb		= </a:t>
            </a:r>
            <a:r>
              <a:rPr lang="en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|a2 ^-1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	 bbb		= </a:t>
            </a:r>
            <a:r>
              <a:rPr lang="en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|a3 ^-1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				 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A^-1 = {a1 ^-1,a2 ^-1,a3 ^-1}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9" name="Google Shape;2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275" y="611225"/>
            <a:ext cx="4120098" cy="42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0"/>
          <p:cNvSpPr/>
          <p:nvPr/>
        </p:nvSpPr>
        <p:spPr>
          <a:xfrm>
            <a:off x="4689075" y="2486650"/>
            <a:ext cx="3522900" cy="1857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0"/>
          <p:cNvPicPr preferRelativeResize="0"/>
          <p:nvPr/>
        </p:nvPicPr>
        <p:blipFill rotWithShape="1">
          <a:blip r:embed="rId4">
            <a:alphaModFix/>
          </a:blip>
          <a:srcRect b="0" l="0" r="41840" t="0"/>
          <a:stretch/>
        </p:blipFill>
        <p:spPr>
          <a:xfrm>
            <a:off x="753025" y="1397775"/>
            <a:ext cx="191122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 rotWithShape="1">
          <a:blip r:embed="rId4">
            <a:alphaModFix/>
          </a:blip>
          <a:srcRect b="0" l="0" r="51524" t="0"/>
          <a:stretch/>
        </p:blipFill>
        <p:spPr>
          <a:xfrm>
            <a:off x="753025" y="2486650"/>
            <a:ext cx="15930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0"/>
          <p:cNvPicPr preferRelativeResize="0"/>
          <p:nvPr/>
        </p:nvPicPr>
        <p:blipFill rotWithShape="1">
          <a:blip r:embed="rId4">
            <a:alphaModFix/>
          </a:blip>
          <a:srcRect b="0" l="0" r="51524" t="0"/>
          <a:stretch/>
        </p:blipFill>
        <p:spPr>
          <a:xfrm>
            <a:off x="753025" y="3648975"/>
            <a:ext cx="15930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0"/>
          <p:cNvPicPr preferRelativeResize="0"/>
          <p:nvPr/>
        </p:nvPicPr>
        <p:blipFill rotWithShape="1">
          <a:blip r:embed="rId4">
            <a:alphaModFix/>
          </a:blip>
          <a:srcRect b="0" l="71722" r="23997" t="0"/>
          <a:stretch/>
        </p:blipFill>
        <p:spPr>
          <a:xfrm>
            <a:off x="2664250" y="1397775"/>
            <a:ext cx="14062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 rotWithShape="1">
          <a:blip r:embed="rId4">
            <a:alphaModFix/>
          </a:blip>
          <a:srcRect b="0" l="59654" r="34264" t="0"/>
          <a:stretch/>
        </p:blipFill>
        <p:spPr>
          <a:xfrm>
            <a:off x="2346025" y="2486650"/>
            <a:ext cx="19982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4">
            <a:alphaModFix/>
          </a:blip>
          <a:srcRect b="0" l="71722" r="23997" t="0"/>
          <a:stretch/>
        </p:blipFill>
        <p:spPr>
          <a:xfrm>
            <a:off x="2545850" y="2486650"/>
            <a:ext cx="14062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5">
            <a:alphaModFix/>
          </a:blip>
          <a:srcRect b="0" l="67349" r="24768" t="0"/>
          <a:stretch/>
        </p:blipFill>
        <p:spPr>
          <a:xfrm>
            <a:off x="2346019" y="3648975"/>
            <a:ext cx="25902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550" y="152400"/>
            <a:ext cx="529158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1"/>
          <p:cNvSpPr txBox="1"/>
          <p:nvPr/>
        </p:nvSpPr>
        <p:spPr>
          <a:xfrm>
            <a:off x="1139725" y="2050000"/>
            <a:ext cx="17613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 and U matrix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1 - Problem 3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1941300"/>
            <a:ext cx="58483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100" y="848649"/>
            <a:ext cx="7918476" cy="40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2"/>
          <p:cNvSpPr txBox="1"/>
          <p:nvPr/>
        </p:nvSpPr>
        <p:spPr>
          <a:xfrm>
            <a:off x="3115725" y="288625"/>
            <a:ext cx="35523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Inverse of L and U matrix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1625"/>
            <a:ext cx="8839201" cy="1537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79" y="2571750"/>
            <a:ext cx="4913282" cy="240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3"/>
          <p:cNvSpPr txBox="1"/>
          <p:nvPr/>
        </p:nvSpPr>
        <p:spPr>
          <a:xfrm>
            <a:off x="362625" y="148025"/>
            <a:ext cx="48624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Inverse of A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33"/>
          <p:cNvSpPr txBox="1"/>
          <p:nvPr/>
        </p:nvSpPr>
        <p:spPr>
          <a:xfrm>
            <a:off x="470625" y="2150600"/>
            <a:ext cx="48624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Estimated X, where x~ = A^-1 * b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3</a:t>
            </a:r>
            <a:endParaRPr/>
          </a:p>
        </p:txBody>
      </p:sp>
      <p:sp>
        <p:nvSpPr>
          <p:cNvPr id="293" name="Google Shape;293;p34"/>
          <p:cNvSpPr txBox="1"/>
          <p:nvPr/>
        </p:nvSpPr>
        <p:spPr>
          <a:xfrm>
            <a:off x="874150" y="1017475"/>
            <a:ext cx="3933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4" name="Google Shape;2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400" y="1514188"/>
            <a:ext cx="5487189" cy="21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850" y="950425"/>
            <a:ext cx="3356400" cy="37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25" y="1499176"/>
            <a:ext cx="4907924" cy="1891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Google Shape;301;p35"/>
          <p:cNvCxnSpPr/>
          <p:nvPr/>
        </p:nvCxnSpPr>
        <p:spPr>
          <a:xfrm flipH="1" rot="10800000">
            <a:off x="4537250" y="1350375"/>
            <a:ext cx="1290600" cy="77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35"/>
          <p:cNvSpPr/>
          <p:nvPr/>
        </p:nvSpPr>
        <p:spPr>
          <a:xfrm>
            <a:off x="693288" y="2174300"/>
            <a:ext cx="3901800" cy="14496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3" name="Google Shape;303;p35"/>
          <p:cNvCxnSpPr>
            <a:stCxn id="302" idx="6"/>
          </p:cNvCxnSpPr>
          <p:nvPr/>
        </p:nvCxnSpPr>
        <p:spPr>
          <a:xfrm flipH="1" rot="10800000">
            <a:off x="4595088" y="2879300"/>
            <a:ext cx="1262700" cy="1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35"/>
          <p:cNvCxnSpPr/>
          <p:nvPr/>
        </p:nvCxnSpPr>
        <p:spPr>
          <a:xfrm>
            <a:off x="4279125" y="3286275"/>
            <a:ext cx="1370100" cy="51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 txBox="1"/>
          <p:nvPr>
            <p:ph type="title"/>
          </p:nvPr>
        </p:nvSpPr>
        <p:spPr>
          <a:xfrm>
            <a:off x="1277650" y="76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Jacobi Method</a:t>
            </a:r>
            <a:endParaRPr/>
          </a:p>
        </p:txBody>
      </p:sp>
      <p:sp>
        <p:nvSpPr>
          <p:cNvPr id="310" name="Google Shape;310;p36"/>
          <p:cNvSpPr txBox="1"/>
          <p:nvPr/>
        </p:nvSpPr>
        <p:spPr>
          <a:xfrm>
            <a:off x="1181600" y="407550"/>
            <a:ext cx="772770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Approximation of x</a:t>
            </a:r>
            <a:r>
              <a:rPr baseline="30000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aseline="30000" i="1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baseline="30000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= (</a:t>
            </a:r>
            <a:r>
              <a:rPr i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aseline="30000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aseline="30000" i="1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baseline="30000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i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aseline="30000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aseline="30000" i="1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baseline="30000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i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baseline="30000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aseline="30000" i="1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baseline="30000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…, </a:t>
            </a:r>
            <a:r>
              <a:rPr i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i="1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aseline="30000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aseline="30000" i="1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baseline="30000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 to find new values: </a:t>
            </a:r>
            <a:r>
              <a:rPr b="1" i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aseline="30000" i="1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baseline="30000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+1)</a:t>
            </a: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= (</a:t>
            </a:r>
            <a:r>
              <a:rPr i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aseline="30000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aseline="30000" i="1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baseline="30000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+1)</a:t>
            </a: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i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aseline="30000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aseline="30000" i="1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baseline="30000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+1)</a:t>
            </a: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…, </a:t>
            </a:r>
            <a:r>
              <a:rPr i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i="1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aseline="30000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aseline="30000" i="1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baseline="30000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+1)</a:t>
            </a: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311" name="Google Shape;3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5" y="4078288"/>
            <a:ext cx="2700350" cy="7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36150"/>
            <a:ext cx="3370845" cy="31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0850" y="836150"/>
            <a:ext cx="3585475" cy="31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1300" y="852024"/>
            <a:ext cx="4169874" cy="31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6"/>
          <p:cNvSpPr txBox="1"/>
          <p:nvPr/>
        </p:nvSpPr>
        <p:spPr>
          <a:xfrm>
            <a:off x="2582250" y="3918875"/>
            <a:ext cx="39795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Starts with x (0) = 0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 old values to calculate the new value within equation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 then calculate the absolute error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Iteration occurs to find a sequence of increasingly better approximation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/>
        </p:nvSpPr>
        <p:spPr>
          <a:xfrm>
            <a:off x="1176325" y="313700"/>
            <a:ext cx="73404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Jacobi Method - Output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37"/>
          <p:cNvPicPr preferRelativeResize="0"/>
          <p:nvPr/>
        </p:nvPicPr>
        <p:blipFill rotWithShape="1">
          <a:blip r:embed="rId3">
            <a:alphaModFix/>
          </a:blip>
          <a:srcRect b="0" l="0" r="19237" t="0"/>
          <a:stretch/>
        </p:blipFill>
        <p:spPr>
          <a:xfrm>
            <a:off x="6163275" y="1508050"/>
            <a:ext cx="2851650" cy="20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3225" y="918375"/>
            <a:ext cx="3017547" cy="3668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7"/>
          <p:cNvSpPr txBox="1"/>
          <p:nvPr/>
        </p:nvSpPr>
        <p:spPr>
          <a:xfrm>
            <a:off x="2516650" y="4586875"/>
            <a:ext cx="5718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35 Iterations required to achieve convergence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6126450" y="1170200"/>
            <a:ext cx="47556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new values are: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5" name="Google Shape;32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508050"/>
            <a:ext cx="3017550" cy="186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1052550" y="145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Gauss-Seidel Method</a:t>
            </a:r>
            <a:endParaRPr/>
          </a:p>
        </p:txBody>
      </p:sp>
      <p:pic>
        <p:nvPicPr>
          <p:cNvPr id="331" name="Google Shape;3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50" y="885650"/>
            <a:ext cx="3092225" cy="381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4075" y="3486900"/>
            <a:ext cx="5555601" cy="12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4075" y="885650"/>
            <a:ext cx="3442183" cy="260124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/>
          <p:nvPr/>
        </p:nvSpPr>
        <p:spPr>
          <a:xfrm>
            <a:off x="6822075" y="1746900"/>
            <a:ext cx="22176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Similar to Jacobi Method except we solve this</a:t>
            </a: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using the new and old values to get the new value 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5" name="Google Shape;33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6250" y="1146650"/>
            <a:ext cx="2217599" cy="650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43500" y="56863"/>
            <a:ext cx="2700350" cy="7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8"/>
          <p:cNvSpPr txBox="1"/>
          <p:nvPr/>
        </p:nvSpPr>
        <p:spPr>
          <a:xfrm>
            <a:off x="6822075" y="811550"/>
            <a:ext cx="7339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That is..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38"/>
          <p:cNvSpPr txBox="1"/>
          <p:nvPr/>
        </p:nvSpPr>
        <p:spPr>
          <a:xfrm>
            <a:off x="3832350" y="885650"/>
            <a:ext cx="5718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rue</a:t>
            </a: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solution is </a:t>
            </a:r>
            <a:r>
              <a:rPr b="1" i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= (</a:t>
            </a:r>
            <a:r>
              <a:rPr i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i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… , </a:t>
            </a:r>
            <a:r>
              <a:rPr i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i="1"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>
            <p:ph type="title"/>
          </p:nvPr>
        </p:nvSpPr>
        <p:spPr>
          <a:xfrm>
            <a:off x="130742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Gauss-Seidel Method- </a:t>
            </a:r>
            <a:r>
              <a:rPr lang="en"/>
              <a:t>Output</a:t>
            </a:r>
            <a:endParaRPr/>
          </a:p>
        </p:txBody>
      </p:sp>
      <p:pic>
        <p:nvPicPr>
          <p:cNvPr id="344" name="Google Shape;3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413" y="3319825"/>
            <a:ext cx="2624266" cy="173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2125" y="1307849"/>
            <a:ext cx="4049300" cy="30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7425" y="1347563"/>
            <a:ext cx="2386826" cy="15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9"/>
          <p:cNvSpPr txBox="1"/>
          <p:nvPr/>
        </p:nvSpPr>
        <p:spPr>
          <a:xfrm>
            <a:off x="1307425" y="2978500"/>
            <a:ext cx="5718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new values are: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39"/>
          <p:cNvSpPr txBox="1"/>
          <p:nvPr/>
        </p:nvSpPr>
        <p:spPr>
          <a:xfrm>
            <a:off x="4202125" y="4424875"/>
            <a:ext cx="5718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19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Iterations required to achieve convergence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/>
          <p:nvPr>
            <p:ph idx="1" type="body"/>
          </p:nvPr>
        </p:nvSpPr>
        <p:spPr>
          <a:xfrm>
            <a:off x="1052550" y="1449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The End</a:t>
            </a:r>
            <a:endParaRPr sz="7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1 - Problem 3 - Finding Matrix A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063" y="1097600"/>
            <a:ext cx="486777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1 - Problem 3 - Finding Matrix A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475" y="1082825"/>
            <a:ext cx="433094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1 - Problem 3 GE Implementation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4625"/>
            <a:ext cx="4943325" cy="418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3325" y="954625"/>
            <a:ext cx="4103700" cy="21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1 - Problem 3 Main Method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275" y="1075400"/>
            <a:ext cx="437535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1 - Problem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124" y="0"/>
            <a:ext cx="3822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300" y="1781175"/>
            <a:ext cx="39433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</a:t>
            </a: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874150" y="1017475"/>
            <a:ext cx="3933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775" y="1832475"/>
            <a:ext cx="5760341" cy="21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2301625" y="3700350"/>
            <a:ext cx="53136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82700" y="2106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2 - Part (i)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Method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250" y="-8575"/>
            <a:ext cx="37851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