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9AFE-6C73-41CB-AE01-687858AF0341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231-67A9-4239-87CE-892E401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02348B-03B0-4691-AE38-041B15359E5B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76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2EF941-4871-4C22-A0EF-F4A7375CBB57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77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rgbClr val="FF33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rgbClr val="FF33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rgbClr val="FF33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rgbClr val="FF33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rgbClr val="FF33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3399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45901F-A8E1-44C1-9F3A-D1F0A12307B4}" type="slidenum">
              <a:rPr lang="en-US" sz="1200" b="0" smtClean="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US" sz="1200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ellipse">
            <a:avLst/>
          </a:prstGeom>
          <a:solidFill>
            <a:srgbClr val="FCCD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14400" y="1600200"/>
            <a:ext cx="7315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581400"/>
            <a:ext cx="533400" cy="533400"/>
          </a:xfrm>
          <a:prstGeom prst="rect">
            <a:avLst/>
          </a:prstGeom>
          <a:solidFill>
            <a:srgbClr val="54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914400" y="32766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24800" y="1371600"/>
            <a:ext cx="533400" cy="533400"/>
          </a:xfrm>
          <a:prstGeom prst="rect">
            <a:avLst/>
          </a:prstGeom>
          <a:solidFill>
            <a:srgbClr val="545F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620000" y="1600200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486400" y="3886200"/>
            <a:ext cx="2743200" cy="152400"/>
          </a:xfrm>
          <a:prstGeom prst="rect">
            <a:avLst/>
          </a:prstGeom>
          <a:solidFill>
            <a:srgbClr val="FCCD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81000" y="2492375"/>
            <a:ext cx="8382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42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SOFTWARE TESTING</a:t>
            </a:r>
            <a:endParaRPr lang="en-US" sz="42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blackWhite">
          <a:xfrm>
            <a:off x="3124200" y="1676400"/>
            <a:ext cx="525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en-US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Ths</a:t>
            </a:r>
            <a:r>
              <a:rPr 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Huỳnh</a:t>
            </a:r>
            <a:r>
              <a:rPr 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Thắng</a:t>
            </a:r>
            <a:r>
              <a:rPr 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Được</a:t>
            </a:r>
            <a:endParaRPr lang="en-US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73183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>
              <a:defRPr/>
            </a:pPr>
            <a:r>
              <a:rPr lang="en-US" sz="4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Agenda </a:t>
            </a:r>
            <a:br>
              <a:rPr lang="en-US" sz="40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endParaRPr lang="en-US" sz="40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74838"/>
            <a:ext cx="83820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1: Software Development Life Cycles and Testing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2: Software Testing Overview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3: Test Requirements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4: Test Design Techniques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5: Working with a Test Case Management System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6: Software Error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7: Working with a Bug Management System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sz="2400" dirty="0" smtClean="0"/>
              <a:t>Chapter 8: Reporting Progress: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9357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73183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>
              <a:defRPr/>
            </a:pPr>
            <a:r>
              <a:rPr lang="en-US" sz="35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Agenda </a:t>
            </a:r>
            <a:br>
              <a:rPr lang="en-US" sz="35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endParaRPr lang="en-US" sz="3500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4582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09</a:t>
            </a:r>
            <a:r>
              <a:rPr lang="en-US" sz="2400" dirty="0" smtClean="0"/>
              <a:t>: Reading Technical Document and Creating Test Requirement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10: An Introduction to Automated Software Testing 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11: An Introduction to Action-Based Testing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12: An Introduction to </a:t>
            </a:r>
            <a:r>
              <a:rPr lang="en-US" sz="2400" dirty="0" err="1" smtClean="0"/>
              <a:t>TestArchitect</a:t>
            </a:r>
            <a:r>
              <a:rPr lang="en-US" sz="2400" dirty="0" smtClean="0"/>
              <a:t>™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13: The Big Picture of an Automation Project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14: </a:t>
            </a:r>
            <a:r>
              <a:rPr lang="en-US" sz="2400" dirty="0" err="1" smtClean="0"/>
              <a:t>TestArchitect</a:t>
            </a:r>
            <a:r>
              <a:rPr lang="en-US" sz="2400" dirty="0" smtClean="0"/>
              <a:t>™ Next Generation – Best </a:t>
            </a:r>
            <a:r>
              <a:rPr lang="en-US" sz="2400" dirty="0" smtClean="0"/>
              <a:t>Practices</a:t>
            </a:r>
            <a:endParaRPr lang="en-US" sz="2400" dirty="0" smtClean="0"/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</a:t>
            </a:r>
            <a:r>
              <a:rPr lang="en-US" sz="2400" dirty="0" smtClean="0"/>
              <a:t>15: A Day in a Life of a New Test Engineer</a:t>
            </a:r>
          </a:p>
          <a:p>
            <a:pPr marL="1489075" indent="-1489075" eaLnBrk="1" hangingPunct="1">
              <a:lnSpc>
                <a:spcPct val="110000"/>
              </a:lnSpc>
              <a:buSzPct val="95000"/>
              <a:buNone/>
            </a:pPr>
            <a:r>
              <a:rPr lang="en-US" sz="2400" dirty="0" smtClean="0"/>
              <a:t>Chapter 16: Essentials Skills for Working Effectively in an Outsourced Team</a:t>
            </a:r>
          </a:p>
        </p:txBody>
      </p:sp>
    </p:spTree>
    <p:extLst>
      <p:ext uri="{BB962C8B-B14F-4D97-AF65-F5344CB8AC3E}">
        <p14:creationId xmlns:p14="http://schemas.microsoft.com/office/powerpoint/2010/main" val="10383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SOFTWARE TESTING</vt:lpstr>
      <vt:lpstr>Agenda  </vt:lpstr>
      <vt:lpstr>Agenda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SOFTWARE  TESTING SKILLS </dc:title>
  <dc:creator>DuocHuynh</dc:creator>
  <cp:lastModifiedBy>DuocHuynh</cp:lastModifiedBy>
  <cp:revision>3</cp:revision>
  <dcterms:created xsi:type="dcterms:W3CDTF">2006-08-16T00:00:00Z</dcterms:created>
  <dcterms:modified xsi:type="dcterms:W3CDTF">2011-09-13T03:58:06Z</dcterms:modified>
</cp:coreProperties>
</file>