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680700" cy="7556500"/>
  <p:notesSz cx="106807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528" y="2342515"/>
            <a:ext cx="9083993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3057" y="4231640"/>
            <a:ext cx="7480935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352" y="1737995"/>
            <a:ext cx="4648867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3830" y="1737995"/>
            <a:ext cx="4648867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352" y="302260"/>
            <a:ext cx="9618345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352" y="1737995"/>
            <a:ext cx="9618345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3597" y="7027545"/>
            <a:ext cx="341985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352" y="7027545"/>
            <a:ext cx="245802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4676" y="7027545"/>
            <a:ext cx="245802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40042" y="225742"/>
            <a:ext cx="3434715" cy="3194685"/>
            <a:chOff x="340042" y="225742"/>
            <a:chExt cx="3434715" cy="3194685"/>
          </a:xfrm>
        </p:grpSpPr>
        <p:sp>
          <p:nvSpPr>
            <p:cNvPr id="3" name="object 3" descr=""/>
            <p:cNvSpPr/>
            <p:nvPr/>
          </p:nvSpPr>
          <p:spPr>
            <a:xfrm>
              <a:off x="342899" y="228600"/>
              <a:ext cx="3429000" cy="3188970"/>
            </a:xfrm>
            <a:custGeom>
              <a:avLst/>
              <a:gdLst/>
              <a:ahLst/>
              <a:cxnLst/>
              <a:rect l="l" t="t" r="r" b="b"/>
              <a:pathLst>
                <a:path w="3429000" h="3188970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3394709" y="0"/>
                  </a:lnTo>
                  <a:lnTo>
                    <a:pt x="3414533" y="5357"/>
                  </a:lnTo>
                  <a:lnTo>
                    <a:pt x="3424713" y="17144"/>
                  </a:lnTo>
                  <a:lnTo>
                    <a:pt x="3428464" y="28932"/>
                  </a:lnTo>
                  <a:lnTo>
                    <a:pt x="3428999" y="34289"/>
                  </a:lnTo>
                  <a:lnTo>
                    <a:pt x="3428999" y="3154679"/>
                  </a:lnTo>
                  <a:lnTo>
                    <a:pt x="3423642" y="3174503"/>
                  </a:lnTo>
                  <a:lnTo>
                    <a:pt x="3411854" y="3184683"/>
                  </a:lnTo>
                  <a:lnTo>
                    <a:pt x="3400067" y="3188434"/>
                  </a:lnTo>
                  <a:lnTo>
                    <a:pt x="3394709" y="3188969"/>
                  </a:lnTo>
                  <a:lnTo>
                    <a:pt x="34289" y="3188969"/>
                  </a:lnTo>
                  <a:lnTo>
                    <a:pt x="14466" y="3183612"/>
                  </a:lnTo>
                  <a:lnTo>
                    <a:pt x="4286" y="3171824"/>
                  </a:lnTo>
                  <a:lnTo>
                    <a:pt x="535" y="3160037"/>
                  </a:lnTo>
                  <a:lnTo>
                    <a:pt x="0" y="3154679"/>
                  </a:lnTo>
                  <a:lnTo>
                    <a:pt x="0" y="34289"/>
                  </a:lnTo>
                  <a:close/>
                </a:path>
                <a:path w="3429000" h="3188970">
                  <a:moveTo>
                    <a:pt x="0" y="228599"/>
                  </a:moveTo>
                  <a:lnTo>
                    <a:pt x="3428999" y="228599"/>
                  </a:lnTo>
                </a:path>
                <a:path w="3429000" h="3188970">
                  <a:moveTo>
                    <a:pt x="342899" y="228599"/>
                  </a:moveTo>
                  <a:lnTo>
                    <a:pt x="342899" y="3188969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58048" y="276212"/>
              <a:ext cx="995044" cy="118745"/>
            </a:xfrm>
            <a:custGeom>
              <a:avLst/>
              <a:gdLst/>
              <a:ahLst/>
              <a:cxnLst/>
              <a:rect l="l" t="t" r="r" b="b"/>
              <a:pathLst>
                <a:path w="995044" h="118745">
                  <a:moveTo>
                    <a:pt x="57137" y="23990"/>
                  </a:moveTo>
                  <a:lnTo>
                    <a:pt x="46558" y="23990"/>
                  </a:lnTo>
                  <a:lnTo>
                    <a:pt x="45504" y="26809"/>
                  </a:lnTo>
                  <a:lnTo>
                    <a:pt x="45859" y="31394"/>
                  </a:lnTo>
                  <a:lnTo>
                    <a:pt x="45859" y="35280"/>
                  </a:lnTo>
                  <a:lnTo>
                    <a:pt x="45504" y="34721"/>
                  </a:lnTo>
                  <a:lnTo>
                    <a:pt x="45504" y="57848"/>
                  </a:lnTo>
                  <a:lnTo>
                    <a:pt x="44729" y="68440"/>
                  </a:lnTo>
                  <a:lnTo>
                    <a:pt x="41935" y="76949"/>
                  </a:lnTo>
                  <a:lnTo>
                    <a:pt x="36423" y="82600"/>
                  </a:lnTo>
                  <a:lnTo>
                    <a:pt x="27508" y="84658"/>
                  </a:lnTo>
                  <a:lnTo>
                    <a:pt x="19088" y="82562"/>
                  </a:lnTo>
                  <a:lnTo>
                    <a:pt x="14287" y="76898"/>
                  </a:lnTo>
                  <a:lnTo>
                    <a:pt x="12141" y="68592"/>
                  </a:lnTo>
                  <a:lnTo>
                    <a:pt x="11658" y="58915"/>
                  </a:lnTo>
                  <a:lnTo>
                    <a:pt x="11684" y="57848"/>
                  </a:lnTo>
                  <a:lnTo>
                    <a:pt x="12192" y="48475"/>
                  </a:lnTo>
                  <a:lnTo>
                    <a:pt x="14465" y="40043"/>
                  </a:lnTo>
                  <a:lnTo>
                    <a:pt x="19380" y="34251"/>
                  </a:lnTo>
                  <a:lnTo>
                    <a:pt x="27863" y="32105"/>
                  </a:lnTo>
                  <a:lnTo>
                    <a:pt x="36868" y="33997"/>
                  </a:lnTo>
                  <a:lnTo>
                    <a:pt x="42240" y="39293"/>
                  </a:lnTo>
                  <a:lnTo>
                    <a:pt x="44831" y="47434"/>
                  </a:lnTo>
                  <a:lnTo>
                    <a:pt x="45504" y="57848"/>
                  </a:lnTo>
                  <a:lnTo>
                    <a:pt x="45504" y="34721"/>
                  </a:lnTo>
                  <a:lnTo>
                    <a:pt x="43853" y="32105"/>
                  </a:lnTo>
                  <a:lnTo>
                    <a:pt x="41617" y="28575"/>
                  </a:lnTo>
                  <a:lnTo>
                    <a:pt x="35979" y="23291"/>
                  </a:lnTo>
                  <a:lnTo>
                    <a:pt x="24688" y="23634"/>
                  </a:lnTo>
                  <a:lnTo>
                    <a:pt x="12954" y="26377"/>
                  </a:lnTo>
                  <a:lnTo>
                    <a:pt x="5334" y="33604"/>
                  </a:lnTo>
                  <a:lnTo>
                    <a:pt x="1231" y="44665"/>
                  </a:lnTo>
                  <a:lnTo>
                    <a:pt x="0" y="58915"/>
                  </a:lnTo>
                  <a:lnTo>
                    <a:pt x="1384" y="73088"/>
                  </a:lnTo>
                  <a:lnTo>
                    <a:pt x="5473" y="83997"/>
                  </a:lnTo>
                  <a:lnTo>
                    <a:pt x="12992" y="91008"/>
                  </a:lnTo>
                  <a:lnTo>
                    <a:pt x="24688" y="93484"/>
                  </a:lnTo>
                  <a:lnTo>
                    <a:pt x="35623" y="93484"/>
                  </a:lnTo>
                  <a:lnTo>
                    <a:pt x="41973" y="88900"/>
                  </a:lnTo>
                  <a:lnTo>
                    <a:pt x="44094" y="84658"/>
                  </a:lnTo>
                  <a:lnTo>
                    <a:pt x="45859" y="81140"/>
                  </a:lnTo>
                  <a:lnTo>
                    <a:pt x="45504" y="118529"/>
                  </a:lnTo>
                  <a:lnTo>
                    <a:pt x="56794" y="118529"/>
                  </a:lnTo>
                  <a:lnTo>
                    <a:pt x="56934" y="81140"/>
                  </a:lnTo>
                  <a:lnTo>
                    <a:pt x="57099" y="35280"/>
                  </a:lnTo>
                  <a:lnTo>
                    <a:pt x="57137" y="23990"/>
                  </a:lnTo>
                  <a:close/>
                </a:path>
                <a:path w="995044" h="118745">
                  <a:moveTo>
                    <a:pt x="127342" y="92075"/>
                  </a:moveTo>
                  <a:lnTo>
                    <a:pt x="126987" y="25044"/>
                  </a:lnTo>
                  <a:lnTo>
                    <a:pt x="116052" y="25044"/>
                  </a:lnTo>
                  <a:lnTo>
                    <a:pt x="116116" y="44386"/>
                  </a:lnTo>
                  <a:lnTo>
                    <a:pt x="116090" y="63588"/>
                  </a:lnTo>
                  <a:lnTo>
                    <a:pt x="111633" y="78422"/>
                  </a:lnTo>
                  <a:lnTo>
                    <a:pt x="98412" y="84658"/>
                  </a:lnTo>
                  <a:lnTo>
                    <a:pt x="87122" y="85013"/>
                  </a:lnTo>
                  <a:lnTo>
                    <a:pt x="84658" y="78308"/>
                  </a:lnTo>
                  <a:lnTo>
                    <a:pt x="84658" y="25044"/>
                  </a:lnTo>
                  <a:lnTo>
                    <a:pt x="73367" y="25044"/>
                  </a:lnTo>
                  <a:lnTo>
                    <a:pt x="73355" y="47548"/>
                  </a:lnTo>
                  <a:lnTo>
                    <a:pt x="73279" y="70116"/>
                  </a:lnTo>
                  <a:lnTo>
                    <a:pt x="78625" y="87249"/>
                  </a:lnTo>
                  <a:lnTo>
                    <a:pt x="94881" y="93484"/>
                  </a:lnTo>
                  <a:lnTo>
                    <a:pt x="106172" y="93129"/>
                  </a:lnTo>
                  <a:lnTo>
                    <a:pt x="112166" y="88188"/>
                  </a:lnTo>
                  <a:lnTo>
                    <a:pt x="116052" y="80429"/>
                  </a:lnTo>
                  <a:lnTo>
                    <a:pt x="117106" y="83248"/>
                  </a:lnTo>
                  <a:lnTo>
                    <a:pt x="116408" y="88544"/>
                  </a:lnTo>
                  <a:lnTo>
                    <a:pt x="116751" y="92075"/>
                  </a:lnTo>
                  <a:lnTo>
                    <a:pt x="127342" y="92075"/>
                  </a:lnTo>
                  <a:close/>
                </a:path>
                <a:path w="995044" h="118745">
                  <a:moveTo>
                    <a:pt x="206349" y="84658"/>
                  </a:moveTo>
                  <a:lnTo>
                    <a:pt x="198945" y="86423"/>
                  </a:lnTo>
                  <a:lnTo>
                    <a:pt x="196113" y="82194"/>
                  </a:lnTo>
                  <a:lnTo>
                    <a:pt x="196265" y="79375"/>
                  </a:lnTo>
                  <a:lnTo>
                    <a:pt x="196354" y="77520"/>
                  </a:lnTo>
                  <a:lnTo>
                    <a:pt x="196469" y="58915"/>
                  </a:lnTo>
                  <a:lnTo>
                    <a:pt x="196469" y="46215"/>
                  </a:lnTo>
                  <a:lnTo>
                    <a:pt x="194741" y="36144"/>
                  </a:lnTo>
                  <a:lnTo>
                    <a:pt x="191858" y="32105"/>
                  </a:lnTo>
                  <a:lnTo>
                    <a:pt x="189725" y="29108"/>
                  </a:lnTo>
                  <a:lnTo>
                    <a:pt x="181737" y="24980"/>
                  </a:lnTo>
                  <a:lnTo>
                    <a:pt x="171069" y="23634"/>
                  </a:lnTo>
                  <a:lnTo>
                    <a:pt x="160731" y="24663"/>
                  </a:lnTo>
                  <a:lnTo>
                    <a:pt x="152641" y="27914"/>
                  </a:lnTo>
                  <a:lnTo>
                    <a:pt x="147066" y="33604"/>
                  </a:lnTo>
                  <a:lnTo>
                    <a:pt x="144272" y="41986"/>
                  </a:lnTo>
                  <a:lnTo>
                    <a:pt x="155905" y="43040"/>
                  </a:lnTo>
                  <a:lnTo>
                    <a:pt x="156260" y="34569"/>
                  </a:lnTo>
                  <a:lnTo>
                    <a:pt x="162255" y="32461"/>
                  </a:lnTo>
                  <a:lnTo>
                    <a:pt x="170726" y="32105"/>
                  </a:lnTo>
                  <a:lnTo>
                    <a:pt x="182003" y="32105"/>
                  </a:lnTo>
                  <a:lnTo>
                    <a:pt x="186245" y="38811"/>
                  </a:lnTo>
                  <a:lnTo>
                    <a:pt x="185178" y="51155"/>
                  </a:lnTo>
                  <a:lnTo>
                    <a:pt x="185178" y="58915"/>
                  </a:lnTo>
                  <a:lnTo>
                    <a:pt x="184353" y="69532"/>
                  </a:lnTo>
                  <a:lnTo>
                    <a:pt x="180428" y="77520"/>
                  </a:lnTo>
                  <a:lnTo>
                    <a:pt x="173583" y="82715"/>
                  </a:lnTo>
                  <a:lnTo>
                    <a:pt x="164020" y="85013"/>
                  </a:lnTo>
                  <a:lnTo>
                    <a:pt x="156972" y="85013"/>
                  </a:lnTo>
                  <a:lnTo>
                    <a:pt x="152730" y="80429"/>
                  </a:lnTo>
                  <a:lnTo>
                    <a:pt x="152730" y="73367"/>
                  </a:lnTo>
                  <a:lnTo>
                    <a:pt x="155676" y="64363"/>
                  </a:lnTo>
                  <a:lnTo>
                    <a:pt x="163271" y="60325"/>
                  </a:lnTo>
                  <a:lnTo>
                    <a:pt x="173710" y="59182"/>
                  </a:lnTo>
                  <a:lnTo>
                    <a:pt x="185178" y="58915"/>
                  </a:lnTo>
                  <a:lnTo>
                    <a:pt x="185178" y="51155"/>
                  </a:lnTo>
                  <a:lnTo>
                    <a:pt x="169024" y="51447"/>
                  </a:lnTo>
                  <a:lnTo>
                    <a:pt x="154800" y="53797"/>
                  </a:lnTo>
                  <a:lnTo>
                    <a:pt x="144754" y="60375"/>
                  </a:lnTo>
                  <a:lnTo>
                    <a:pt x="141097" y="73367"/>
                  </a:lnTo>
                  <a:lnTo>
                    <a:pt x="142506" y="81826"/>
                  </a:lnTo>
                  <a:lnTo>
                    <a:pt x="146558" y="88061"/>
                  </a:lnTo>
                  <a:lnTo>
                    <a:pt x="152996" y="91973"/>
                  </a:lnTo>
                  <a:lnTo>
                    <a:pt x="161556" y="93484"/>
                  </a:lnTo>
                  <a:lnTo>
                    <a:pt x="170065" y="92468"/>
                  </a:lnTo>
                  <a:lnTo>
                    <a:pt x="176453" y="89331"/>
                  </a:lnTo>
                  <a:lnTo>
                    <a:pt x="181102" y="85013"/>
                  </a:lnTo>
                  <a:lnTo>
                    <a:pt x="181394" y="84747"/>
                  </a:lnTo>
                  <a:lnTo>
                    <a:pt x="185534" y="79375"/>
                  </a:lnTo>
                  <a:lnTo>
                    <a:pt x="186956" y="86652"/>
                  </a:lnTo>
                  <a:lnTo>
                    <a:pt x="191579" y="91097"/>
                  </a:lnTo>
                  <a:lnTo>
                    <a:pt x="198386" y="92760"/>
                  </a:lnTo>
                  <a:lnTo>
                    <a:pt x="206349" y="91719"/>
                  </a:lnTo>
                  <a:lnTo>
                    <a:pt x="206349" y="86423"/>
                  </a:lnTo>
                  <a:lnTo>
                    <a:pt x="206349" y="84658"/>
                  </a:lnTo>
                  <a:close/>
                </a:path>
                <a:path w="995044" h="118745">
                  <a:moveTo>
                    <a:pt x="269049" y="47002"/>
                  </a:moveTo>
                  <a:lnTo>
                    <a:pt x="263817" y="29870"/>
                  </a:lnTo>
                  <a:lnTo>
                    <a:pt x="247611" y="23634"/>
                  </a:lnTo>
                  <a:lnTo>
                    <a:pt x="236334" y="23990"/>
                  </a:lnTo>
                  <a:lnTo>
                    <a:pt x="229984" y="28575"/>
                  </a:lnTo>
                  <a:lnTo>
                    <a:pt x="226098" y="36334"/>
                  </a:lnTo>
                  <a:lnTo>
                    <a:pt x="225044" y="33515"/>
                  </a:lnTo>
                  <a:lnTo>
                    <a:pt x="225742" y="28575"/>
                  </a:lnTo>
                  <a:lnTo>
                    <a:pt x="225399" y="25044"/>
                  </a:lnTo>
                  <a:lnTo>
                    <a:pt x="214807" y="25044"/>
                  </a:lnTo>
                  <a:lnTo>
                    <a:pt x="215163" y="92075"/>
                  </a:lnTo>
                  <a:lnTo>
                    <a:pt x="226453" y="92075"/>
                  </a:lnTo>
                  <a:lnTo>
                    <a:pt x="226326" y="72885"/>
                  </a:lnTo>
                  <a:lnTo>
                    <a:pt x="226237" y="53670"/>
                  </a:lnTo>
                  <a:lnTo>
                    <a:pt x="230568" y="38747"/>
                  </a:lnTo>
                  <a:lnTo>
                    <a:pt x="243738" y="32461"/>
                  </a:lnTo>
                  <a:lnTo>
                    <a:pt x="254673" y="32105"/>
                  </a:lnTo>
                  <a:lnTo>
                    <a:pt x="257492" y="38455"/>
                  </a:lnTo>
                  <a:lnTo>
                    <a:pt x="257492" y="92075"/>
                  </a:lnTo>
                  <a:lnTo>
                    <a:pt x="268782" y="92075"/>
                  </a:lnTo>
                  <a:lnTo>
                    <a:pt x="268846" y="69570"/>
                  </a:lnTo>
                  <a:lnTo>
                    <a:pt x="269049" y="47002"/>
                  </a:lnTo>
                  <a:close/>
                </a:path>
                <a:path w="995044" h="118745">
                  <a:moveTo>
                    <a:pt x="339331" y="25044"/>
                  </a:moveTo>
                  <a:lnTo>
                    <a:pt x="328739" y="25044"/>
                  </a:lnTo>
                  <a:lnTo>
                    <a:pt x="328041" y="28219"/>
                  </a:lnTo>
                  <a:lnTo>
                    <a:pt x="328333" y="32105"/>
                  </a:lnTo>
                  <a:lnTo>
                    <a:pt x="328256" y="34201"/>
                  </a:lnTo>
                  <a:lnTo>
                    <a:pt x="328041" y="36334"/>
                  </a:lnTo>
                  <a:lnTo>
                    <a:pt x="327685" y="35725"/>
                  </a:lnTo>
                  <a:lnTo>
                    <a:pt x="327685" y="58559"/>
                  </a:lnTo>
                  <a:lnTo>
                    <a:pt x="326720" y="68681"/>
                  </a:lnTo>
                  <a:lnTo>
                    <a:pt x="323634" y="76860"/>
                  </a:lnTo>
                  <a:lnTo>
                    <a:pt x="318160" y="82321"/>
                  </a:lnTo>
                  <a:lnTo>
                    <a:pt x="310045" y="84302"/>
                  </a:lnTo>
                  <a:lnTo>
                    <a:pt x="301561" y="82321"/>
                  </a:lnTo>
                  <a:lnTo>
                    <a:pt x="296646" y="76860"/>
                  </a:lnTo>
                  <a:lnTo>
                    <a:pt x="294373" y="68681"/>
                  </a:lnTo>
                  <a:lnTo>
                    <a:pt x="293827" y="58559"/>
                  </a:lnTo>
                  <a:lnTo>
                    <a:pt x="294424" y="48323"/>
                  </a:lnTo>
                  <a:lnTo>
                    <a:pt x="296773" y="39903"/>
                  </a:lnTo>
                  <a:lnTo>
                    <a:pt x="301713" y="34201"/>
                  </a:lnTo>
                  <a:lnTo>
                    <a:pt x="310045" y="32105"/>
                  </a:lnTo>
                  <a:lnTo>
                    <a:pt x="318160" y="34150"/>
                  </a:lnTo>
                  <a:lnTo>
                    <a:pt x="323634" y="39776"/>
                  </a:lnTo>
                  <a:lnTo>
                    <a:pt x="326720" y="48171"/>
                  </a:lnTo>
                  <a:lnTo>
                    <a:pt x="327685" y="58559"/>
                  </a:lnTo>
                  <a:lnTo>
                    <a:pt x="327685" y="35725"/>
                  </a:lnTo>
                  <a:lnTo>
                    <a:pt x="325589" y="32105"/>
                  </a:lnTo>
                  <a:lnTo>
                    <a:pt x="324154" y="29641"/>
                  </a:lnTo>
                  <a:lnTo>
                    <a:pt x="317461" y="23634"/>
                  </a:lnTo>
                  <a:lnTo>
                    <a:pt x="307225" y="23990"/>
                  </a:lnTo>
                  <a:lnTo>
                    <a:pt x="295135" y="26758"/>
                  </a:lnTo>
                  <a:lnTo>
                    <a:pt x="287426" y="33997"/>
                  </a:lnTo>
                  <a:lnTo>
                    <a:pt x="283375" y="44869"/>
                  </a:lnTo>
                  <a:lnTo>
                    <a:pt x="282181" y="58559"/>
                  </a:lnTo>
                  <a:lnTo>
                    <a:pt x="283248" y="72034"/>
                  </a:lnTo>
                  <a:lnTo>
                    <a:pt x="287032" y="82765"/>
                  </a:lnTo>
                  <a:lnTo>
                    <a:pt x="294386" y="89852"/>
                  </a:lnTo>
                  <a:lnTo>
                    <a:pt x="306171" y="92417"/>
                  </a:lnTo>
                  <a:lnTo>
                    <a:pt x="317461" y="92417"/>
                  </a:lnTo>
                  <a:lnTo>
                    <a:pt x="323811" y="87134"/>
                  </a:lnTo>
                  <a:lnTo>
                    <a:pt x="325285" y="84302"/>
                  </a:lnTo>
                  <a:lnTo>
                    <a:pt x="327685" y="79717"/>
                  </a:lnTo>
                  <a:lnTo>
                    <a:pt x="327685" y="90309"/>
                  </a:lnTo>
                  <a:lnTo>
                    <a:pt x="325158" y="103111"/>
                  </a:lnTo>
                  <a:lnTo>
                    <a:pt x="315429" y="109397"/>
                  </a:lnTo>
                  <a:lnTo>
                    <a:pt x="303974" y="108610"/>
                  </a:lnTo>
                  <a:lnTo>
                    <a:pt x="296291" y="100177"/>
                  </a:lnTo>
                  <a:lnTo>
                    <a:pt x="285013" y="101942"/>
                  </a:lnTo>
                  <a:lnTo>
                    <a:pt x="287121" y="110058"/>
                  </a:lnTo>
                  <a:lnTo>
                    <a:pt x="292417" y="114998"/>
                  </a:lnTo>
                  <a:lnTo>
                    <a:pt x="300532" y="117106"/>
                  </a:lnTo>
                  <a:lnTo>
                    <a:pt x="328561" y="113690"/>
                  </a:lnTo>
                  <a:lnTo>
                    <a:pt x="330530" y="109397"/>
                  </a:lnTo>
                  <a:lnTo>
                    <a:pt x="338582" y="91846"/>
                  </a:lnTo>
                  <a:lnTo>
                    <a:pt x="338836" y="79717"/>
                  </a:lnTo>
                  <a:lnTo>
                    <a:pt x="339267" y="59626"/>
                  </a:lnTo>
                  <a:lnTo>
                    <a:pt x="339305" y="36334"/>
                  </a:lnTo>
                  <a:lnTo>
                    <a:pt x="339331" y="25044"/>
                  </a:lnTo>
                  <a:close/>
                </a:path>
                <a:path w="995044" h="118745">
                  <a:moveTo>
                    <a:pt x="419392" y="109347"/>
                  </a:moveTo>
                  <a:lnTo>
                    <a:pt x="345681" y="109347"/>
                  </a:lnTo>
                  <a:lnTo>
                    <a:pt x="345681" y="117462"/>
                  </a:lnTo>
                  <a:lnTo>
                    <a:pt x="419392" y="117462"/>
                  </a:lnTo>
                  <a:lnTo>
                    <a:pt x="419392" y="109347"/>
                  </a:lnTo>
                  <a:close/>
                </a:path>
                <a:path w="995044" h="118745">
                  <a:moveTo>
                    <a:pt x="458203" y="24345"/>
                  </a:moveTo>
                  <a:lnTo>
                    <a:pt x="450088" y="24079"/>
                  </a:lnTo>
                  <a:lnTo>
                    <a:pt x="444131" y="26949"/>
                  </a:lnTo>
                  <a:lnTo>
                    <a:pt x="440093" y="32131"/>
                  </a:lnTo>
                  <a:lnTo>
                    <a:pt x="437743" y="38811"/>
                  </a:lnTo>
                  <a:lnTo>
                    <a:pt x="436676" y="35280"/>
                  </a:lnTo>
                  <a:lnTo>
                    <a:pt x="437388" y="29286"/>
                  </a:lnTo>
                  <a:lnTo>
                    <a:pt x="437032" y="25044"/>
                  </a:lnTo>
                  <a:lnTo>
                    <a:pt x="426453" y="25044"/>
                  </a:lnTo>
                  <a:lnTo>
                    <a:pt x="426808" y="92075"/>
                  </a:lnTo>
                  <a:lnTo>
                    <a:pt x="438086" y="92075"/>
                  </a:lnTo>
                  <a:lnTo>
                    <a:pt x="437959" y="71577"/>
                  </a:lnTo>
                  <a:lnTo>
                    <a:pt x="438353" y="51676"/>
                  </a:lnTo>
                  <a:lnTo>
                    <a:pt x="443649" y="37604"/>
                  </a:lnTo>
                  <a:lnTo>
                    <a:pt x="458203" y="34569"/>
                  </a:lnTo>
                  <a:lnTo>
                    <a:pt x="458203" y="24345"/>
                  </a:lnTo>
                  <a:close/>
                </a:path>
                <a:path w="995044" h="118745">
                  <a:moveTo>
                    <a:pt x="524865" y="61023"/>
                  </a:moveTo>
                  <a:lnTo>
                    <a:pt x="524167" y="52209"/>
                  </a:lnTo>
                  <a:lnTo>
                    <a:pt x="523659" y="45656"/>
                  </a:lnTo>
                  <a:lnTo>
                    <a:pt x="518642" y="33870"/>
                  </a:lnTo>
                  <a:lnTo>
                    <a:pt x="517398" y="32854"/>
                  </a:lnTo>
                  <a:lnTo>
                    <a:pt x="513575" y="29756"/>
                  </a:lnTo>
                  <a:lnTo>
                    <a:pt x="513575" y="52209"/>
                  </a:lnTo>
                  <a:lnTo>
                    <a:pt x="477240" y="52209"/>
                  </a:lnTo>
                  <a:lnTo>
                    <a:pt x="477240" y="48336"/>
                  </a:lnTo>
                  <a:lnTo>
                    <a:pt x="478307" y="44805"/>
                  </a:lnTo>
                  <a:lnTo>
                    <a:pt x="479361" y="42329"/>
                  </a:lnTo>
                  <a:lnTo>
                    <a:pt x="488124" y="33604"/>
                  </a:lnTo>
                  <a:lnTo>
                    <a:pt x="500037" y="32854"/>
                  </a:lnTo>
                  <a:lnTo>
                    <a:pt x="510159" y="39306"/>
                  </a:lnTo>
                  <a:lnTo>
                    <a:pt x="513575" y="52209"/>
                  </a:lnTo>
                  <a:lnTo>
                    <a:pt x="513575" y="29756"/>
                  </a:lnTo>
                  <a:lnTo>
                    <a:pt x="509333" y="26301"/>
                  </a:lnTo>
                  <a:lnTo>
                    <a:pt x="495236" y="23634"/>
                  </a:lnTo>
                  <a:lnTo>
                    <a:pt x="481825" y="26009"/>
                  </a:lnTo>
                  <a:lnTo>
                    <a:pt x="472567" y="32854"/>
                  </a:lnTo>
                  <a:lnTo>
                    <a:pt x="467156" y="43726"/>
                  </a:lnTo>
                  <a:lnTo>
                    <a:pt x="465251" y="58204"/>
                  </a:lnTo>
                  <a:lnTo>
                    <a:pt x="467017" y="73088"/>
                  </a:lnTo>
                  <a:lnTo>
                    <a:pt x="472795" y="84175"/>
                  </a:lnTo>
                  <a:lnTo>
                    <a:pt x="482460" y="91097"/>
                  </a:lnTo>
                  <a:lnTo>
                    <a:pt x="495935" y="93484"/>
                  </a:lnTo>
                  <a:lnTo>
                    <a:pt x="505587" y="92392"/>
                  </a:lnTo>
                  <a:lnTo>
                    <a:pt x="513359" y="89242"/>
                  </a:lnTo>
                  <a:lnTo>
                    <a:pt x="517893" y="85369"/>
                  </a:lnTo>
                  <a:lnTo>
                    <a:pt x="519201" y="84251"/>
                  </a:lnTo>
                  <a:lnTo>
                    <a:pt x="523100" y="77609"/>
                  </a:lnTo>
                  <a:lnTo>
                    <a:pt x="513219" y="74790"/>
                  </a:lnTo>
                  <a:lnTo>
                    <a:pt x="511111" y="80784"/>
                  </a:lnTo>
                  <a:lnTo>
                    <a:pt x="505104" y="85369"/>
                  </a:lnTo>
                  <a:lnTo>
                    <a:pt x="477240" y="61023"/>
                  </a:lnTo>
                  <a:lnTo>
                    <a:pt x="524865" y="61023"/>
                  </a:lnTo>
                  <a:close/>
                </a:path>
                <a:path w="995044" h="118745">
                  <a:moveTo>
                    <a:pt x="589407" y="73367"/>
                  </a:moveTo>
                  <a:lnTo>
                    <a:pt x="583006" y="59436"/>
                  </a:lnTo>
                  <a:lnTo>
                    <a:pt x="569874" y="54190"/>
                  </a:lnTo>
                  <a:lnTo>
                    <a:pt x="556031" y="50609"/>
                  </a:lnTo>
                  <a:lnTo>
                    <a:pt x="547433" y="41630"/>
                  </a:lnTo>
                  <a:lnTo>
                    <a:pt x="552234" y="34290"/>
                  </a:lnTo>
                  <a:lnTo>
                    <a:pt x="562521" y="32105"/>
                  </a:lnTo>
                  <a:lnTo>
                    <a:pt x="572935" y="34683"/>
                  </a:lnTo>
                  <a:lnTo>
                    <a:pt x="578129" y="41630"/>
                  </a:lnTo>
                  <a:lnTo>
                    <a:pt x="588352" y="40220"/>
                  </a:lnTo>
                  <a:lnTo>
                    <a:pt x="587298" y="34569"/>
                  </a:lnTo>
                  <a:lnTo>
                    <a:pt x="584123" y="30340"/>
                  </a:lnTo>
                  <a:lnTo>
                    <a:pt x="579894" y="27876"/>
                  </a:lnTo>
                  <a:lnTo>
                    <a:pt x="567016" y="24231"/>
                  </a:lnTo>
                  <a:lnTo>
                    <a:pt x="552551" y="24955"/>
                  </a:lnTo>
                  <a:lnTo>
                    <a:pt x="540994" y="30848"/>
                  </a:lnTo>
                  <a:lnTo>
                    <a:pt x="536854" y="42684"/>
                  </a:lnTo>
                  <a:lnTo>
                    <a:pt x="543610" y="56032"/>
                  </a:lnTo>
                  <a:lnTo>
                    <a:pt x="557009" y="61074"/>
                  </a:lnTo>
                  <a:lnTo>
                    <a:pt x="570738" y="64858"/>
                  </a:lnTo>
                  <a:lnTo>
                    <a:pt x="578472" y="74434"/>
                  </a:lnTo>
                  <a:lnTo>
                    <a:pt x="573125" y="82918"/>
                  </a:lnTo>
                  <a:lnTo>
                    <a:pt x="561594" y="85140"/>
                  </a:lnTo>
                  <a:lnTo>
                    <a:pt x="549859" y="82016"/>
                  </a:lnTo>
                  <a:lnTo>
                    <a:pt x="543915" y="74434"/>
                  </a:lnTo>
                  <a:lnTo>
                    <a:pt x="534035" y="76200"/>
                  </a:lnTo>
                  <a:lnTo>
                    <a:pt x="543928" y="89446"/>
                  </a:lnTo>
                  <a:lnTo>
                    <a:pt x="563181" y="93827"/>
                  </a:lnTo>
                  <a:lnTo>
                    <a:pt x="581698" y="88696"/>
                  </a:lnTo>
                  <a:lnTo>
                    <a:pt x="589407" y="73367"/>
                  </a:lnTo>
                  <a:close/>
                </a:path>
                <a:path w="995044" h="118745">
                  <a:moveTo>
                    <a:pt x="658901" y="61023"/>
                  </a:moveTo>
                  <a:lnTo>
                    <a:pt x="658202" y="52209"/>
                  </a:lnTo>
                  <a:lnTo>
                    <a:pt x="657694" y="45656"/>
                  </a:lnTo>
                  <a:lnTo>
                    <a:pt x="652678" y="33870"/>
                  </a:lnTo>
                  <a:lnTo>
                    <a:pt x="651433" y="32854"/>
                  </a:lnTo>
                  <a:lnTo>
                    <a:pt x="647611" y="29756"/>
                  </a:lnTo>
                  <a:lnTo>
                    <a:pt x="647611" y="52209"/>
                  </a:lnTo>
                  <a:lnTo>
                    <a:pt x="611276" y="52209"/>
                  </a:lnTo>
                  <a:lnTo>
                    <a:pt x="611276" y="48336"/>
                  </a:lnTo>
                  <a:lnTo>
                    <a:pt x="612343" y="44805"/>
                  </a:lnTo>
                  <a:lnTo>
                    <a:pt x="613397" y="42329"/>
                  </a:lnTo>
                  <a:lnTo>
                    <a:pt x="622173" y="33604"/>
                  </a:lnTo>
                  <a:lnTo>
                    <a:pt x="634072" y="32854"/>
                  </a:lnTo>
                  <a:lnTo>
                    <a:pt x="644207" y="39306"/>
                  </a:lnTo>
                  <a:lnTo>
                    <a:pt x="647611" y="52209"/>
                  </a:lnTo>
                  <a:lnTo>
                    <a:pt x="647611" y="29756"/>
                  </a:lnTo>
                  <a:lnTo>
                    <a:pt x="643369" y="26301"/>
                  </a:lnTo>
                  <a:lnTo>
                    <a:pt x="629272" y="23634"/>
                  </a:lnTo>
                  <a:lnTo>
                    <a:pt x="615861" y="26009"/>
                  </a:lnTo>
                  <a:lnTo>
                    <a:pt x="606602" y="32854"/>
                  </a:lnTo>
                  <a:lnTo>
                    <a:pt x="601192" y="43726"/>
                  </a:lnTo>
                  <a:lnTo>
                    <a:pt x="599287" y="58204"/>
                  </a:lnTo>
                  <a:lnTo>
                    <a:pt x="601052" y="73088"/>
                  </a:lnTo>
                  <a:lnTo>
                    <a:pt x="606831" y="84175"/>
                  </a:lnTo>
                  <a:lnTo>
                    <a:pt x="616496" y="91097"/>
                  </a:lnTo>
                  <a:lnTo>
                    <a:pt x="629970" y="93484"/>
                  </a:lnTo>
                  <a:lnTo>
                    <a:pt x="639622" y="92392"/>
                  </a:lnTo>
                  <a:lnTo>
                    <a:pt x="647395" y="89242"/>
                  </a:lnTo>
                  <a:lnTo>
                    <a:pt x="651941" y="85369"/>
                  </a:lnTo>
                  <a:lnTo>
                    <a:pt x="653237" y="84251"/>
                  </a:lnTo>
                  <a:lnTo>
                    <a:pt x="657136" y="77609"/>
                  </a:lnTo>
                  <a:lnTo>
                    <a:pt x="647255" y="74790"/>
                  </a:lnTo>
                  <a:lnTo>
                    <a:pt x="645147" y="80784"/>
                  </a:lnTo>
                  <a:lnTo>
                    <a:pt x="639152" y="85369"/>
                  </a:lnTo>
                  <a:lnTo>
                    <a:pt x="611276" y="61023"/>
                  </a:lnTo>
                  <a:lnTo>
                    <a:pt x="658901" y="61023"/>
                  </a:lnTo>
                  <a:close/>
                </a:path>
                <a:path w="995044" h="118745">
                  <a:moveTo>
                    <a:pt x="727684" y="25044"/>
                  </a:moveTo>
                  <a:lnTo>
                    <a:pt x="715695" y="25044"/>
                  </a:lnTo>
                  <a:lnTo>
                    <a:pt x="695934" y="83248"/>
                  </a:lnTo>
                  <a:lnTo>
                    <a:pt x="676884" y="25044"/>
                  </a:lnTo>
                  <a:lnTo>
                    <a:pt x="664895" y="25044"/>
                  </a:lnTo>
                  <a:lnTo>
                    <a:pt x="689241" y="92075"/>
                  </a:lnTo>
                  <a:lnTo>
                    <a:pt x="702640" y="92075"/>
                  </a:lnTo>
                  <a:lnTo>
                    <a:pt x="727684" y="25044"/>
                  </a:lnTo>
                  <a:close/>
                </a:path>
                <a:path w="995044" h="118745">
                  <a:moveTo>
                    <a:pt x="798576" y="84658"/>
                  </a:moveTo>
                  <a:lnTo>
                    <a:pt x="791171" y="86423"/>
                  </a:lnTo>
                  <a:lnTo>
                    <a:pt x="788352" y="82194"/>
                  </a:lnTo>
                  <a:lnTo>
                    <a:pt x="788492" y="79375"/>
                  </a:lnTo>
                  <a:lnTo>
                    <a:pt x="788581" y="77520"/>
                  </a:lnTo>
                  <a:lnTo>
                    <a:pt x="788708" y="58915"/>
                  </a:lnTo>
                  <a:lnTo>
                    <a:pt x="788708" y="46215"/>
                  </a:lnTo>
                  <a:lnTo>
                    <a:pt x="763308" y="23634"/>
                  </a:lnTo>
                  <a:lnTo>
                    <a:pt x="752970" y="24663"/>
                  </a:lnTo>
                  <a:lnTo>
                    <a:pt x="744880" y="27914"/>
                  </a:lnTo>
                  <a:lnTo>
                    <a:pt x="739305" y="33604"/>
                  </a:lnTo>
                  <a:lnTo>
                    <a:pt x="736498" y="41986"/>
                  </a:lnTo>
                  <a:lnTo>
                    <a:pt x="748144" y="43040"/>
                  </a:lnTo>
                  <a:lnTo>
                    <a:pt x="748499" y="34569"/>
                  </a:lnTo>
                  <a:lnTo>
                    <a:pt x="754494" y="32461"/>
                  </a:lnTo>
                  <a:lnTo>
                    <a:pt x="762952" y="32105"/>
                  </a:lnTo>
                  <a:lnTo>
                    <a:pt x="774242" y="32105"/>
                  </a:lnTo>
                  <a:lnTo>
                    <a:pt x="778471" y="38811"/>
                  </a:lnTo>
                  <a:lnTo>
                    <a:pt x="777417" y="51155"/>
                  </a:lnTo>
                  <a:lnTo>
                    <a:pt x="777417" y="58915"/>
                  </a:lnTo>
                  <a:lnTo>
                    <a:pt x="776592" y="69532"/>
                  </a:lnTo>
                  <a:lnTo>
                    <a:pt x="772655" y="77520"/>
                  </a:lnTo>
                  <a:lnTo>
                    <a:pt x="765810" y="82715"/>
                  </a:lnTo>
                  <a:lnTo>
                    <a:pt x="756259" y="85013"/>
                  </a:lnTo>
                  <a:lnTo>
                    <a:pt x="749198" y="85013"/>
                  </a:lnTo>
                  <a:lnTo>
                    <a:pt x="744969" y="80429"/>
                  </a:lnTo>
                  <a:lnTo>
                    <a:pt x="744969" y="73367"/>
                  </a:lnTo>
                  <a:lnTo>
                    <a:pt x="747903" y="64363"/>
                  </a:lnTo>
                  <a:lnTo>
                    <a:pt x="755510" y="60325"/>
                  </a:lnTo>
                  <a:lnTo>
                    <a:pt x="765949" y="59182"/>
                  </a:lnTo>
                  <a:lnTo>
                    <a:pt x="777417" y="58915"/>
                  </a:lnTo>
                  <a:lnTo>
                    <a:pt x="777417" y="51155"/>
                  </a:lnTo>
                  <a:lnTo>
                    <a:pt x="761250" y="51447"/>
                  </a:lnTo>
                  <a:lnTo>
                    <a:pt x="747039" y="53797"/>
                  </a:lnTo>
                  <a:lnTo>
                    <a:pt x="736993" y="60375"/>
                  </a:lnTo>
                  <a:lnTo>
                    <a:pt x="733323" y="73367"/>
                  </a:lnTo>
                  <a:lnTo>
                    <a:pt x="734733" y="81826"/>
                  </a:lnTo>
                  <a:lnTo>
                    <a:pt x="738797" y="88061"/>
                  </a:lnTo>
                  <a:lnTo>
                    <a:pt x="745236" y="91973"/>
                  </a:lnTo>
                  <a:lnTo>
                    <a:pt x="753783" y="93484"/>
                  </a:lnTo>
                  <a:lnTo>
                    <a:pt x="762292" y="92468"/>
                  </a:lnTo>
                  <a:lnTo>
                    <a:pt x="768692" y="89331"/>
                  </a:lnTo>
                  <a:lnTo>
                    <a:pt x="773341" y="85013"/>
                  </a:lnTo>
                  <a:lnTo>
                    <a:pt x="773620" y="84747"/>
                  </a:lnTo>
                  <a:lnTo>
                    <a:pt x="777773" y="79375"/>
                  </a:lnTo>
                  <a:lnTo>
                    <a:pt x="779183" y="86652"/>
                  </a:lnTo>
                  <a:lnTo>
                    <a:pt x="783805" y="91097"/>
                  </a:lnTo>
                  <a:lnTo>
                    <a:pt x="790613" y="92760"/>
                  </a:lnTo>
                  <a:lnTo>
                    <a:pt x="798576" y="91719"/>
                  </a:lnTo>
                  <a:lnTo>
                    <a:pt x="798576" y="86423"/>
                  </a:lnTo>
                  <a:lnTo>
                    <a:pt x="798576" y="84658"/>
                  </a:lnTo>
                  <a:close/>
                </a:path>
                <a:path w="995044" h="118745">
                  <a:moveTo>
                    <a:pt x="832802" y="83248"/>
                  </a:moveTo>
                  <a:lnTo>
                    <a:pt x="825741" y="85725"/>
                  </a:lnTo>
                  <a:lnTo>
                    <a:pt x="818692" y="83959"/>
                  </a:lnTo>
                  <a:lnTo>
                    <a:pt x="819391" y="75488"/>
                  </a:lnTo>
                  <a:lnTo>
                    <a:pt x="819391" y="33159"/>
                  </a:lnTo>
                  <a:lnTo>
                    <a:pt x="831735" y="33159"/>
                  </a:lnTo>
                  <a:lnTo>
                    <a:pt x="831735" y="25044"/>
                  </a:lnTo>
                  <a:lnTo>
                    <a:pt x="819391" y="25044"/>
                  </a:lnTo>
                  <a:lnTo>
                    <a:pt x="819391" y="9880"/>
                  </a:lnTo>
                  <a:lnTo>
                    <a:pt x="811987" y="9880"/>
                  </a:lnTo>
                  <a:lnTo>
                    <a:pt x="808812" y="25044"/>
                  </a:lnTo>
                  <a:lnTo>
                    <a:pt x="800341" y="25044"/>
                  </a:lnTo>
                  <a:lnTo>
                    <a:pt x="800341" y="33159"/>
                  </a:lnTo>
                  <a:lnTo>
                    <a:pt x="808101" y="33159"/>
                  </a:lnTo>
                  <a:lnTo>
                    <a:pt x="808101" y="77965"/>
                  </a:lnTo>
                  <a:lnTo>
                    <a:pt x="810323" y="87147"/>
                  </a:lnTo>
                  <a:lnTo>
                    <a:pt x="816089" y="91986"/>
                  </a:lnTo>
                  <a:lnTo>
                    <a:pt x="824026" y="93243"/>
                  </a:lnTo>
                  <a:lnTo>
                    <a:pt x="832802" y="91719"/>
                  </a:lnTo>
                  <a:lnTo>
                    <a:pt x="832802" y="83248"/>
                  </a:lnTo>
                  <a:close/>
                </a:path>
                <a:path w="995044" h="118745">
                  <a:moveTo>
                    <a:pt x="853605" y="25044"/>
                  </a:moveTo>
                  <a:lnTo>
                    <a:pt x="842314" y="25044"/>
                  </a:lnTo>
                  <a:lnTo>
                    <a:pt x="842314" y="92075"/>
                  </a:lnTo>
                  <a:lnTo>
                    <a:pt x="853605" y="92075"/>
                  </a:lnTo>
                  <a:lnTo>
                    <a:pt x="853605" y="25044"/>
                  </a:lnTo>
                  <a:close/>
                </a:path>
                <a:path w="995044" h="118745">
                  <a:moveTo>
                    <a:pt x="853605" y="0"/>
                  </a:moveTo>
                  <a:lnTo>
                    <a:pt x="842314" y="0"/>
                  </a:lnTo>
                  <a:lnTo>
                    <a:pt x="842314" y="10591"/>
                  </a:lnTo>
                  <a:lnTo>
                    <a:pt x="853605" y="10591"/>
                  </a:lnTo>
                  <a:lnTo>
                    <a:pt x="853605" y="0"/>
                  </a:lnTo>
                  <a:close/>
                </a:path>
                <a:path w="995044" h="118745">
                  <a:moveTo>
                    <a:pt x="926973" y="58559"/>
                  </a:moveTo>
                  <a:lnTo>
                    <a:pt x="925360" y="43827"/>
                  </a:lnTo>
                  <a:lnTo>
                    <a:pt x="920191" y="32766"/>
                  </a:lnTo>
                  <a:lnTo>
                    <a:pt x="919289" y="32105"/>
                  </a:lnTo>
                  <a:lnTo>
                    <a:pt x="915339" y="29171"/>
                  </a:lnTo>
                  <a:lnTo>
                    <a:pt x="915339" y="58559"/>
                  </a:lnTo>
                  <a:lnTo>
                    <a:pt x="914590" y="69291"/>
                  </a:lnTo>
                  <a:lnTo>
                    <a:pt x="911809" y="77736"/>
                  </a:lnTo>
                  <a:lnTo>
                    <a:pt x="906106" y="83210"/>
                  </a:lnTo>
                  <a:lnTo>
                    <a:pt x="896645" y="85013"/>
                  </a:lnTo>
                  <a:lnTo>
                    <a:pt x="887730" y="82867"/>
                  </a:lnTo>
                  <a:lnTo>
                    <a:pt x="882218" y="77343"/>
                  </a:lnTo>
                  <a:lnTo>
                    <a:pt x="879424" y="69037"/>
                  </a:lnTo>
                  <a:lnTo>
                    <a:pt x="878649" y="58559"/>
                  </a:lnTo>
                  <a:lnTo>
                    <a:pt x="879436" y="48031"/>
                  </a:lnTo>
                  <a:lnTo>
                    <a:pt x="915339" y="58559"/>
                  </a:lnTo>
                  <a:lnTo>
                    <a:pt x="915339" y="29171"/>
                  </a:lnTo>
                  <a:lnTo>
                    <a:pt x="910907" y="25869"/>
                  </a:lnTo>
                  <a:lnTo>
                    <a:pt x="896988" y="23634"/>
                  </a:lnTo>
                  <a:lnTo>
                    <a:pt x="883831" y="25819"/>
                  </a:lnTo>
                  <a:lnTo>
                    <a:pt x="874458" y="32372"/>
                  </a:lnTo>
                  <a:lnTo>
                    <a:pt x="868870" y="43281"/>
                  </a:lnTo>
                  <a:lnTo>
                    <a:pt x="867016" y="58559"/>
                  </a:lnTo>
                  <a:lnTo>
                    <a:pt x="868857" y="72948"/>
                  </a:lnTo>
                  <a:lnTo>
                    <a:pt x="874153" y="83959"/>
                  </a:lnTo>
                  <a:lnTo>
                    <a:pt x="883285" y="90995"/>
                  </a:lnTo>
                  <a:lnTo>
                    <a:pt x="896645" y="93484"/>
                  </a:lnTo>
                  <a:lnTo>
                    <a:pt x="910209" y="91147"/>
                  </a:lnTo>
                  <a:lnTo>
                    <a:pt x="918819" y="85013"/>
                  </a:lnTo>
                  <a:lnTo>
                    <a:pt x="919746" y="84353"/>
                  </a:lnTo>
                  <a:lnTo>
                    <a:pt x="925309" y="73393"/>
                  </a:lnTo>
                  <a:lnTo>
                    <a:pt x="926973" y="58559"/>
                  </a:lnTo>
                  <a:close/>
                </a:path>
                <a:path w="995044" h="118745">
                  <a:moveTo>
                    <a:pt x="994968" y="47002"/>
                  </a:moveTo>
                  <a:lnTo>
                    <a:pt x="989736" y="29870"/>
                  </a:lnTo>
                  <a:lnTo>
                    <a:pt x="973531" y="23634"/>
                  </a:lnTo>
                  <a:lnTo>
                    <a:pt x="962253" y="23990"/>
                  </a:lnTo>
                  <a:lnTo>
                    <a:pt x="955903" y="28575"/>
                  </a:lnTo>
                  <a:lnTo>
                    <a:pt x="952017" y="36334"/>
                  </a:lnTo>
                  <a:lnTo>
                    <a:pt x="950963" y="33515"/>
                  </a:lnTo>
                  <a:lnTo>
                    <a:pt x="951661" y="28575"/>
                  </a:lnTo>
                  <a:lnTo>
                    <a:pt x="951318" y="25044"/>
                  </a:lnTo>
                  <a:lnTo>
                    <a:pt x="940727" y="25044"/>
                  </a:lnTo>
                  <a:lnTo>
                    <a:pt x="941082" y="92075"/>
                  </a:lnTo>
                  <a:lnTo>
                    <a:pt x="952373" y="92075"/>
                  </a:lnTo>
                  <a:lnTo>
                    <a:pt x="952246" y="72885"/>
                  </a:lnTo>
                  <a:lnTo>
                    <a:pt x="952157" y="53670"/>
                  </a:lnTo>
                  <a:lnTo>
                    <a:pt x="956487" y="38747"/>
                  </a:lnTo>
                  <a:lnTo>
                    <a:pt x="969657" y="32461"/>
                  </a:lnTo>
                  <a:lnTo>
                    <a:pt x="980592" y="32105"/>
                  </a:lnTo>
                  <a:lnTo>
                    <a:pt x="983411" y="38455"/>
                  </a:lnTo>
                  <a:lnTo>
                    <a:pt x="983411" y="92075"/>
                  </a:lnTo>
                  <a:lnTo>
                    <a:pt x="994702" y="92075"/>
                  </a:lnTo>
                  <a:lnTo>
                    <a:pt x="994765" y="69570"/>
                  </a:lnTo>
                  <a:lnTo>
                    <a:pt x="994968" y="4700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235" y="500643"/>
              <a:ext cx="157317" cy="8765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08025" y="496239"/>
              <a:ext cx="1798320" cy="118745"/>
            </a:xfrm>
            <a:custGeom>
              <a:avLst/>
              <a:gdLst/>
              <a:ahLst/>
              <a:cxnLst/>
              <a:rect l="l" t="t" r="r" b="b"/>
              <a:pathLst>
                <a:path w="1798320" h="118745">
                  <a:moveTo>
                    <a:pt x="53962" y="24701"/>
                  </a:moveTo>
                  <a:lnTo>
                    <a:pt x="45834" y="23787"/>
                  </a:lnTo>
                  <a:lnTo>
                    <a:pt x="39497" y="26631"/>
                  </a:lnTo>
                  <a:lnTo>
                    <a:pt x="35013" y="32143"/>
                  </a:lnTo>
                  <a:lnTo>
                    <a:pt x="32448" y="39154"/>
                  </a:lnTo>
                  <a:lnTo>
                    <a:pt x="31038" y="35280"/>
                  </a:lnTo>
                  <a:lnTo>
                    <a:pt x="32092" y="29641"/>
                  </a:lnTo>
                  <a:lnTo>
                    <a:pt x="31381" y="25044"/>
                  </a:lnTo>
                  <a:lnTo>
                    <a:pt x="14808" y="25044"/>
                  </a:lnTo>
                  <a:lnTo>
                    <a:pt x="15163" y="92062"/>
                  </a:lnTo>
                  <a:lnTo>
                    <a:pt x="32804" y="92062"/>
                  </a:lnTo>
                  <a:lnTo>
                    <a:pt x="32804" y="59270"/>
                  </a:lnTo>
                  <a:lnTo>
                    <a:pt x="34175" y="48983"/>
                  </a:lnTo>
                  <a:lnTo>
                    <a:pt x="38227" y="41808"/>
                  </a:lnTo>
                  <a:lnTo>
                    <a:pt x="44856" y="38328"/>
                  </a:lnTo>
                  <a:lnTo>
                    <a:pt x="53962" y="39154"/>
                  </a:lnTo>
                  <a:lnTo>
                    <a:pt x="53962" y="24701"/>
                  </a:lnTo>
                  <a:close/>
                </a:path>
                <a:path w="1798320" h="118745">
                  <a:moveTo>
                    <a:pt x="122034" y="61734"/>
                  </a:moveTo>
                  <a:lnTo>
                    <a:pt x="106210" y="26466"/>
                  </a:lnTo>
                  <a:lnTo>
                    <a:pt x="105105" y="26250"/>
                  </a:lnTo>
                  <a:lnTo>
                    <a:pt x="105105" y="50800"/>
                  </a:lnTo>
                  <a:lnTo>
                    <a:pt x="79006" y="50800"/>
                  </a:lnTo>
                  <a:lnTo>
                    <a:pt x="79006" y="47980"/>
                  </a:lnTo>
                  <a:lnTo>
                    <a:pt x="79705" y="45504"/>
                  </a:lnTo>
                  <a:lnTo>
                    <a:pt x="80416" y="43395"/>
                  </a:lnTo>
                  <a:lnTo>
                    <a:pt x="86461" y="36017"/>
                  </a:lnTo>
                  <a:lnTo>
                    <a:pt x="95148" y="35458"/>
                  </a:lnTo>
                  <a:lnTo>
                    <a:pt x="102641" y="40716"/>
                  </a:lnTo>
                  <a:lnTo>
                    <a:pt x="105105" y="50800"/>
                  </a:lnTo>
                  <a:lnTo>
                    <a:pt x="105105" y="26250"/>
                  </a:lnTo>
                  <a:lnTo>
                    <a:pt x="92405" y="23634"/>
                  </a:lnTo>
                  <a:lnTo>
                    <a:pt x="78524" y="25920"/>
                  </a:lnTo>
                  <a:lnTo>
                    <a:pt x="68605" y="32588"/>
                  </a:lnTo>
                  <a:lnTo>
                    <a:pt x="62649" y="43434"/>
                  </a:lnTo>
                  <a:lnTo>
                    <a:pt x="60667" y="58204"/>
                  </a:lnTo>
                  <a:lnTo>
                    <a:pt x="62598" y="72999"/>
                  </a:lnTo>
                  <a:lnTo>
                    <a:pt x="68427" y="83908"/>
                  </a:lnTo>
                  <a:lnTo>
                    <a:pt x="78219" y="90792"/>
                  </a:lnTo>
                  <a:lnTo>
                    <a:pt x="92062" y="93484"/>
                  </a:lnTo>
                  <a:lnTo>
                    <a:pt x="102628" y="92252"/>
                  </a:lnTo>
                  <a:lnTo>
                    <a:pt x="110756" y="88404"/>
                  </a:lnTo>
                  <a:lnTo>
                    <a:pt x="116763" y="82511"/>
                  </a:lnTo>
                  <a:lnTo>
                    <a:pt x="117348" y="81483"/>
                  </a:lnTo>
                  <a:lnTo>
                    <a:pt x="120980" y="75133"/>
                  </a:lnTo>
                  <a:lnTo>
                    <a:pt x="104749" y="73723"/>
                  </a:lnTo>
                  <a:lnTo>
                    <a:pt x="103339" y="79019"/>
                  </a:lnTo>
                  <a:lnTo>
                    <a:pt x="99110" y="81483"/>
                  </a:lnTo>
                  <a:lnTo>
                    <a:pt x="92760" y="81483"/>
                  </a:lnTo>
                  <a:lnTo>
                    <a:pt x="81826" y="81140"/>
                  </a:lnTo>
                  <a:lnTo>
                    <a:pt x="79108" y="72999"/>
                  </a:lnTo>
                  <a:lnTo>
                    <a:pt x="79006" y="61734"/>
                  </a:lnTo>
                  <a:lnTo>
                    <a:pt x="122034" y="61734"/>
                  </a:lnTo>
                  <a:close/>
                </a:path>
                <a:path w="1798320" h="118745">
                  <a:moveTo>
                    <a:pt x="191528" y="72313"/>
                  </a:moveTo>
                  <a:lnTo>
                    <a:pt x="185559" y="58102"/>
                  </a:lnTo>
                  <a:lnTo>
                    <a:pt x="172389" y="52781"/>
                  </a:lnTo>
                  <a:lnTo>
                    <a:pt x="158292" y="49644"/>
                  </a:lnTo>
                  <a:lnTo>
                    <a:pt x="149555" y="41986"/>
                  </a:lnTo>
                  <a:lnTo>
                    <a:pt x="153657" y="36296"/>
                  </a:lnTo>
                  <a:lnTo>
                    <a:pt x="162344" y="34886"/>
                  </a:lnTo>
                  <a:lnTo>
                    <a:pt x="170878" y="37363"/>
                  </a:lnTo>
                  <a:lnTo>
                    <a:pt x="174599" y="43395"/>
                  </a:lnTo>
                  <a:lnTo>
                    <a:pt x="190119" y="41630"/>
                  </a:lnTo>
                  <a:lnTo>
                    <a:pt x="180098" y="28079"/>
                  </a:lnTo>
                  <a:lnTo>
                    <a:pt x="160528" y="23418"/>
                  </a:lnTo>
                  <a:lnTo>
                    <a:pt x="141554" y="28486"/>
                  </a:lnTo>
                  <a:lnTo>
                    <a:pt x="133324" y="44094"/>
                  </a:lnTo>
                  <a:lnTo>
                    <a:pt x="137223" y="55219"/>
                  </a:lnTo>
                  <a:lnTo>
                    <a:pt x="146240" y="61163"/>
                  </a:lnTo>
                  <a:lnTo>
                    <a:pt x="157975" y="64389"/>
                  </a:lnTo>
                  <a:lnTo>
                    <a:pt x="170014" y="67373"/>
                  </a:lnTo>
                  <a:lnTo>
                    <a:pt x="175234" y="71666"/>
                  </a:lnTo>
                  <a:lnTo>
                    <a:pt x="174510" y="77127"/>
                  </a:lnTo>
                  <a:lnTo>
                    <a:pt x="169418" y="81318"/>
                  </a:lnTo>
                  <a:lnTo>
                    <a:pt x="161544" y="81838"/>
                  </a:lnTo>
                  <a:lnTo>
                    <a:pt x="153073" y="81838"/>
                  </a:lnTo>
                  <a:lnTo>
                    <a:pt x="147434" y="79717"/>
                  </a:lnTo>
                  <a:lnTo>
                    <a:pt x="146024" y="73025"/>
                  </a:lnTo>
                  <a:lnTo>
                    <a:pt x="130860" y="75488"/>
                  </a:lnTo>
                  <a:lnTo>
                    <a:pt x="141579" y="89077"/>
                  </a:lnTo>
                  <a:lnTo>
                    <a:pt x="162382" y="93738"/>
                  </a:lnTo>
                  <a:lnTo>
                    <a:pt x="182587" y="88480"/>
                  </a:lnTo>
                  <a:lnTo>
                    <a:pt x="191528" y="72313"/>
                  </a:lnTo>
                  <a:close/>
                </a:path>
                <a:path w="1798320" h="118745">
                  <a:moveTo>
                    <a:pt x="263131" y="61734"/>
                  </a:moveTo>
                  <a:lnTo>
                    <a:pt x="261912" y="50800"/>
                  </a:lnTo>
                  <a:lnTo>
                    <a:pt x="261429" y="46405"/>
                  </a:lnTo>
                  <a:lnTo>
                    <a:pt x="256844" y="35458"/>
                  </a:lnTo>
                  <a:lnTo>
                    <a:pt x="256387" y="34353"/>
                  </a:lnTo>
                  <a:lnTo>
                    <a:pt x="247307" y="26466"/>
                  </a:lnTo>
                  <a:lnTo>
                    <a:pt x="246202" y="26250"/>
                  </a:lnTo>
                  <a:lnTo>
                    <a:pt x="246202" y="50800"/>
                  </a:lnTo>
                  <a:lnTo>
                    <a:pt x="220103" y="50800"/>
                  </a:lnTo>
                  <a:lnTo>
                    <a:pt x="220103" y="47980"/>
                  </a:lnTo>
                  <a:lnTo>
                    <a:pt x="220802" y="45504"/>
                  </a:lnTo>
                  <a:lnTo>
                    <a:pt x="221513" y="43395"/>
                  </a:lnTo>
                  <a:lnTo>
                    <a:pt x="227545" y="36017"/>
                  </a:lnTo>
                  <a:lnTo>
                    <a:pt x="236232" y="35458"/>
                  </a:lnTo>
                  <a:lnTo>
                    <a:pt x="243725" y="40716"/>
                  </a:lnTo>
                  <a:lnTo>
                    <a:pt x="246202" y="50800"/>
                  </a:lnTo>
                  <a:lnTo>
                    <a:pt x="246202" y="26250"/>
                  </a:lnTo>
                  <a:lnTo>
                    <a:pt x="233502" y="23634"/>
                  </a:lnTo>
                  <a:lnTo>
                    <a:pt x="219608" y="25920"/>
                  </a:lnTo>
                  <a:lnTo>
                    <a:pt x="209689" y="32588"/>
                  </a:lnTo>
                  <a:lnTo>
                    <a:pt x="203746" y="43434"/>
                  </a:lnTo>
                  <a:lnTo>
                    <a:pt x="201752" y="58204"/>
                  </a:lnTo>
                  <a:lnTo>
                    <a:pt x="203682" y="72999"/>
                  </a:lnTo>
                  <a:lnTo>
                    <a:pt x="209511" y="83908"/>
                  </a:lnTo>
                  <a:lnTo>
                    <a:pt x="219316" y="90792"/>
                  </a:lnTo>
                  <a:lnTo>
                    <a:pt x="233146" y="93484"/>
                  </a:lnTo>
                  <a:lnTo>
                    <a:pt x="243725" y="92252"/>
                  </a:lnTo>
                  <a:lnTo>
                    <a:pt x="251841" y="88404"/>
                  </a:lnTo>
                  <a:lnTo>
                    <a:pt x="257848" y="82511"/>
                  </a:lnTo>
                  <a:lnTo>
                    <a:pt x="258445" y="81483"/>
                  </a:lnTo>
                  <a:lnTo>
                    <a:pt x="262077" y="75133"/>
                  </a:lnTo>
                  <a:lnTo>
                    <a:pt x="245846" y="73723"/>
                  </a:lnTo>
                  <a:lnTo>
                    <a:pt x="244436" y="79019"/>
                  </a:lnTo>
                  <a:lnTo>
                    <a:pt x="240207" y="81483"/>
                  </a:lnTo>
                  <a:lnTo>
                    <a:pt x="233857" y="81483"/>
                  </a:lnTo>
                  <a:lnTo>
                    <a:pt x="222923" y="81140"/>
                  </a:lnTo>
                  <a:lnTo>
                    <a:pt x="220205" y="72999"/>
                  </a:lnTo>
                  <a:lnTo>
                    <a:pt x="220103" y="61734"/>
                  </a:lnTo>
                  <a:lnTo>
                    <a:pt x="263131" y="61734"/>
                  </a:lnTo>
                  <a:close/>
                </a:path>
                <a:path w="1798320" h="118745">
                  <a:moveTo>
                    <a:pt x="314985" y="24701"/>
                  </a:moveTo>
                  <a:lnTo>
                    <a:pt x="306857" y="23787"/>
                  </a:lnTo>
                  <a:lnTo>
                    <a:pt x="300520" y="26631"/>
                  </a:lnTo>
                  <a:lnTo>
                    <a:pt x="296037" y="32143"/>
                  </a:lnTo>
                  <a:lnTo>
                    <a:pt x="293471" y="39154"/>
                  </a:lnTo>
                  <a:lnTo>
                    <a:pt x="292049" y="35280"/>
                  </a:lnTo>
                  <a:lnTo>
                    <a:pt x="293116" y="29641"/>
                  </a:lnTo>
                  <a:lnTo>
                    <a:pt x="292404" y="25044"/>
                  </a:lnTo>
                  <a:lnTo>
                    <a:pt x="275831" y="25044"/>
                  </a:lnTo>
                  <a:lnTo>
                    <a:pt x="276186" y="92062"/>
                  </a:lnTo>
                  <a:lnTo>
                    <a:pt x="293814" y="92062"/>
                  </a:lnTo>
                  <a:lnTo>
                    <a:pt x="293814" y="59270"/>
                  </a:lnTo>
                  <a:lnTo>
                    <a:pt x="295186" y="48983"/>
                  </a:lnTo>
                  <a:lnTo>
                    <a:pt x="299237" y="41808"/>
                  </a:lnTo>
                  <a:lnTo>
                    <a:pt x="305866" y="38328"/>
                  </a:lnTo>
                  <a:lnTo>
                    <a:pt x="314985" y="39154"/>
                  </a:lnTo>
                  <a:lnTo>
                    <a:pt x="314985" y="24701"/>
                  </a:lnTo>
                  <a:close/>
                </a:path>
                <a:path w="1798320" h="118745">
                  <a:moveTo>
                    <a:pt x="386943" y="25044"/>
                  </a:moveTo>
                  <a:lnTo>
                    <a:pt x="368592" y="25044"/>
                  </a:lnTo>
                  <a:lnTo>
                    <a:pt x="351663" y="77965"/>
                  </a:lnTo>
                  <a:lnTo>
                    <a:pt x="335788" y="25044"/>
                  </a:lnTo>
                  <a:lnTo>
                    <a:pt x="317093" y="25044"/>
                  </a:lnTo>
                  <a:lnTo>
                    <a:pt x="341083" y="92062"/>
                  </a:lnTo>
                  <a:lnTo>
                    <a:pt x="361899" y="92062"/>
                  </a:lnTo>
                  <a:lnTo>
                    <a:pt x="386943" y="25044"/>
                  </a:lnTo>
                  <a:close/>
                </a:path>
                <a:path w="1798320" h="118745">
                  <a:moveTo>
                    <a:pt x="458546" y="81838"/>
                  </a:moveTo>
                  <a:lnTo>
                    <a:pt x="453961" y="82892"/>
                  </a:lnTo>
                  <a:lnTo>
                    <a:pt x="449376" y="81483"/>
                  </a:lnTo>
                  <a:lnTo>
                    <a:pt x="449478" y="80073"/>
                  </a:lnTo>
                  <a:lnTo>
                    <a:pt x="449643" y="77609"/>
                  </a:lnTo>
                  <a:lnTo>
                    <a:pt x="447370" y="37084"/>
                  </a:lnTo>
                  <a:lnTo>
                    <a:pt x="422922" y="23634"/>
                  </a:lnTo>
                  <a:lnTo>
                    <a:pt x="411899" y="24752"/>
                  </a:lnTo>
                  <a:lnTo>
                    <a:pt x="403301" y="28536"/>
                  </a:lnTo>
                  <a:lnTo>
                    <a:pt x="397268" y="34899"/>
                  </a:lnTo>
                  <a:lnTo>
                    <a:pt x="393992" y="43738"/>
                  </a:lnTo>
                  <a:lnTo>
                    <a:pt x="412330" y="44450"/>
                  </a:lnTo>
                  <a:lnTo>
                    <a:pt x="413042" y="38100"/>
                  </a:lnTo>
                  <a:lnTo>
                    <a:pt x="415861" y="35280"/>
                  </a:lnTo>
                  <a:lnTo>
                    <a:pt x="422211" y="34925"/>
                  </a:lnTo>
                  <a:lnTo>
                    <a:pt x="431025" y="34925"/>
                  </a:lnTo>
                  <a:lnTo>
                    <a:pt x="432435" y="42329"/>
                  </a:lnTo>
                  <a:lnTo>
                    <a:pt x="432435" y="72669"/>
                  </a:lnTo>
                  <a:lnTo>
                    <a:pt x="427507" y="81140"/>
                  </a:lnTo>
                  <a:lnTo>
                    <a:pt x="411988" y="81140"/>
                  </a:lnTo>
                  <a:lnTo>
                    <a:pt x="409155" y="77609"/>
                  </a:lnTo>
                  <a:lnTo>
                    <a:pt x="409155" y="71615"/>
                  </a:lnTo>
                  <a:lnTo>
                    <a:pt x="432435" y="72669"/>
                  </a:lnTo>
                  <a:lnTo>
                    <a:pt x="432435" y="42329"/>
                  </a:lnTo>
                  <a:lnTo>
                    <a:pt x="432092" y="51498"/>
                  </a:lnTo>
                  <a:lnTo>
                    <a:pt x="416572" y="51587"/>
                  </a:lnTo>
                  <a:lnTo>
                    <a:pt x="403428" y="54063"/>
                  </a:lnTo>
                  <a:lnTo>
                    <a:pt x="394385" y="60629"/>
                  </a:lnTo>
                  <a:lnTo>
                    <a:pt x="391172" y="73025"/>
                  </a:lnTo>
                  <a:lnTo>
                    <a:pt x="392544" y="81838"/>
                  </a:lnTo>
                  <a:lnTo>
                    <a:pt x="396506" y="88150"/>
                  </a:lnTo>
                  <a:lnTo>
                    <a:pt x="402932" y="92024"/>
                  </a:lnTo>
                  <a:lnTo>
                    <a:pt x="411632" y="93484"/>
                  </a:lnTo>
                  <a:lnTo>
                    <a:pt x="419417" y="92481"/>
                  </a:lnTo>
                  <a:lnTo>
                    <a:pt x="425297" y="89420"/>
                  </a:lnTo>
                  <a:lnTo>
                    <a:pt x="429983" y="85051"/>
                  </a:lnTo>
                  <a:lnTo>
                    <a:pt x="433311" y="81140"/>
                  </a:lnTo>
                  <a:lnTo>
                    <a:pt x="434200" y="80073"/>
                  </a:lnTo>
                  <a:lnTo>
                    <a:pt x="436219" y="87744"/>
                  </a:lnTo>
                  <a:lnTo>
                    <a:pt x="442137" y="91668"/>
                  </a:lnTo>
                  <a:lnTo>
                    <a:pt x="450176" y="92621"/>
                  </a:lnTo>
                  <a:lnTo>
                    <a:pt x="458546" y="91363"/>
                  </a:lnTo>
                  <a:lnTo>
                    <a:pt x="458546" y="82892"/>
                  </a:lnTo>
                  <a:lnTo>
                    <a:pt x="458546" y="81838"/>
                  </a:lnTo>
                  <a:close/>
                </a:path>
                <a:path w="1798320" h="118745">
                  <a:moveTo>
                    <a:pt x="498398" y="80429"/>
                  </a:moveTo>
                  <a:lnTo>
                    <a:pt x="490639" y="82550"/>
                  </a:lnTo>
                  <a:lnTo>
                    <a:pt x="484644" y="79717"/>
                  </a:lnTo>
                  <a:lnTo>
                    <a:pt x="485000" y="71615"/>
                  </a:lnTo>
                  <a:lnTo>
                    <a:pt x="485000" y="36690"/>
                  </a:lnTo>
                  <a:lnTo>
                    <a:pt x="497700" y="36690"/>
                  </a:lnTo>
                  <a:lnTo>
                    <a:pt x="497700" y="25044"/>
                  </a:lnTo>
                  <a:lnTo>
                    <a:pt x="485000" y="25044"/>
                  </a:lnTo>
                  <a:lnTo>
                    <a:pt x="485000" y="9182"/>
                  </a:lnTo>
                  <a:lnTo>
                    <a:pt x="474065" y="9182"/>
                  </a:lnTo>
                  <a:lnTo>
                    <a:pt x="468769" y="25044"/>
                  </a:lnTo>
                  <a:lnTo>
                    <a:pt x="459244" y="25044"/>
                  </a:lnTo>
                  <a:lnTo>
                    <a:pt x="459244" y="36690"/>
                  </a:lnTo>
                  <a:lnTo>
                    <a:pt x="467715" y="36690"/>
                  </a:lnTo>
                  <a:lnTo>
                    <a:pt x="467715" y="76200"/>
                  </a:lnTo>
                  <a:lnTo>
                    <a:pt x="470725" y="86499"/>
                  </a:lnTo>
                  <a:lnTo>
                    <a:pt x="478294" y="91935"/>
                  </a:lnTo>
                  <a:lnTo>
                    <a:pt x="488251" y="93205"/>
                  </a:lnTo>
                  <a:lnTo>
                    <a:pt x="498398" y="91008"/>
                  </a:lnTo>
                  <a:lnTo>
                    <a:pt x="498398" y="80429"/>
                  </a:lnTo>
                  <a:close/>
                </a:path>
                <a:path w="1798320" h="118745">
                  <a:moveTo>
                    <a:pt x="526262" y="25044"/>
                  </a:moveTo>
                  <a:lnTo>
                    <a:pt x="508635" y="25044"/>
                  </a:lnTo>
                  <a:lnTo>
                    <a:pt x="508635" y="92062"/>
                  </a:lnTo>
                  <a:lnTo>
                    <a:pt x="526262" y="92062"/>
                  </a:lnTo>
                  <a:lnTo>
                    <a:pt x="526262" y="25044"/>
                  </a:lnTo>
                  <a:close/>
                </a:path>
                <a:path w="1798320" h="118745">
                  <a:moveTo>
                    <a:pt x="526262" y="0"/>
                  </a:moveTo>
                  <a:lnTo>
                    <a:pt x="508635" y="0"/>
                  </a:lnTo>
                  <a:lnTo>
                    <a:pt x="508635" y="13055"/>
                  </a:lnTo>
                  <a:lnTo>
                    <a:pt x="526262" y="13055"/>
                  </a:lnTo>
                  <a:lnTo>
                    <a:pt x="526262" y="0"/>
                  </a:lnTo>
                  <a:close/>
                </a:path>
                <a:path w="1798320" h="118745">
                  <a:moveTo>
                    <a:pt x="607745" y="58559"/>
                  </a:moveTo>
                  <a:lnTo>
                    <a:pt x="605637" y="43726"/>
                  </a:lnTo>
                  <a:lnTo>
                    <a:pt x="600938" y="35636"/>
                  </a:lnTo>
                  <a:lnTo>
                    <a:pt x="599287" y="32766"/>
                  </a:lnTo>
                  <a:lnTo>
                    <a:pt x="589407" y="26428"/>
                  </a:lnTo>
                  <a:lnTo>
                    <a:pt x="589407" y="58559"/>
                  </a:lnTo>
                  <a:lnTo>
                    <a:pt x="588657" y="67652"/>
                  </a:lnTo>
                  <a:lnTo>
                    <a:pt x="586105" y="74917"/>
                  </a:lnTo>
                  <a:lnTo>
                    <a:pt x="581215" y="79743"/>
                  </a:lnTo>
                  <a:lnTo>
                    <a:pt x="573532" y="81483"/>
                  </a:lnTo>
                  <a:lnTo>
                    <a:pt x="566254" y="79692"/>
                  </a:lnTo>
                  <a:lnTo>
                    <a:pt x="561581" y="74790"/>
                  </a:lnTo>
                  <a:lnTo>
                    <a:pt x="559104" y="67500"/>
                  </a:lnTo>
                  <a:lnTo>
                    <a:pt x="558368" y="58559"/>
                  </a:lnTo>
                  <a:lnTo>
                    <a:pt x="559155" y="49174"/>
                  </a:lnTo>
                  <a:lnTo>
                    <a:pt x="561809" y="41935"/>
                  </a:lnTo>
                  <a:lnTo>
                    <a:pt x="566699" y="37274"/>
                  </a:lnTo>
                  <a:lnTo>
                    <a:pt x="574243" y="35636"/>
                  </a:lnTo>
                  <a:lnTo>
                    <a:pt x="581520" y="37236"/>
                  </a:lnTo>
                  <a:lnTo>
                    <a:pt x="586181" y="41808"/>
                  </a:lnTo>
                  <a:lnTo>
                    <a:pt x="588670" y="49022"/>
                  </a:lnTo>
                  <a:lnTo>
                    <a:pt x="589407" y="58559"/>
                  </a:lnTo>
                  <a:lnTo>
                    <a:pt x="589407" y="26428"/>
                  </a:lnTo>
                  <a:lnTo>
                    <a:pt x="588695" y="25971"/>
                  </a:lnTo>
                  <a:lnTo>
                    <a:pt x="573887" y="23634"/>
                  </a:lnTo>
                  <a:lnTo>
                    <a:pt x="559371" y="26022"/>
                  </a:lnTo>
                  <a:lnTo>
                    <a:pt x="548754" y="32893"/>
                  </a:lnTo>
                  <a:lnTo>
                    <a:pt x="542239" y="43878"/>
                  </a:lnTo>
                  <a:lnTo>
                    <a:pt x="540029" y="58559"/>
                  </a:lnTo>
                  <a:lnTo>
                    <a:pt x="542239" y="73393"/>
                  </a:lnTo>
                  <a:lnTo>
                    <a:pt x="548703" y="84353"/>
                  </a:lnTo>
                  <a:lnTo>
                    <a:pt x="559219" y="91147"/>
                  </a:lnTo>
                  <a:lnTo>
                    <a:pt x="573532" y="93484"/>
                  </a:lnTo>
                  <a:lnTo>
                    <a:pt x="588111" y="91198"/>
                  </a:lnTo>
                  <a:lnTo>
                    <a:pt x="598843" y="84480"/>
                  </a:lnTo>
                  <a:lnTo>
                    <a:pt x="600659" y="81483"/>
                  </a:lnTo>
                  <a:lnTo>
                    <a:pt x="605472" y="73533"/>
                  </a:lnTo>
                  <a:lnTo>
                    <a:pt x="607745" y="58559"/>
                  </a:lnTo>
                  <a:close/>
                </a:path>
                <a:path w="1798320" h="118745">
                  <a:moveTo>
                    <a:pt x="682269" y="69278"/>
                  </a:moveTo>
                  <a:lnTo>
                    <a:pt x="681913" y="47002"/>
                  </a:lnTo>
                  <a:lnTo>
                    <a:pt x="676122" y="30162"/>
                  </a:lnTo>
                  <a:lnTo>
                    <a:pt x="659955" y="23634"/>
                  </a:lnTo>
                  <a:lnTo>
                    <a:pt x="652272" y="24815"/>
                  </a:lnTo>
                  <a:lnTo>
                    <a:pt x="646417" y="27736"/>
                  </a:lnTo>
                  <a:lnTo>
                    <a:pt x="641946" y="32321"/>
                  </a:lnTo>
                  <a:lnTo>
                    <a:pt x="638441" y="38455"/>
                  </a:lnTo>
                  <a:lnTo>
                    <a:pt x="637019" y="34925"/>
                  </a:lnTo>
                  <a:lnTo>
                    <a:pt x="638086" y="29286"/>
                  </a:lnTo>
                  <a:lnTo>
                    <a:pt x="637374" y="25044"/>
                  </a:lnTo>
                  <a:lnTo>
                    <a:pt x="620801" y="25044"/>
                  </a:lnTo>
                  <a:lnTo>
                    <a:pt x="621157" y="92062"/>
                  </a:lnTo>
                  <a:lnTo>
                    <a:pt x="638784" y="92062"/>
                  </a:lnTo>
                  <a:lnTo>
                    <a:pt x="638759" y="74485"/>
                  </a:lnTo>
                  <a:lnTo>
                    <a:pt x="638517" y="56438"/>
                  </a:lnTo>
                  <a:lnTo>
                    <a:pt x="641858" y="42367"/>
                  </a:lnTo>
                  <a:lnTo>
                    <a:pt x="652538" y="36690"/>
                  </a:lnTo>
                  <a:lnTo>
                    <a:pt x="662559" y="42519"/>
                  </a:lnTo>
                  <a:lnTo>
                    <a:pt x="665149" y="56845"/>
                  </a:lnTo>
                  <a:lnTo>
                    <a:pt x="664451" y="74930"/>
                  </a:lnTo>
                  <a:lnTo>
                    <a:pt x="664540" y="92062"/>
                  </a:lnTo>
                  <a:lnTo>
                    <a:pt x="682167" y="92062"/>
                  </a:lnTo>
                  <a:lnTo>
                    <a:pt x="682269" y="69278"/>
                  </a:lnTo>
                  <a:close/>
                </a:path>
                <a:path w="1798320" h="118745">
                  <a:moveTo>
                    <a:pt x="716038" y="25044"/>
                  </a:moveTo>
                  <a:lnTo>
                    <a:pt x="698398" y="25044"/>
                  </a:lnTo>
                  <a:lnTo>
                    <a:pt x="698398" y="92062"/>
                  </a:lnTo>
                  <a:lnTo>
                    <a:pt x="716038" y="92062"/>
                  </a:lnTo>
                  <a:lnTo>
                    <a:pt x="716038" y="25044"/>
                  </a:lnTo>
                  <a:close/>
                </a:path>
                <a:path w="1798320" h="118745">
                  <a:moveTo>
                    <a:pt x="716038" y="0"/>
                  </a:moveTo>
                  <a:lnTo>
                    <a:pt x="698398" y="0"/>
                  </a:lnTo>
                  <a:lnTo>
                    <a:pt x="698398" y="13055"/>
                  </a:lnTo>
                  <a:lnTo>
                    <a:pt x="716038" y="13055"/>
                  </a:lnTo>
                  <a:lnTo>
                    <a:pt x="716038" y="0"/>
                  </a:lnTo>
                  <a:close/>
                </a:path>
                <a:path w="1798320" h="118745">
                  <a:moveTo>
                    <a:pt x="793991" y="92062"/>
                  </a:moveTo>
                  <a:lnTo>
                    <a:pt x="793953" y="81140"/>
                  </a:lnTo>
                  <a:lnTo>
                    <a:pt x="793635" y="0"/>
                  </a:lnTo>
                  <a:lnTo>
                    <a:pt x="775995" y="0"/>
                  </a:lnTo>
                  <a:lnTo>
                    <a:pt x="776351" y="35636"/>
                  </a:lnTo>
                  <a:lnTo>
                    <a:pt x="776351" y="58204"/>
                  </a:lnTo>
                  <a:lnTo>
                    <a:pt x="775576" y="67195"/>
                  </a:lnTo>
                  <a:lnTo>
                    <a:pt x="773353" y="74612"/>
                  </a:lnTo>
                  <a:lnTo>
                    <a:pt x="769010" y="79629"/>
                  </a:lnTo>
                  <a:lnTo>
                    <a:pt x="761885" y="81483"/>
                  </a:lnTo>
                  <a:lnTo>
                    <a:pt x="755878" y="80035"/>
                  </a:lnTo>
                  <a:lnTo>
                    <a:pt x="751573" y="75704"/>
                  </a:lnTo>
                  <a:lnTo>
                    <a:pt x="748995" y="68541"/>
                  </a:lnTo>
                  <a:lnTo>
                    <a:pt x="748131" y="58559"/>
                  </a:lnTo>
                  <a:lnTo>
                    <a:pt x="748842" y="49771"/>
                  </a:lnTo>
                  <a:lnTo>
                    <a:pt x="750912" y="42468"/>
                  </a:lnTo>
                  <a:lnTo>
                    <a:pt x="755027" y="37477"/>
                  </a:lnTo>
                  <a:lnTo>
                    <a:pt x="761885" y="35636"/>
                  </a:lnTo>
                  <a:lnTo>
                    <a:pt x="768959" y="37325"/>
                  </a:lnTo>
                  <a:lnTo>
                    <a:pt x="773480" y="42024"/>
                  </a:lnTo>
                  <a:lnTo>
                    <a:pt x="775830" y="49174"/>
                  </a:lnTo>
                  <a:lnTo>
                    <a:pt x="776351" y="58204"/>
                  </a:lnTo>
                  <a:lnTo>
                    <a:pt x="776351" y="35636"/>
                  </a:lnTo>
                  <a:lnTo>
                    <a:pt x="772121" y="28930"/>
                  </a:lnTo>
                  <a:lnTo>
                    <a:pt x="766826" y="23291"/>
                  </a:lnTo>
                  <a:lnTo>
                    <a:pt x="755891" y="23634"/>
                  </a:lnTo>
                  <a:lnTo>
                    <a:pt x="743839" y="26619"/>
                  </a:lnTo>
                  <a:lnTo>
                    <a:pt x="735876" y="33959"/>
                  </a:lnTo>
                  <a:lnTo>
                    <a:pt x="731494" y="44869"/>
                  </a:lnTo>
                  <a:lnTo>
                    <a:pt x="730148" y="58559"/>
                  </a:lnTo>
                  <a:lnTo>
                    <a:pt x="731520" y="72047"/>
                  </a:lnTo>
                  <a:lnTo>
                    <a:pt x="735571" y="83159"/>
                  </a:lnTo>
                  <a:lnTo>
                    <a:pt x="742988" y="90703"/>
                  </a:lnTo>
                  <a:lnTo>
                    <a:pt x="754481" y="93484"/>
                  </a:lnTo>
                  <a:lnTo>
                    <a:pt x="765771" y="93484"/>
                  </a:lnTo>
                  <a:lnTo>
                    <a:pt x="772121" y="89242"/>
                  </a:lnTo>
                  <a:lnTo>
                    <a:pt x="775830" y="81483"/>
                  </a:lnTo>
                  <a:lnTo>
                    <a:pt x="775995" y="81140"/>
                  </a:lnTo>
                  <a:lnTo>
                    <a:pt x="777062" y="83959"/>
                  </a:lnTo>
                  <a:lnTo>
                    <a:pt x="776351" y="88544"/>
                  </a:lnTo>
                  <a:lnTo>
                    <a:pt x="777062" y="92062"/>
                  </a:lnTo>
                  <a:lnTo>
                    <a:pt x="793991" y="92062"/>
                  </a:lnTo>
                  <a:close/>
                </a:path>
                <a:path w="1798320" h="118745">
                  <a:moveTo>
                    <a:pt x="956691" y="4597"/>
                  </a:moveTo>
                  <a:lnTo>
                    <a:pt x="937641" y="4597"/>
                  </a:lnTo>
                  <a:lnTo>
                    <a:pt x="931887" y="22644"/>
                  </a:lnTo>
                  <a:lnTo>
                    <a:pt x="925995" y="40525"/>
                  </a:lnTo>
                  <a:lnTo>
                    <a:pt x="920381" y="58610"/>
                  </a:lnTo>
                  <a:lnTo>
                    <a:pt x="915416" y="77254"/>
                  </a:lnTo>
                  <a:lnTo>
                    <a:pt x="892848" y="4597"/>
                  </a:lnTo>
                  <a:lnTo>
                    <a:pt x="873442" y="4597"/>
                  </a:lnTo>
                  <a:lnTo>
                    <a:pt x="905891" y="92062"/>
                  </a:lnTo>
                  <a:lnTo>
                    <a:pt x="924585" y="92062"/>
                  </a:lnTo>
                  <a:lnTo>
                    <a:pt x="956691" y="4597"/>
                  </a:lnTo>
                  <a:close/>
                </a:path>
                <a:path w="1798320" h="118745">
                  <a:moveTo>
                    <a:pt x="1036053" y="92062"/>
                  </a:moveTo>
                  <a:lnTo>
                    <a:pt x="1027988" y="69850"/>
                  </a:lnTo>
                  <a:lnTo>
                    <a:pt x="1022997" y="56095"/>
                  </a:lnTo>
                  <a:lnTo>
                    <a:pt x="1009167" y="17995"/>
                  </a:lnTo>
                  <a:lnTo>
                    <a:pt x="1006424" y="10452"/>
                  </a:lnTo>
                  <a:lnTo>
                    <a:pt x="1006424" y="56095"/>
                  </a:lnTo>
                  <a:lnTo>
                    <a:pt x="981024" y="56095"/>
                  </a:lnTo>
                  <a:lnTo>
                    <a:pt x="984300" y="46659"/>
                  </a:lnTo>
                  <a:lnTo>
                    <a:pt x="987640" y="37312"/>
                  </a:lnTo>
                  <a:lnTo>
                    <a:pt x="990841" y="27813"/>
                  </a:lnTo>
                  <a:lnTo>
                    <a:pt x="993724" y="17995"/>
                  </a:lnTo>
                  <a:lnTo>
                    <a:pt x="1006424" y="56095"/>
                  </a:lnTo>
                  <a:lnTo>
                    <a:pt x="1006424" y="10452"/>
                  </a:lnTo>
                  <a:lnTo>
                    <a:pt x="1004303" y="4597"/>
                  </a:lnTo>
                  <a:lnTo>
                    <a:pt x="982789" y="4597"/>
                  </a:lnTo>
                  <a:lnTo>
                    <a:pt x="951039" y="92062"/>
                  </a:lnTo>
                  <a:lnTo>
                    <a:pt x="969391" y="92062"/>
                  </a:lnTo>
                  <a:lnTo>
                    <a:pt x="977150" y="69850"/>
                  </a:lnTo>
                  <a:lnTo>
                    <a:pt x="1010297" y="69850"/>
                  </a:lnTo>
                  <a:lnTo>
                    <a:pt x="1018057" y="92062"/>
                  </a:lnTo>
                  <a:lnTo>
                    <a:pt x="1036053" y="92062"/>
                  </a:lnTo>
                  <a:close/>
                </a:path>
                <a:path w="1798320" h="118745">
                  <a:moveTo>
                    <a:pt x="1128471" y="92062"/>
                  </a:moveTo>
                  <a:lnTo>
                    <a:pt x="1107109" y="58915"/>
                  </a:lnTo>
                  <a:lnTo>
                    <a:pt x="1104836" y="55384"/>
                  </a:lnTo>
                  <a:lnTo>
                    <a:pt x="1112418" y="52171"/>
                  </a:lnTo>
                  <a:lnTo>
                    <a:pt x="1118463" y="47142"/>
                  </a:lnTo>
                  <a:lnTo>
                    <a:pt x="1119720" y="44894"/>
                  </a:lnTo>
                  <a:lnTo>
                    <a:pt x="1122438" y="40055"/>
                  </a:lnTo>
                  <a:lnTo>
                    <a:pt x="1123886" y="30695"/>
                  </a:lnTo>
                  <a:lnTo>
                    <a:pt x="1119339" y="19050"/>
                  </a:lnTo>
                  <a:lnTo>
                    <a:pt x="1116736" y="12382"/>
                  </a:lnTo>
                  <a:lnTo>
                    <a:pt x="1105535" y="8128"/>
                  </a:lnTo>
                  <a:lnTo>
                    <a:pt x="1105535" y="31394"/>
                  </a:lnTo>
                  <a:lnTo>
                    <a:pt x="1101750" y="40830"/>
                  </a:lnTo>
                  <a:lnTo>
                    <a:pt x="1092136" y="44450"/>
                  </a:lnTo>
                  <a:lnTo>
                    <a:pt x="1081176" y="44831"/>
                  </a:lnTo>
                  <a:lnTo>
                    <a:pt x="1066038" y="44805"/>
                  </a:lnTo>
                  <a:lnTo>
                    <a:pt x="1066038" y="19050"/>
                  </a:lnTo>
                  <a:lnTo>
                    <a:pt x="1079055" y="19050"/>
                  </a:lnTo>
                  <a:lnTo>
                    <a:pt x="1091869" y="19278"/>
                  </a:lnTo>
                  <a:lnTo>
                    <a:pt x="1101648" y="22479"/>
                  </a:lnTo>
                  <a:lnTo>
                    <a:pt x="1105535" y="31394"/>
                  </a:lnTo>
                  <a:lnTo>
                    <a:pt x="1105535" y="8128"/>
                  </a:lnTo>
                  <a:lnTo>
                    <a:pt x="1098219" y="5346"/>
                  </a:lnTo>
                  <a:lnTo>
                    <a:pt x="1073480" y="4457"/>
                  </a:lnTo>
                  <a:lnTo>
                    <a:pt x="1047686" y="4597"/>
                  </a:lnTo>
                  <a:lnTo>
                    <a:pt x="1047686" y="92062"/>
                  </a:lnTo>
                  <a:lnTo>
                    <a:pt x="1066038" y="92062"/>
                  </a:lnTo>
                  <a:lnTo>
                    <a:pt x="1066038" y="58915"/>
                  </a:lnTo>
                  <a:lnTo>
                    <a:pt x="1087551" y="58915"/>
                  </a:lnTo>
                  <a:lnTo>
                    <a:pt x="1107655" y="92062"/>
                  </a:lnTo>
                  <a:lnTo>
                    <a:pt x="1128471" y="92062"/>
                  </a:lnTo>
                  <a:close/>
                </a:path>
                <a:path w="1798320" h="118745">
                  <a:moveTo>
                    <a:pt x="1218768" y="68440"/>
                  </a:moveTo>
                  <a:lnTo>
                    <a:pt x="1202893" y="62433"/>
                  </a:lnTo>
                  <a:lnTo>
                    <a:pt x="1199515" y="68795"/>
                  </a:lnTo>
                  <a:lnTo>
                    <a:pt x="1194866" y="74168"/>
                  </a:lnTo>
                  <a:lnTo>
                    <a:pt x="1188504" y="77812"/>
                  </a:lnTo>
                  <a:lnTo>
                    <a:pt x="1179969" y="79019"/>
                  </a:lnTo>
                  <a:lnTo>
                    <a:pt x="1168209" y="76644"/>
                  </a:lnTo>
                  <a:lnTo>
                    <a:pt x="1160208" y="70370"/>
                  </a:lnTo>
                  <a:lnTo>
                    <a:pt x="1155661" y="60667"/>
                  </a:lnTo>
                  <a:lnTo>
                    <a:pt x="1154214" y="47980"/>
                  </a:lnTo>
                  <a:lnTo>
                    <a:pt x="1155750" y="35496"/>
                  </a:lnTo>
                  <a:lnTo>
                    <a:pt x="1160170" y="25933"/>
                  </a:lnTo>
                  <a:lnTo>
                    <a:pt x="1167955" y="19799"/>
                  </a:lnTo>
                  <a:lnTo>
                    <a:pt x="1179614" y="17640"/>
                  </a:lnTo>
                  <a:lnTo>
                    <a:pt x="1187399" y="18656"/>
                  </a:lnTo>
                  <a:lnTo>
                    <a:pt x="1193723" y="21564"/>
                  </a:lnTo>
                  <a:lnTo>
                    <a:pt x="1198460" y="26123"/>
                  </a:lnTo>
                  <a:lnTo>
                    <a:pt x="1201483" y="32105"/>
                  </a:lnTo>
                  <a:lnTo>
                    <a:pt x="1217701" y="27876"/>
                  </a:lnTo>
                  <a:lnTo>
                    <a:pt x="1215237" y="20459"/>
                  </a:lnTo>
                  <a:lnTo>
                    <a:pt x="1211364" y="13766"/>
                  </a:lnTo>
                  <a:lnTo>
                    <a:pt x="1205014" y="10236"/>
                  </a:lnTo>
                  <a:lnTo>
                    <a:pt x="1180909" y="3390"/>
                  </a:lnTo>
                  <a:lnTo>
                    <a:pt x="1158011" y="8077"/>
                  </a:lnTo>
                  <a:lnTo>
                    <a:pt x="1141323" y="23279"/>
                  </a:lnTo>
                  <a:lnTo>
                    <a:pt x="1135875" y="47980"/>
                  </a:lnTo>
                  <a:lnTo>
                    <a:pt x="1139444" y="67437"/>
                  </a:lnTo>
                  <a:lnTo>
                    <a:pt x="1147737" y="81711"/>
                  </a:lnTo>
                  <a:lnTo>
                    <a:pt x="1161122" y="90487"/>
                  </a:lnTo>
                  <a:lnTo>
                    <a:pt x="1179969" y="93484"/>
                  </a:lnTo>
                  <a:lnTo>
                    <a:pt x="1193965" y="91655"/>
                  </a:lnTo>
                  <a:lnTo>
                    <a:pt x="1204925" y="86512"/>
                  </a:lnTo>
                  <a:lnTo>
                    <a:pt x="1213104" y="78600"/>
                  </a:lnTo>
                  <a:lnTo>
                    <a:pt x="1218768" y="68440"/>
                  </a:lnTo>
                  <a:close/>
                </a:path>
                <a:path w="1798320" h="118745">
                  <a:moveTo>
                    <a:pt x="1305179" y="4597"/>
                  </a:moveTo>
                  <a:lnTo>
                    <a:pt x="1287551" y="4597"/>
                  </a:lnTo>
                  <a:lnTo>
                    <a:pt x="1287551" y="39509"/>
                  </a:lnTo>
                  <a:lnTo>
                    <a:pt x="1248752" y="39509"/>
                  </a:lnTo>
                  <a:lnTo>
                    <a:pt x="1248752" y="4597"/>
                  </a:lnTo>
                  <a:lnTo>
                    <a:pt x="1230401" y="4597"/>
                  </a:lnTo>
                  <a:lnTo>
                    <a:pt x="1230401" y="92062"/>
                  </a:lnTo>
                  <a:lnTo>
                    <a:pt x="1248752" y="92062"/>
                  </a:lnTo>
                  <a:lnTo>
                    <a:pt x="1248752" y="54673"/>
                  </a:lnTo>
                  <a:lnTo>
                    <a:pt x="1287551" y="54673"/>
                  </a:lnTo>
                  <a:lnTo>
                    <a:pt x="1287551" y="92062"/>
                  </a:lnTo>
                  <a:lnTo>
                    <a:pt x="1305179" y="92062"/>
                  </a:lnTo>
                  <a:lnTo>
                    <a:pt x="1305179" y="4597"/>
                  </a:lnTo>
                  <a:close/>
                </a:path>
                <a:path w="1798320" h="118745">
                  <a:moveTo>
                    <a:pt x="1401483" y="92062"/>
                  </a:moveTo>
                  <a:lnTo>
                    <a:pt x="1393418" y="69850"/>
                  </a:lnTo>
                  <a:lnTo>
                    <a:pt x="1388427" y="56095"/>
                  </a:lnTo>
                  <a:lnTo>
                    <a:pt x="1374597" y="17995"/>
                  </a:lnTo>
                  <a:lnTo>
                    <a:pt x="1371854" y="10452"/>
                  </a:lnTo>
                  <a:lnTo>
                    <a:pt x="1371854" y="56095"/>
                  </a:lnTo>
                  <a:lnTo>
                    <a:pt x="1346454" y="56095"/>
                  </a:lnTo>
                  <a:lnTo>
                    <a:pt x="1349730" y="46659"/>
                  </a:lnTo>
                  <a:lnTo>
                    <a:pt x="1353070" y="37312"/>
                  </a:lnTo>
                  <a:lnTo>
                    <a:pt x="1356271" y="27813"/>
                  </a:lnTo>
                  <a:lnTo>
                    <a:pt x="1359154" y="17995"/>
                  </a:lnTo>
                  <a:lnTo>
                    <a:pt x="1371854" y="56095"/>
                  </a:lnTo>
                  <a:lnTo>
                    <a:pt x="1371854" y="10452"/>
                  </a:lnTo>
                  <a:lnTo>
                    <a:pt x="1369733" y="4597"/>
                  </a:lnTo>
                  <a:lnTo>
                    <a:pt x="1348219" y="4597"/>
                  </a:lnTo>
                  <a:lnTo>
                    <a:pt x="1316469" y="92062"/>
                  </a:lnTo>
                  <a:lnTo>
                    <a:pt x="1334808" y="92062"/>
                  </a:lnTo>
                  <a:lnTo>
                    <a:pt x="1342567" y="69850"/>
                  </a:lnTo>
                  <a:lnTo>
                    <a:pt x="1375727" y="69850"/>
                  </a:lnTo>
                  <a:lnTo>
                    <a:pt x="1383487" y="92062"/>
                  </a:lnTo>
                  <a:lnTo>
                    <a:pt x="1401483" y="92062"/>
                  </a:lnTo>
                  <a:close/>
                </a:path>
                <a:path w="1798320" h="118745">
                  <a:moveTo>
                    <a:pt x="1493901" y="92062"/>
                  </a:moveTo>
                  <a:lnTo>
                    <a:pt x="1472539" y="58915"/>
                  </a:lnTo>
                  <a:lnTo>
                    <a:pt x="1470266" y="55384"/>
                  </a:lnTo>
                  <a:lnTo>
                    <a:pt x="1477848" y="52171"/>
                  </a:lnTo>
                  <a:lnTo>
                    <a:pt x="1483880" y="47142"/>
                  </a:lnTo>
                  <a:lnTo>
                    <a:pt x="1485150" y="44894"/>
                  </a:lnTo>
                  <a:lnTo>
                    <a:pt x="1487868" y="40055"/>
                  </a:lnTo>
                  <a:lnTo>
                    <a:pt x="1489303" y="30695"/>
                  </a:lnTo>
                  <a:lnTo>
                    <a:pt x="1484769" y="19050"/>
                  </a:lnTo>
                  <a:lnTo>
                    <a:pt x="1482166" y="12382"/>
                  </a:lnTo>
                  <a:lnTo>
                    <a:pt x="1470964" y="8128"/>
                  </a:lnTo>
                  <a:lnTo>
                    <a:pt x="1470964" y="31394"/>
                  </a:lnTo>
                  <a:lnTo>
                    <a:pt x="1467180" y="40830"/>
                  </a:lnTo>
                  <a:lnTo>
                    <a:pt x="1457566" y="44450"/>
                  </a:lnTo>
                  <a:lnTo>
                    <a:pt x="1446606" y="44831"/>
                  </a:lnTo>
                  <a:lnTo>
                    <a:pt x="1431467" y="44805"/>
                  </a:lnTo>
                  <a:lnTo>
                    <a:pt x="1431467" y="19050"/>
                  </a:lnTo>
                  <a:lnTo>
                    <a:pt x="1444485" y="19050"/>
                  </a:lnTo>
                  <a:lnTo>
                    <a:pt x="1457299" y="19278"/>
                  </a:lnTo>
                  <a:lnTo>
                    <a:pt x="1467078" y="22479"/>
                  </a:lnTo>
                  <a:lnTo>
                    <a:pt x="1470964" y="31394"/>
                  </a:lnTo>
                  <a:lnTo>
                    <a:pt x="1470964" y="8128"/>
                  </a:lnTo>
                  <a:lnTo>
                    <a:pt x="1463649" y="5346"/>
                  </a:lnTo>
                  <a:lnTo>
                    <a:pt x="1438910" y="4457"/>
                  </a:lnTo>
                  <a:lnTo>
                    <a:pt x="1413116" y="4597"/>
                  </a:lnTo>
                  <a:lnTo>
                    <a:pt x="1413116" y="92062"/>
                  </a:lnTo>
                  <a:lnTo>
                    <a:pt x="1431467" y="92062"/>
                  </a:lnTo>
                  <a:lnTo>
                    <a:pt x="1431467" y="58915"/>
                  </a:lnTo>
                  <a:lnTo>
                    <a:pt x="1452981" y="58915"/>
                  </a:lnTo>
                  <a:lnTo>
                    <a:pt x="1473085" y="92062"/>
                  </a:lnTo>
                  <a:lnTo>
                    <a:pt x="1493901" y="92062"/>
                  </a:lnTo>
                  <a:close/>
                </a:path>
                <a:path w="1798320" h="118745">
                  <a:moveTo>
                    <a:pt x="1605000" y="79019"/>
                  </a:moveTo>
                  <a:lnTo>
                    <a:pt x="1584896" y="79019"/>
                  </a:lnTo>
                  <a:lnTo>
                    <a:pt x="1584896" y="4597"/>
                  </a:lnTo>
                  <a:lnTo>
                    <a:pt x="1568678" y="4597"/>
                  </a:lnTo>
                  <a:lnTo>
                    <a:pt x="1546809" y="19050"/>
                  </a:lnTo>
                  <a:lnTo>
                    <a:pt x="1546809" y="32461"/>
                  </a:lnTo>
                  <a:lnTo>
                    <a:pt x="1567611" y="19405"/>
                  </a:lnTo>
                  <a:lnTo>
                    <a:pt x="1567611" y="79019"/>
                  </a:lnTo>
                  <a:lnTo>
                    <a:pt x="1546098" y="79019"/>
                  </a:lnTo>
                  <a:lnTo>
                    <a:pt x="1546098" y="92062"/>
                  </a:lnTo>
                  <a:lnTo>
                    <a:pt x="1605000" y="92062"/>
                  </a:lnTo>
                  <a:lnTo>
                    <a:pt x="1605000" y="79019"/>
                  </a:lnTo>
                  <a:close/>
                </a:path>
                <a:path w="1798320" h="118745">
                  <a:moveTo>
                    <a:pt x="1674139" y="77609"/>
                  </a:moveTo>
                  <a:lnTo>
                    <a:pt x="1633575" y="77609"/>
                  </a:lnTo>
                  <a:lnTo>
                    <a:pt x="1643710" y="65519"/>
                  </a:lnTo>
                  <a:lnTo>
                    <a:pt x="1656727" y="55778"/>
                  </a:lnTo>
                  <a:lnTo>
                    <a:pt x="1667954" y="44526"/>
                  </a:lnTo>
                  <a:lnTo>
                    <a:pt x="1672729" y="27876"/>
                  </a:lnTo>
                  <a:lnTo>
                    <a:pt x="1670685" y="17068"/>
                  </a:lnTo>
                  <a:lnTo>
                    <a:pt x="1664830" y="9486"/>
                  </a:lnTo>
                  <a:lnTo>
                    <a:pt x="1655610" y="5003"/>
                  </a:lnTo>
                  <a:lnTo>
                    <a:pt x="1643456" y="3530"/>
                  </a:lnTo>
                  <a:lnTo>
                    <a:pt x="1631327" y="5156"/>
                  </a:lnTo>
                  <a:lnTo>
                    <a:pt x="1622425" y="9931"/>
                  </a:lnTo>
                  <a:lnTo>
                    <a:pt x="1616621" y="17665"/>
                  </a:lnTo>
                  <a:lnTo>
                    <a:pt x="1613827" y="28219"/>
                  </a:lnTo>
                  <a:lnTo>
                    <a:pt x="1631111" y="29286"/>
                  </a:lnTo>
                  <a:lnTo>
                    <a:pt x="1632165" y="22225"/>
                  </a:lnTo>
                  <a:lnTo>
                    <a:pt x="1635340" y="17284"/>
                  </a:lnTo>
                  <a:lnTo>
                    <a:pt x="1643456" y="17284"/>
                  </a:lnTo>
                  <a:lnTo>
                    <a:pt x="1650860" y="17640"/>
                  </a:lnTo>
                  <a:lnTo>
                    <a:pt x="1655445" y="20815"/>
                  </a:lnTo>
                  <a:lnTo>
                    <a:pt x="1655089" y="28575"/>
                  </a:lnTo>
                  <a:lnTo>
                    <a:pt x="1645056" y="45389"/>
                  </a:lnTo>
                  <a:lnTo>
                    <a:pt x="1630362" y="57543"/>
                  </a:lnTo>
                  <a:lnTo>
                    <a:pt x="1617446" y="71081"/>
                  </a:lnTo>
                  <a:lnTo>
                    <a:pt x="1612760" y="92062"/>
                  </a:lnTo>
                  <a:lnTo>
                    <a:pt x="1674139" y="92062"/>
                  </a:lnTo>
                  <a:lnTo>
                    <a:pt x="1674139" y="77609"/>
                  </a:lnTo>
                  <a:close/>
                </a:path>
                <a:path w="1798320" h="118745">
                  <a:moveTo>
                    <a:pt x="1797951" y="98882"/>
                  </a:moveTo>
                  <a:lnTo>
                    <a:pt x="1707197" y="98882"/>
                  </a:lnTo>
                  <a:lnTo>
                    <a:pt x="1709851" y="92735"/>
                  </a:lnTo>
                  <a:lnTo>
                    <a:pt x="1713674" y="77304"/>
                  </a:lnTo>
                  <a:lnTo>
                    <a:pt x="1715058" y="59270"/>
                  </a:lnTo>
                  <a:lnTo>
                    <a:pt x="1713674" y="41224"/>
                  </a:lnTo>
                  <a:lnTo>
                    <a:pt x="1709851" y="25793"/>
                  </a:lnTo>
                  <a:lnTo>
                    <a:pt x="1704047" y="12293"/>
                  </a:lnTo>
                  <a:lnTo>
                    <a:pt x="1696720" y="0"/>
                  </a:lnTo>
                  <a:lnTo>
                    <a:pt x="1679079" y="0"/>
                  </a:lnTo>
                  <a:lnTo>
                    <a:pt x="1686610" y="12293"/>
                  </a:lnTo>
                  <a:lnTo>
                    <a:pt x="1692529" y="25793"/>
                  </a:lnTo>
                  <a:lnTo>
                    <a:pt x="1696389" y="41224"/>
                  </a:lnTo>
                  <a:lnTo>
                    <a:pt x="1697774" y="59270"/>
                  </a:lnTo>
                  <a:lnTo>
                    <a:pt x="1696491" y="77406"/>
                  </a:lnTo>
                  <a:lnTo>
                    <a:pt x="1692529" y="92735"/>
                  </a:lnTo>
                  <a:lnTo>
                    <a:pt x="1689760" y="98882"/>
                  </a:lnTo>
                  <a:lnTo>
                    <a:pt x="1527581" y="98882"/>
                  </a:lnTo>
                  <a:lnTo>
                    <a:pt x="1524889" y="92735"/>
                  </a:lnTo>
                  <a:lnTo>
                    <a:pt x="1521028" y="77304"/>
                  </a:lnTo>
                  <a:lnTo>
                    <a:pt x="1519643" y="59270"/>
                  </a:lnTo>
                  <a:lnTo>
                    <a:pt x="1520977" y="41173"/>
                  </a:lnTo>
                  <a:lnTo>
                    <a:pt x="1524762" y="25666"/>
                  </a:lnTo>
                  <a:lnTo>
                    <a:pt x="1530654" y="12141"/>
                  </a:lnTo>
                  <a:lnTo>
                    <a:pt x="1538338" y="0"/>
                  </a:lnTo>
                  <a:lnTo>
                    <a:pt x="1520698" y="0"/>
                  </a:lnTo>
                  <a:lnTo>
                    <a:pt x="1513370" y="12242"/>
                  </a:lnTo>
                  <a:lnTo>
                    <a:pt x="1507566" y="25666"/>
                  </a:lnTo>
                  <a:lnTo>
                    <a:pt x="1503743" y="41071"/>
                  </a:lnTo>
                  <a:lnTo>
                    <a:pt x="1502359" y="59270"/>
                  </a:lnTo>
                  <a:lnTo>
                    <a:pt x="1503743" y="77457"/>
                  </a:lnTo>
                  <a:lnTo>
                    <a:pt x="1507566" y="92862"/>
                  </a:lnTo>
                  <a:lnTo>
                    <a:pt x="1510157" y="98882"/>
                  </a:lnTo>
                  <a:lnTo>
                    <a:pt x="878992" y="98882"/>
                  </a:lnTo>
                  <a:lnTo>
                    <a:pt x="866394" y="98882"/>
                  </a:lnTo>
                  <a:lnTo>
                    <a:pt x="0" y="98882"/>
                  </a:lnTo>
                  <a:lnTo>
                    <a:pt x="0" y="112204"/>
                  </a:lnTo>
                  <a:lnTo>
                    <a:pt x="866394" y="112204"/>
                  </a:lnTo>
                  <a:lnTo>
                    <a:pt x="878992" y="112204"/>
                  </a:lnTo>
                  <a:lnTo>
                    <a:pt x="1516900" y="112204"/>
                  </a:lnTo>
                  <a:lnTo>
                    <a:pt x="1520698" y="118529"/>
                  </a:lnTo>
                  <a:lnTo>
                    <a:pt x="1538338" y="118529"/>
                  </a:lnTo>
                  <a:lnTo>
                    <a:pt x="1534452" y="112204"/>
                  </a:lnTo>
                  <a:lnTo>
                    <a:pt x="1682864" y="112204"/>
                  </a:lnTo>
                  <a:lnTo>
                    <a:pt x="1679079" y="118529"/>
                  </a:lnTo>
                  <a:lnTo>
                    <a:pt x="1696720" y="118529"/>
                  </a:lnTo>
                  <a:lnTo>
                    <a:pt x="1700479" y="112204"/>
                  </a:lnTo>
                  <a:lnTo>
                    <a:pt x="1797951" y="112204"/>
                  </a:lnTo>
                  <a:lnTo>
                    <a:pt x="1797951" y="98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2915" y="499767"/>
              <a:ext cx="347791" cy="8994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493391" y="595110"/>
              <a:ext cx="371475" cy="13335"/>
            </a:xfrm>
            <a:custGeom>
              <a:avLst/>
              <a:gdLst/>
              <a:ahLst/>
              <a:cxnLst/>
              <a:rect l="l" t="t" r="r" b="b"/>
              <a:pathLst>
                <a:path w="371475" h="13334">
                  <a:moveTo>
                    <a:pt x="371424" y="13333"/>
                  </a:moveTo>
                  <a:lnTo>
                    <a:pt x="0" y="13333"/>
                  </a:lnTo>
                  <a:lnTo>
                    <a:pt x="0" y="0"/>
                  </a:lnTo>
                  <a:lnTo>
                    <a:pt x="371424" y="0"/>
                  </a:lnTo>
                  <a:lnTo>
                    <a:pt x="371424" y="13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950" y="712280"/>
              <a:ext cx="149910" cy="8747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18604" y="707694"/>
              <a:ext cx="1516380" cy="118745"/>
            </a:xfrm>
            <a:custGeom>
              <a:avLst/>
              <a:gdLst/>
              <a:ahLst/>
              <a:cxnLst/>
              <a:rect l="l" t="t" r="r" b="b"/>
              <a:pathLst>
                <a:path w="1516380" h="118744">
                  <a:moveTo>
                    <a:pt x="57848" y="43395"/>
                  </a:moveTo>
                  <a:lnTo>
                    <a:pt x="56781" y="37401"/>
                  </a:lnTo>
                  <a:lnTo>
                    <a:pt x="55727" y="32105"/>
                  </a:lnTo>
                  <a:lnTo>
                    <a:pt x="51498" y="29286"/>
                  </a:lnTo>
                  <a:lnTo>
                    <a:pt x="32880" y="23596"/>
                  </a:lnTo>
                  <a:lnTo>
                    <a:pt x="16624" y="29286"/>
                  </a:lnTo>
                  <a:lnTo>
                    <a:pt x="4914" y="43167"/>
                  </a:lnTo>
                  <a:lnTo>
                    <a:pt x="0" y="62090"/>
                  </a:lnTo>
                  <a:lnTo>
                    <a:pt x="1028" y="75323"/>
                  </a:lnTo>
                  <a:lnTo>
                    <a:pt x="5334" y="85191"/>
                  </a:lnTo>
                  <a:lnTo>
                    <a:pt x="13144" y="91351"/>
                  </a:lnTo>
                  <a:lnTo>
                    <a:pt x="24688" y="93484"/>
                  </a:lnTo>
                  <a:lnTo>
                    <a:pt x="34950" y="91922"/>
                  </a:lnTo>
                  <a:lnTo>
                    <a:pt x="39497" y="77965"/>
                  </a:lnTo>
                  <a:lnTo>
                    <a:pt x="35267" y="84658"/>
                  </a:lnTo>
                  <a:lnTo>
                    <a:pt x="15163" y="84658"/>
                  </a:lnTo>
                  <a:lnTo>
                    <a:pt x="11290" y="78308"/>
                  </a:lnTo>
                  <a:lnTo>
                    <a:pt x="11290" y="68084"/>
                  </a:lnTo>
                  <a:lnTo>
                    <a:pt x="12293" y="54775"/>
                  </a:lnTo>
                  <a:lnTo>
                    <a:pt x="15875" y="43395"/>
                  </a:lnTo>
                  <a:lnTo>
                    <a:pt x="22885" y="35445"/>
                  </a:lnTo>
                  <a:lnTo>
                    <a:pt x="34213" y="32461"/>
                  </a:lnTo>
                  <a:lnTo>
                    <a:pt x="42329" y="32461"/>
                  </a:lnTo>
                  <a:lnTo>
                    <a:pt x="46558" y="37401"/>
                  </a:lnTo>
                  <a:lnTo>
                    <a:pt x="46913" y="45161"/>
                  </a:lnTo>
                  <a:lnTo>
                    <a:pt x="57848" y="43395"/>
                  </a:lnTo>
                  <a:close/>
                </a:path>
                <a:path w="1516380" h="118744">
                  <a:moveTo>
                    <a:pt x="127330" y="25044"/>
                  </a:moveTo>
                  <a:lnTo>
                    <a:pt x="116039" y="25044"/>
                  </a:lnTo>
                  <a:lnTo>
                    <a:pt x="113233" y="39331"/>
                  </a:lnTo>
                  <a:lnTo>
                    <a:pt x="110705" y="54102"/>
                  </a:lnTo>
                  <a:lnTo>
                    <a:pt x="107061" y="67754"/>
                  </a:lnTo>
                  <a:lnTo>
                    <a:pt x="100876" y="78663"/>
                  </a:lnTo>
                  <a:lnTo>
                    <a:pt x="94335" y="82918"/>
                  </a:lnTo>
                  <a:lnTo>
                    <a:pt x="85890" y="84353"/>
                  </a:lnTo>
                  <a:lnTo>
                    <a:pt x="78752" y="81889"/>
                  </a:lnTo>
                  <a:lnTo>
                    <a:pt x="76187" y="74434"/>
                  </a:lnTo>
                  <a:lnTo>
                    <a:pt x="85001" y="25044"/>
                  </a:lnTo>
                  <a:lnTo>
                    <a:pt x="73723" y="25044"/>
                  </a:lnTo>
                  <a:lnTo>
                    <a:pt x="69799" y="45415"/>
                  </a:lnTo>
                  <a:lnTo>
                    <a:pt x="65341" y="67551"/>
                  </a:lnTo>
                  <a:lnTo>
                    <a:pt x="67373" y="85471"/>
                  </a:lnTo>
                  <a:lnTo>
                    <a:pt x="82892" y="93129"/>
                  </a:lnTo>
                  <a:lnTo>
                    <a:pt x="90932" y="92278"/>
                  </a:lnTo>
                  <a:lnTo>
                    <a:pt x="96951" y="89560"/>
                  </a:lnTo>
                  <a:lnTo>
                    <a:pt x="101587" y="85432"/>
                  </a:lnTo>
                  <a:lnTo>
                    <a:pt x="105460" y="80429"/>
                  </a:lnTo>
                  <a:lnTo>
                    <a:pt x="106172" y="83604"/>
                  </a:lnTo>
                  <a:lnTo>
                    <a:pt x="104406" y="88544"/>
                  </a:lnTo>
                  <a:lnTo>
                    <a:pt x="104051" y="92062"/>
                  </a:lnTo>
                  <a:lnTo>
                    <a:pt x="114630" y="92062"/>
                  </a:lnTo>
                  <a:lnTo>
                    <a:pt x="127330" y="25044"/>
                  </a:lnTo>
                  <a:close/>
                </a:path>
                <a:path w="1516380" h="118744">
                  <a:moveTo>
                    <a:pt x="190830" y="39865"/>
                  </a:moveTo>
                  <a:lnTo>
                    <a:pt x="181927" y="27406"/>
                  </a:lnTo>
                  <a:lnTo>
                    <a:pt x="164058" y="23545"/>
                  </a:lnTo>
                  <a:lnTo>
                    <a:pt x="146532" y="28549"/>
                  </a:lnTo>
                  <a:lnTo>
                    <a:pt x="138620" y="42684"/>
                  </a:lnTo>
                  <a:lnTo>
                    <a:pt x="143713" y="54521"/>
                  </a:lnTo>
                  <a:lnTo>
                    <a:pt x="155244" y="59880"/>
                  </a:lnTo>
                  <a:lnTo>
                    <a:pt x="167640" y="64312"/>
                  </a:lnTo>
                  <a:lnTo>
                    <a:pt x="175298" y="73367"/>
                  </a:lnTo>
                  <a:lnTo>
                    <a:pt x="169976" y="82423"/>
                  </a:lnTo>
                  <a:lnTo>
                    <a:pt x="158102" y="85458"/>
                  </a:lnTo>
                  <a:lnTo>
                    <a:pt x="145834" y="82804"/>
                  </a:lnTo>
                  <a:lnTo>
                    <a:pt x="139331" y="74790"/>
                  </a:lnTo>
                  <a:lnTo>
                    <a:pt x="130149" y="78308"/>
                  </a:lnTo>
                  <a:lnTo>
                    <a:pt x="140944" y="90424"/>
                  </a:lnTo>
                  <a:lnTo>
                    <a:pt x="159867" y="93700"/>
                  </a:lnTo>
                  <a:lnTo>
                    <a:pt x="177876" y="87782"/>
                  </a:lnTo>
                  <a:lnTo>
                    <a:pt x="185889" y="72313"/>
                  </a:lnTo>
                  <a:lnTo>
                    <a:pt x="180797" y="60426"/>
                  </a:lnTo>
                  <a:lnTo>
                    <a:pt x="169265" y="54940"/>
                  </a:lnTo>
                  <a:lnTo>
                    <a:pt x="156870" y="50393"/>
                  </a:lnTo>
                  <a:lnTo>
                    <a:pt x="149199" y="41275"/>
                  </a:lnTo>
                  <a:lnTo>
                    <a:pt x="154457" y="34036"/>
                  </a:lnTo>
                  <a:lnTo>
                    <a:pt x="164769" y="31750"/>
                  </a:lnTo>
                  <a:lnTo>
                    <a:pt x="175145" y="34226"/>
                  </a:lnTo>
                  <a:lnTo>
                    <a:pt x="180594" y="41275"/>
                  </a:lnTo>
                  <a:lnTo>
                    <a:pt x="190830" y="39865"/>
                  </a:lnTo>
                  <a:close/>
                </a:path>
                <a:path w="1516380" h="118744">
                  <a:moveTo>
                    <a:pt x="232803" y="25044"/>
                  </a:moveTo>
                  <a:lnTo>
                    <a:pt x="220459" y="25044"/>
                  </a:lnTo>
                  <a:lnTo>
                    <a:pt x="223634" y="9880"/>
                  </a:lnTo>
                  <a:lnTo>
                    <a:pt x="216217" y="9880"/>
                  </a:lnTo>
                  <a:lnTo>
                    <a:pt x="209524" y="25044"/>
                  </a:lnTo>
                  <a:lnTo>
                    <a:pt x="201764" y="25044"/>
                  </a:lnTo>
                  <a:lnTo>
                    <a:pt x="199999" y="33159"/>
                  </a:lnTo>
                  <a:lnTo>
                    <a:pt x="207759" y="33159"/>
                  </a:lnTo>
                  <a:lnTo>
                    <a:pt x="199999" y="73723"/>
                  </a:lnTo>
                  <a:lnTo>
                    <a:pt x="200177" y="84429"/>
                  </a:lnTo>
                  <a:lnTo>
                    <a:pt x="204622" y="91059"/>
                  </a:lnTo>
                  <a:lnTo>
                    <a:pt x="212051" y="93522"/>
                  </a:lnTo>
                  <a:lnTo>
                    <a:pt x="221157" y="91719"/>
                  </a:lnTo>
                  <a:lnTo>
                    <a:pt x="222211" y="83604"/>
                  </a:lnTo>
                  <a:lnTo>
                    <a:pt x="213042" y="87477"/>
                  </a:lnTo>
                  <a:lnTo>
                    <a:pt x="208102" y="80784"/>
                  </a:lnTo>
                  <a:lnTo>
                    <a:pt x="211277" y="73025"/>
                  </a:lnTo>
                  <a:lnTo>
                    <a:pt x="219036" y="33159"/>
                  </a:lnTo>
                  <a:lnTo>
                    <a:pt x="231394" y="33159"/>
                  </a:lnTo>
                  <a:lnTo>
                    <a:pt x="232803" y="25044"/>
                  </a:lnTo>
                  <a:close/>
                </a:path>
                <a:path w="1516380" h="118744">
                  <a:moveTo>
                    <a:pt x="295236" y="49745"/>
                  </a:moveTo>
                  <a:lnTo>
                    <a:pt x="289166" y="31750"/>
                  </a:lnTo>
                  <a:lnTo>
                    <a:pt x="289052" y="31394"/>
                  </a:lnTo>
                  <a:lnTo>
                    <a:pt x="283591" y="29121"/>
                  </a:lnTo>
                  <a:lnTo>
                    <a:pt x="283591" y="38811"/>
                  </a:lnTo>
                  <a:lnTo>
                    <a:pt x="283591" y="49745"/>
                  </a:lnTo>
                  <a:lnTo>
                    <a:pt x="282473" y="62992"/>
                  </a:lnTo>
                  <a:lnTo>
                    <a:pt x="278612" y="74256"/>
                  </a:lnTo>
                  <a:lnTo>
                    <a:pt x="271246" y="82080"/>
                  </a:lnTo>
                  <a:lnTo>
                    <a:pt x="259600" y="85013"/>
                  </a:lnTo>
                  <a:lnTo>
                    <a:pt x="248666" y="85013"/>
                  </a:lnTo>
                  <a:lnTo>
                    <a:pt x="244081" y="77609"/>
                  </a:lnTo>
                  <a:lnTo>
                    <a:pt x="244081" y="66319"/>
                  </a:lnTo>
                  <a:lnTo>
                    <a:pt x="268071" y="32105"/>
                  </a:lnTo>
                  <a:lnTo>
                    <a:pt x="279717" y="31750"/>
                  </a:lnTo>
                  <a:lnTo>
                    <a:pt x="283591" y="38811"/>
                  </a:lnTo>
                  <a:lnTo>
                    <a:pt x="283591" y="29121"/>
                  </a:lnTo>
                  <a:lnTo>
                    <a:pt x="272211" y="24345"/>
                  </a:lnTo>
                  <a:lnTo>
                    <a:pt x="252869" y="27622"/>
                  </a:lnTo>
                  <a:lnTo>
                    <a:pt x="239153" y="40220"/>
                  </a:lnTo>
                  <a:lnTo>
                    <a:pt x="234099" y="57518"/>
                  </a:lnTo>
                  <a:lnTo>
                    <a:pt x="235000" y="75184"/>
                  </a:lnTo>
                  <a:lnTo>
                    <a:pt x="242912" y="88684"/>
                  </a:lnTo>
                  <a:lnTo>
                    <a:pt x="258902" y="93484"/>
                  </a:lnTo>
                  <a:lnTo>
                    <a:pt x="274993" y="89725"/>
                  </a:lnTo>
                  <a:lnTo>
                    <a:pt x="280568" y="85013"/>
                  </a:lnTo>
                  <a:lnTo>
                    <a:pt x="285800" y="80606"/>
                  </a:lnTo>
                  <a:lnTo>
                    <a:pt x="292239" y="66992"/>
                  </a:lnTo>
                  <a:lnTo>
                    <a:pt x="295236" y="49745"/>
                  </a:lnTo>
                  <a:close/>
                </a:path>
                <a:path w="1516380" h="118744">
                  <a:moveTo>
                    <a:pt x="398272" y="49250"/>
                  </a:moveTo>
                  <a:lnTo>
                    <a:pt x="396557" y="31102"/>
                  </a:lnTo>
                  <a:lnTo>
                    <a:pt x="381647" y="23634"/>
                  </a:lnTo>
                  <a:lnTo>
                    <a:pt x="374167" y="24803"/>
                  </a:lnTo>
                  <a:lnTo>
                    <a:pt x="368376" y="27965"/>
                  </a:lnTo>
                  <a:lnTo>
                    <a:pt x="363842" y="32562"/>
                  </a:lnTo>
                  <a:lnTo>
                    <a:pt x="360133" y="38100"/>
                  </a:lnTo>
                  <a:lnTo>
                    <a:pt x="354393" y="27216"/>
                  </a:lnTo>
                  <a:lnTo>
                    <a:pt x="342811" y="23990"/>
                  </a:lnTo>
                  <a:lnTo>
                    <a:pt x="330619" y="27381"/>
                  </a:lnTo>
                  <a:lnTo>
                    <a:pt x="323100" y="36334"/>
                  </a:lnTo>
                  <a:lnTo>
                    <a:pt x="322389" y="33515"/>
                  </a:lnTo>
                  <a:lnTo>
                    <a:pt x="324154" y="28575"/>
                  </a:lnTo>
                  <a:lnTo>
                    <a:pt x="324510" y="25044"/>
                  </a:lnTo>
                  <a:lnTo>
                    <a:pt x="313931" y="25044"/>
                  </a:lnTo>
                  <a:lnTo>
                    <a:pt x="301231" y="92062"/>
                  </a:lnTo>
                  <a:lnTo>
                    <a:pt x="312166" y="92062"/>
                  </a:lnTo>
                  <a:lnTo>
                    <a:pt x="315061" y="77939"/>
                  </a:lnTo>
                  <a:lnTo>
                    <a:pt x="317677" y="63411"/>
                  </a:lnTo>
                  <a:lnTo>
                    <a:pt x="321144" y="49809"/>
                  </a:lnTo>
                  <a:lnTo>
                    <a:pt x="326631" y="38455"/>
                  </a:lnTo>
                  <a:lnTo>
                    <a:pt x="332384" y="34188"/>
                  </a:lnTo>
                  <a:lnTo>
                    <a:pt x="340156" y="32677"/>
                  </a:lnTo>
                  <a:lnTo>
                    <a:pt x="346811" y="34937"/>
                  </a:lnTo>
                  <a:lnTo>
                    <a:pt x="349199" y="41986"/>
                  </a:lnTo>
                  <a:lnTo>
                    <a:pt x="340029" y="92062"/>
                  </a:lnTo>
                  <a:lnTo>
                    <a:pt x="350964" y="92062"/>
                  </a:lnTo>
                  <a:lnTo>
                    <a:pt x="354609" y="74117"/>
                  </a:lnTo>
                  <a:lnTo>
                    <a:pt x="357670" y="55384"/>
                  </a:lnTo>
                  <a:lnTo>
                    <a:pt x="364159" y="40081"/>
                  </a:lnTo>
                  <a:lnTo>
                    <a:pt x="378129" y="32461"/>
                  </a:lnTo>
                  <a:lnTo>
                    <a:pt x="384657" y="34023"/>
                  </a:lnTo>
                  <a:lnTo>
                    <a:pt x="387515" y="39116"/>
                  </a:lnTo>
                  <a:lnTo>
                    <a:pt x="387794" y="45999"/>
                  </a:lnTo>
                  <a:lnTo>
                    <a:pt x="386588" y="52920"/>
                  </a:lnTo>
                  <a:lnTo>
                    <a:pt x="378828" y="92062"/>
                  </a:lnTo>
                  <a:lnTo>
                    <a:pt x="389763" y="92062"/>
                  </a:lnTo>
                  <a:lnTo>
                    <a:pt x="393700" y="71704"/>
                  </a:lnTo>
                  <a:lnTo>
                    <a:pt x="398272" y="49250"/>
                  </a:lnTo>
                  <a:close/>
                </a:path>
                <a:path w="1516380" h="118744">
                  <a:moveTo>
                    <a:pt x="470319" y="46253"/>
                  </a:moveTo>
                  <a:lnTo>
                    <a:pt x="466483" y="34137"/>
                  </a:lnTo>
                  <a:lnTo>
                    <a:pt x="464921" y="32727"/>
                  </a:lnTo>
                  <a:lnTo>
                    <a:pt x="459257" y="27597"/>
                  </a:lnTo>
                  <a:lnTo>
                    <a:pt x="459257" y="52209"/>
                  </a:lnTo>
                  <a:lnTo>
                    <a:pt x="421855" y="52209"/>
                  </a:lnTo>
                  <a:lnTo>
                    <a:pt x="459257" y="52209"/>
                  </a:lnTo>
                  <a:lnTo>
                    <a:pt x="459257" y="27597"/>
                  </a:lnTo>
                  <a:lnTo>
                    <a:pt x="457619" y="26111"/>
                  </a:lnTo>
                  <a:lnTo>
                    <a:pt x="443725" y="23634"/>
                  </a:lnTo>
                  <a:lnTo>
                    <a:pt x="428307" y="27546"/>
                  </a:lnTo>
                  <a:lnTo>
                    <a:pt x="417410" y="36601"/>
                  </a:lnTo>
                  <a:lnTo>
                    <a:pt x="410946" y="50025"/>
                  </a:lnTo>
                  <a:lnTo>
                    <a:pt x="408813" y="67030"/>
                  </a:lnTo>
                  <a:lnTo>
                    <a:pt x="410514" y="78257"/>
                  </a:lnTo>
                  <a:lnTo>
                    <a:pt x="415556" y="86474"/>
                  </a:lnTo>
                  <a:lnTo>
                    <a:pt x="423837" y="91579"/>
                  </a:lnTo>
                  <a:lnTo>
                    <a:pt x="435267" y="93484"/>
                  </a:lnTo>
                  <a:lnTo>
                    <a:pt x="445185" y="92290"/>
                  </a:lnTo>
                  <a:lnTo>
                    <a:pt x="452945" y="88976"/>
                  </a:lnTo>
                  <a:lnTo>
                    <a:pt x="457669" y="85013"/>
                  </a:lnTo>
                  <a:lnTo>
                    <a:pt x="458927" y="83959"/>
                  </a:lnTo>
                  <a:lnTo>
                    <a:pt x="463486" y="77609"/>
                  </a:lnTo>
                  <a:lnTo>
                    <a:pt x="455015" y="73723"/>
                  </a:lnTo>
                  <a:lnTo>
                    <a:pt x="451497" y="80073"/>
                  </a:lnTo>
                  <a:lnTo>
                    <a:pt x="445846" y="84658"/>
                  </a:lnTo>
                  <a:lnTo>
                    <a:pt x="436321" y="85013"/>
                  </a:lnTo>
                  <a:lnTo>
                    <a:pt x="427697" y="83299"/>
                  </a:lnTo>
                  <a:lnTo>
                    <a:pt x="422300" y="78181"/>
                  </a:lnTo>
                  <a:lnTo>
                    <a:pt x="419950" y="70485"/>
                  </a:lnTo>
                  <a:lnTo>
                    <a:pt x="420446" y="61023"/>
                  </a:lnTo>
                  <a:lnTo>
                    <a:pt x="469125" y="61023"/>
                  </a:lnTo>
                  <a:lnTo>
                    <a:pt x="469836" y="52209"/>
                  </a:lnTo>
                  <a:lnTo>
                    <a:pt x="470319" y="46253"/>
                  </a:lnTo>
                  <a:close/>
                </a:path>
                <a:path w="1516380" h="118744">
                  <a:moveTo>
                    <a:pt x="521690" y="24701"/>
                  </a:moveTo>
                  <a:lnTo>
                    <a:pt x="513283" y="24028"/>
                  </a:lnTo>
                  <a:lnTo>
                    <a:pt x="506869" y="26987"/>
                  </a:lnTo>
                  <a:lnTo>
                    <a:pt x="502043" y="32334"/>
                  </a:lnTo>
                  <a:lnTo>
                    <a:pt x="498398" y="38811"/>
                  </a:lnTo>
                  <a:lnTo>
                    <a:pt x="500519" y="25044"/>
                  </a:lnTo>
                  <a:lnTo>
                    <a:pt x="489940" y="25044"/>
                  </a:lnTo>
                  <a:lnTo>
                    <a:pt x="477240" y="92062"/>
                  </a:lnTo>
                  <a:lnTo>
                    <a:pt x="488530" y="92062"/>
                  </a:lnTo>
                  <a:lnTo>
                    <a:pt x="492340" y="72758"/>
                  </a:lnTo>
                  <a:lnTo>
                    <a:pt x="495985" y="52920"/>
                  </a:lnTo>
                  <a:lnTo>
                    <a:pt x="503656" y="38100"/>
                  </a:lnTo>
                  <a:lnTo>
                    <a:pt x="519569" y="33870"/>
                  </a:lnTo>
                  <a:lnTo>
                    <a:pt x="521690" y="24701"/>
                  </a:lnTo>
                  <a:close/>
                </a:path>
                <a:path w="1516380" h="118744">
                  <a:moveTo>
                    <a:pt x="543204" y="25044"/>
                  </a:moveTo>
                  <a:lnTo>
                    <a:pt x="532269" y="25044"/>
                  </a:lnTo>
                  <a:lnTo>
                    <a:pt x="519214" y="92062"/>
                  </a:lnTo>
                  <a:lnTo>
                    <a:pt x="530148" y="92062"/>
                  </a:lnTo>
                  <a:lnTo>
                    <a:pt x="543204" y="25044"/>
                  </a:lnTo>
                  <a:close/>
                </a:path>
                <a:path w="1516380" h="118744">
                  <a:moveTo>
                    <a:pt x="548144" y="0"/>
                  </a:moveTo>
                  <a:lnTo>
                    <a:pt x="536854" y="0"/>
                  </a:lnTo>
                  <a:lnTo>
                    <a:pt x="534733" y="10591"/>
                  </a:lnTo>
                  <a:lnTo>
                    <a:pt x="546023" y="10591"/>
                  </a:lnTo>
                  <a:lnTo>
                    <a:pt x="548144" y="0"/>
                  </a:lnTo>
                  <a:close/>
                </a:path>
                <a:path w="1516380" h="118744">
                  <a:moveTo>
                    <a:pt x="619036" y="0"/>
                  </a:moveTo>
                  <a:lnTo>
                    <a:pt x="607745" y="0"/>
                  </a:lnTo>
                  <a:lnTo>
                    <a:pt x="601052" y="35979"/>
                  </a:lnTo>
                  <a:lnTo>
                    <a:pt x="599109" y="32105"/>
                  </a:lnTo>
                  <a:lnTo>
                    <a:pt x="597522" y="28930"/>
                  </a:lnTo>
                  <a:lnTo>
                    <a:pt x="597522" y="38100"/>
                  </a:lnTo>
                  <a:lnTo>
                    <a:pt x="597433" y="49339"/>
                  </a:lnTo>
                  <a:lnTo>
                    <a:pt x="596392" y="61849"/>
                  </a:lnTo>
                  <a:lnTo>
                    <a:pt x="592493" y="73367"/>
                  </a:lnTo>
                  <a:lnTo>
                    <a:pt x="585025" y="81470"/>
                  </a:lnTo>
                  <a:lnTo>
                    <a:pt x="573189" y="84658"/>
                  </a:lnTo>
                  <a:lnTo>
                    <a:pt x="564362" y="84658"/>
                  </a:lnTo>
                  <a:lnTo>
                    <a:pt x="560133" y="79019"/>
                  </a:lnTo>
                  <a:lnTo>
                    <a:pt x="560832" y="69494"/>
                  </a:lnTo>
                  <a:lnTo>
                    <a:pt x="562216" y="56464"/>
                  </a:lnTo>
                  <a:lnTo>
                    <a:pt x="565289" y="44323"/>
                  </a:lnTo>
                  <a:lnTo>
                    <a:pt x="571601" y="35420"/>
                  </a:lnTo>
                  <a:lnTo>
                    <a:pt x="582701" y="32105"/>
                  </a:lnTo>
                  <a:lnTo>
                    <a:pt x="592226" y="32105"/>
                  </a:lnTo>
                  <a:lnTo>
                    <a:pt x="597522" y="38100"/>
                  </a:lnTo>
                  <a:lnTo>
                    <a:pt x="597522" y="28930"/>
                  </a:lnTo>
                  <a:lnTo>
                    <a:pt x="591527" y="23291"/>
                  </a:lnTo>
                  <a:lnTo>
                    <a:pt x="581291" y="23634"/>
                  </a:lnTo>
                  <a:lnTo>
                    <a:pt x="567156" y="27305"/>
                  </a:lnTo>
                  <a:lnTo>
                    <a:pt x="558419" y="36334"/>
                  </a:lnTo>
                  <a:lnTo>
                    <a:pt x="553173" y="49339"/>
                  </a:lnTo>
                  <a:lnTo>
                    <a:pt x="549554" y="64909"/>
                  </a:lnTo>
                  <a:lnTo>
                    <a:pt x="551992" y="82931"/>
                  </a:lnTo>
                  <a:lnTo>
                    <a:pt x="564362" y="91935"/>
                  </a:lnTo>
                  <a:lnTo>
                    <a:pt x="579907" y="91744"/>
                  </a:lnTo>
                  <a:lnTo>
                    <a:pt x="588784" y="84658"/>
                  </a:lnTo>
                  <a:lnTo>
                    <a:pt x="591883" y="82194"/>
                  </a:lnTo>
                  <a:lnTo>
                    <a:pt x="590816" y="92062"/>
                  </a:lnTo>
                  <a:lnTo>
                    <a:pt x="601395" y="92062"/>
                  </a:lnTo>
                  <a:lnTo>
                    <a:pt x="603288" y="82194"/>
                  </a:lnTo>
                  <a:lnTo>
                    <a:pt x="612140" y="35979"/>
                  </a:lnTo>
                  <a:lnTo>
                    <a:pt x="619036" y="0"/>
                  </a:lnTo>
                  <a:close/>
                </a:path>
                <a:path w="1516380" h="118744">
                  <a:moveTo>
                    <a:pt x="780669" y="4597"/>
                  </a:moveTo>
                  <a:lnTo>
                    <a:pt x="767969" y="4597"/>
                  </a:lnTo>
                  <a:lnTo>
                    <a:pt x="723531" y="81483"/>
                  </a:lnTo>
                  <a:lnTo>
                    <a:pt x="709066" y="4597"/>
                  </a:lnTo>
                  <a:lnTo>
                    <a:pt x="697064" y="4597"/>
                  </a:lnTo>
                  <a:lnTo>
                    <a:pt x="715772" y="92062"/>
                  </a:lnTo>
                  <a:lnTo>
                    <a:pt x="728116" y="92062"/>
                  </a:lnTo>
                  <a:lnTo>
                    <a:pt x="780669" y="4597"/>
                  </a:lnTo>
                  <a:close/>
                </a:path>
                <a:path w="1516380" h="118744">
                  <a:moveTo>
                    <a:pt x="841692" y="92062"/>
                  </a:moveTo>
                  <a:lnTo>
                    <a:pt x="836371" y="66675"/>
                  </a:lnTo>
                  <a:lnTo>
                    <a:pt x="834364" y="57150"/>
                  </a:lnTo>
                  <a:lnTo>
                    <a:pt x="825271" y="13766"/>
                  </a:lnTo>
                  <a:lnTo>
                    <a:pt x="823353" y="4597"/>
                  </a:lnTo>
                  <a:lnTo>
                    <a:pt x="822998" y="4597"/>
                  </a:lnTo>
                  <a:lnTo>
                    <a:pt x="822998" y="57150"/>
                  </a:lnTo>
                  <a:lnTo>
                    <a:pt x="790549" y="57150"/>
                  </a:lnTo>
                  <a:lnTo>
                    <a:pt x="815238" y="13766"/>
                  </a:lnTo>
                  <a:lnTo>
                    <a:pt x="822998" y="57150"/>
                  </a:lnTo>
                  <a:lnTo>
                    <a:pt x="822998" y="4597"/>
                  </a:lnTo>
                  <a:lnTo>
                    <a:pt x="809942" y="4597"/>
                  </a:lnTo>
                  <a:lnTo>
                    <a:pt x="757389" y="92062"/>
                  </a:lnTo>
                  <a:lnTo>
                    <a:pt x="770432" y="92062"/>
                  </a:lnTo>
                  <a:lnTo>
                    <a:pt x="785253" y="66675"/>
                  </a:lnTo>
                  <a:lnTo>
                    <a:pt x="824763" y="66675"/>
                  </a:lnTo>
                  <a:lnTo>
                    <a:pt x="829703" y="92062"/>
                  </a:lnTo>
                  <a:lnTo>
                    <a:pt x="841692" y="92062"/>
                  </a:lnTo>
                  <a:close/>
                </a:path>
                <a:path w="1516380" h="118744">
                  <a:moveTo>
                    <a:pt x="936218" y="27520"/>
                  </a:moveTo>
                  <a:lnTo>
                    <a:pt x="930719" y="13944"/>
                  </a:lnTo>
                  <a:lnTo>
                    <a:pt x="929868" y="11836"/>
                  </a:lnTo>
                  <a:lnTo>
                    <a:pt x="924229" y="9626"/>
                  </a:lnTo>
                  <a:lnTo>
                    <a:pt x="924229" y="28575"/>
                  </a:lnTo>
                  <a:lnTo>
                    <a:pt x="919365" y="40855"/>
                  </a:lnTo>
                  <a:lnTo>
                    <a:pt x="906983" y="45910"/>
                  </a:lnTo>
                  <a:lnTo>
                    <a:pt x="890447" y="46786"/>
                  </a:lnTo>
                  <a:lnTo>
                    <a:pt x="873086" y="46570"/>
                  </a:lnTo>
                  <a:lnTo>
                    <a:pt x="894321" y="13944"/>
                  </a:lnTo>
                  <a:lnTo>
                    <a:pt x="924229" y="28575"/>
                  </a:lnTo>
                  <a:lnTo>
                    <a:pt x="924229" y="9626"/>
                  </a:lnTo>
                  <a:lnTo>
                    <a:pt x="913688" y="5473"/>
                  </a:lnTo>
                  <a:lnTo>
                    <a:pt x="892022" y="4406"/>
                  </a:lnTo>
                  <a:lnTo>
                    <a:pt x="869200" y="4597"/>
                  </a:lnTo>
                  <a:lnTo>
                    <a:pt x="852271" y="92062"/>
                  </a:lnTo>
                  <a:lnTo>
                    <a:pt x="864260" y="92062"/>
                  </a:lnTo>
                  <a:lnTo>
                    <a:pt x="871321" y="55740"/>
                  </a:lnTo>
                  <a:lnTo>
                    <a:pt x="898474" y="55740"/>
                  </a:lnTo>
                  <a:lnTo>
                    <a:pt x="913650" y="92062"/>
                  </a:lnTo>
                  <a:lnTo>
                    <a:pt x="926350" y="92062"/>
                  </a:lnTo>
                  <a:lnTo>
                    <a:pt x="910234" y="55740"/>
                  </a:lnTo>
                  <a:lnTo>
                    <a:pt x="909764" y="54673"/>
                  </a:lnTo>
                  <a:lnTo>
                    <a:pt x="920750" y="52070"/>
                  </a:lnTo>
                  <a:lnTo>
                    <a:pt x="929081" y="46786"/>
                  </a:lnTo>
                  <a:lnTo>
                    <a:pt x="934364" y="38658"/>
                  </a:lnTo>
                  <a:lnTo>
                    <a:pt x="936218" y="27520"/>
                  </a:lnTo>
                  <a:close/>
                </a:path>
                <a:path w="1516380" h="118744">
                  <a:moveTo>
                    <a:pt x="1032167" y="24701"/>
                  </a:moveTo>
                  <a:lnTo>
                    <a:pt x="994460" y="3797"/>
                  </a:lnTo>
                  <a:lnTo>
                    <a:pt x="974559" y="8204"/>
                  </a:lnTo>
                  <a:lnTo>
                    <a:pt x="960907" y="18707"/>
                  </a:lnTo>
                  <a:lnTo>
                    <a:pt x="949007" y="39611"/>
                  </a:lnTo>
                  <a:lnTo>
                    <a:pt x="948220" y="64287"/>
                  </a:lnTo>
                  <a:lnTo>
                    <a:pt x="959319" y="84874"/>
                  </a:lnTo>
                  <a:lnTo>
                    <a:pt x="983132" y="93484"/>
                  </a:lnTo>
                  <a:lnTo>
                    <a:pt x="997216" y="91744"/>
                  </a:lnTo>
                  <a:lnTo>
                    <a:pt x="1009777" y="72288"/>
                  </a:lnTo>
                  <a:lnTo>
                    <a:pt x="1003109" y="78041"/>
                  </a:lnTo>
                  <a:lnTo>
                    <a:pt x="994651" y="82080"/>
                  </a:lnTo>
                  <a:lnTo>
                    <a:pt x="983843" y="83604"/>
                  </a:lnTo>
                  <a:lnTo>
                    <a:pt x="972731" y="81749"/>
                  </a:lnTo>
                  <a:lnTo>
                    <a:pt x="964793" y="76466"/>
                  </a:lnTo>
                  <a:lnTo>
                    <a:pt x="960031" y="68122"/>
                  </a:lnTo>
                  <a:lnTo>
                    <a:pt x="958443" y="57150"/>
                  </a:lnTo>
                  <a:lnTo>
                    <a:pt x="960729" y="39243"/>
                  </a:lnTo>
                  <a:lnTo>
                    <a:pt x="967701" y="25311"/>
                  </a:lnTo>
                  <a:lnTo>
                    <a:pt x="979576" y="16281"/>
                  </a:lnTo>
                  <a:lnTo>
                    <a:pt x="996543" y="13055"/>
                  </a:lnTo>
                  <a:lnTo>
                    <a:pt x="1005255" y="14033"/>
                  </a:lnTo>
                  <a:lnTo>
                    <a:pt x="1012278" y="16941"/>
                  </a:lnTo>
                  <a:lnTo>
                    <a:pt x="1017524" y="21691"/>
                  </a:lnTo>
                  <a:lnTo>
                    <a:pt x="1020876" y="28219"/>
                  </a:lnTo>
                  <a:lnTo>
                    <a:pt x="1032167" y="24701"/>
                  </a:lnTo>
                  <a:close/>
                </a:path>
                <a:path w="1516380" h="118744">
                  <a:moveTo>
                    <a:pt x="1122819" y="4597"/>
                  </a:moveTo>
                  <a:lnTo>
                    <a:pt x="1111529" y="4597"/>
                  </a:lnTo>
                  <a:lnTo>
                    <a:pt x="1104125" y="41630"/>
                  </a:lnTo>
                  <a:lnTo>
                    <a:pt x="1056500" y="41630"/>
                  </a:lnTo>
                  <a:lnTo>
                    <a:pt x="1063904" y="4597"/>
                  </a:lnTo>
                  <a:lnTo>
                    <a:pt x="1051915" y="4597"/>
                  </a:lnTo>
                  <a:lnTo>
                    <a:pt x="1034986" y="92062"/>
                  </a:lnTo>
                  <a:lnTo>
                    <a:pt x="1046975" y="92062"/>
                  </a:lnTo>
                  <a:lnTo>
                    <a:pt x="1054735" y="51498"/>
                  </a:lnTo>
                  <a:lnTo>
                    <a:pt x="1102360" y="51498"/>
                  </a:lnTo>
                  <a:lnTo>
                    <a:pt x="1094244" y="92062"/>
                  </a:lnTo>
                  <a:lnTo>
                    <a:pt x="1105890" y="92062"/>
                  </a:lnTo>
                  <a:lnTo>
                    <a:pt x="1122819" y="4597"/>
                  </a:lnTo>
                  <a:close/>
                </a:path>
                <a:path w="1516380" h="118744">
                  <a:moveTo>
                    <a:pt x="1200416" y="92062"/>
                  </a:moveTo>
                  <a:lnTo>
                    <a:pt x="1195095" y="66675"/>
                  </a:lnTo>
                  <a:lnTo>
                    <a:pt x="1193088" y="57150"/>
                  </a:lnTo>
                  <a:lnTo>
                    <a:pt x="1183995" y="13766"/>
                  </a:lnTo>
                  <a:lnTo>
                    <a:pt x="1182077" y="4597"/>
                  </a:lnTo>
                  <a:lnTo>
                    <a:pt x="1181722" y="4597"/>
                  </a:lnTo>
                  <a:lnTo>
                    <a:pt x="1181722" y="57150"/>
                  </a:lnTo>
                  <a:lnTo>
                    <a:pt x="1149273" y="57150"/>
                  </a:lnTo>
                  <a:lnTo>
                    <a:pt x="1173962" y="13766"/>
                  </a:lnTo>
                  <a:lnTo>
                    <a:pt x="1181722" y="57150"/>
                  </a:lnTo>
                  <a:lnTo>
                    <a:pt x="1181722" y="4597"/>
                  </a:lnTo>
                  <a:lnTo>
                    <a:pt x="1168666" y="4597"/>
                  </a:lnTo>
                  <a:lnTo>
                    <a:pt x="1116114" y="92062"/>
                  </a:lnTo>
                  <a:lnTo>
                    <a:pt x="1129169" y="92062"/>
                  </a:lnTo>
                  <a:lnTo>
                    <a:pt x="1143977" y="66675"/>
                  </a:lnTo>
                  <a:lnTo>
                    <a:pt x="1183487" y="66675"/>
                  </a:lnTo>
                  <a:lnTo>
                    <a:pt x="1188427" y="92062"/>
                  </a:lnTo>
                  <a:lnTo>
                    <a:pt x="1200416" y="92062"/>
                  </a:lnTo>
                  <a:close/>
                </a:path>
                <a:path w="1516380" h="118744">
                  <a:moveTo>
                    <a:pt x="1294942" y="27520"/>
                  </a:moveTo>
                  <a:lnTo>
                    <a:pt x="1289443" y="13944"/>
                  </a:lnTo>
                  <a:lnTo>
                    <a:pt x="1288592" y="11836"/>
                  </a:lnTo>
                  <a:lnTo>
                    <a:pt x="1282954" y="9626"/>
                  </a:lnTo>
                  <a:lnTo>
                    <a:pt x="1282954" y="28575"/>
                  </a:lnTo>
                  <a:lnTo>
                    <a:pt x="1278089" y="40855"/>
                  </a:lnTo>
                  <a:lnTo>
                    <a:pt x="1265720" y="45910"/>
                  </a:lnTo>
                  <a:lnTo>
                    <a:pt x="1249172" y="46786"/>
                  </a:lnTo>
                  <a:lnTo>
                    <a:pt x="1231811" y="46570"/>
                  </a:lnTo>
                  <a:lnTo>
                    <a:pt x="1253045" y="13944"/>
                  </a:lnTo>
                  <a:lnTo>
                    <a:pt x="1282954" y="28575"/>
                  </a:lnTo>
                  <a:lnTo>
                    <a:pt x="1282954" y="9626"/>
                  </a:lnTo>
                  <a:lnTo>
                    <a:pt x="1272413" y="5473"/>
                  </a:lnTo>
                  <a:lnTo>
                    <a:pt x="1250746" y="4406"/>
                  </a:lnTo>
                  <a:lnTo>
                    <a:pt x="1227924" y="4597"/>
                  </a:lnTo>
                  <a:lnTo>
                    <a:pt x="1210995" y="92062"/>
                  </a:lnTo>
                  <a:lnTo>
                    <a:pt x="1222997" y="92062"/>
                  </a:lnTo>
                  <a:lnTo>
                    <a:pt x="1230045" y="55740"/>
                  </a:lnTo>
                  <a:lnTo>
                    <a:pt x="1257211" y="55740"/>
                  </a:lnTo>
                  <a:lnTo>
                    <a:pt x="1272374" y="92062"/>
                  </a:lnTo>
                  <a:lnTo>
                    <a:pt x="1285074" y="92062"/>
                  </a:lnTo>
                  <a:lnTo>
                    <a:pt x="1268958" y="55740"/>
                  </a:lnTo>
                  <a:lnTo>
                    <a:pt x="1268488" y="54673"/>
                  </a:lnTo>
                  <a:lnTo>
                    <a:pt x="1279474" y="52070"/>
                  </a:lnTo>
                  <a:lnTo>
                    <a:pt x="1287805" y="46786"/>
                  </a:lnTo>
                  <a:lnTo>
                    <a:pt x="1293101" y="38658"/>
                  </a:lnTo>
                  <a:lnTo>
                    <a:pt x="1294942" y="27520"/>
                  </a:lnTo>
                  <a:close/>
                </a:path>
                <a:path w="1516380" h="118744">
                  <a:moveTo>
                    <a:pt x="1351381" y="0"/>
                  </a:moveTo>
                  <a:lnTo>
                    <a:pt x="1340802" y="0"/>
                  </a:lnTo>
                  <a:lnTo>
                    <a:pt x="1326540" y="13627"/>
                  </a:lnTo>
                  <a:lnTo>
                    <a:pt x="1315097" y="30124"/>
                  </a:lnTo>
                  <a:lnTo>
                    <a:pt x="1307414" y="50253"/>
                  </a:lnTo>
                  <a:lnTo>
                    <a:pt x="1304467" y="74790"/>
                  </a:lnTo>
                  <a:lnTo>
                    <a:pt x="1305471" y="87617"/>
                  </a:lnTo>
                  <a:lnTo>
                    <a:pt x="1307960" y="99161"/>
                  </a:lnTo>
                  <a:lnTo>
                    <a:pt x="1311960" y="109461"/>
                  </a:lnTo>
                  <a:lnTo>
                    <a:pt x="1317523" y="118529"/>
                  </a:lnTo>
                  <a:lnTo>
                    <a:pt x="1328458" y="118529"/>
                  </a:lnTo>
                  <a:lnTo>
                    <a:pt x="1323200" y="109575"/>
                  </a:lnTo>
                  <a:lnTo>
                    <a:pt x="1319199" y="99568"/>
                  </a:lnTo>
                  <a:lnTo>
                    <a:pt x="1316647" y="88366"/>
                  </a:lnTo>
                  <a:lnTo>
                    <a:pt x="1315758" y="75844"/>
                  </a:lnTo>
                  <a:lnTo>
                    <a:pt x="1318450" y="51790"/>
                  </a:lnTo>
                  <a:lnTo>
                    <a:pt x="1325905" y="31572"/>
                  </a:lnTo>
                  <a:lnTo>
                    <a:pt x="1337183" y="14528"/>
                  </a:lnTo>
                  <a:lnTo>
                    <a:pt x="1351381" y="0"/>
                  </a:lnTo>
                  <a:close/>
                </a:path>
                <a:path w="1516380" h="118744">
                  <a:moveTo>
                    <a:pt x="1400416" y="82550"/>
                  </a:moveTo>
                  <a:lnTo>
                    <a:pt x="1379245" y="82550"/>
                  </a:lnTo>
                  <a:lnTo>
                    <a:pt x="1394066" y="4597"/>
                  </a:lnTo>
                  <a:lnTo>
                    <a:pt x="1383830" y="4597"/>
                  </a:lnTo>
                  <a:lnTo>
                    <a:pt x="1360551" y="19050"/>
                  </a:lnTo>
                  <a:lnTo>
                    <a:pt x="1358442" y="29984"/>
                  </a:lnTo>
                  <a:lnTo>
                    <a:pt x="1380667" y="16230"/>
                  </a:lnTo>
                  <a:lnTo>
                    <a:pt x="1367967" y="82550"/>
                  </a:lnTo>
                  <a:lnTo>
                    <a:pt x="1345742" y="82550"/>
                  </a:lnTo>
                  <a:lnTo>
                    <a:pt x="1343621" y="92062"/>
                  </a:lnTo>
                  <a:lnTo>
                    <a:pt x="1398651" y="92062"/>
                  </a:lnTo>
                  <a:lnTo>
                    <a:pt x="1400416" y="82550"/>
                  </a:lnTo>
                  <a:close/>
                </a:path>
                <a:path w="1516380" h="118744">
                  <a:moveTo>
                    <a:pt x="1479232" y="30619"/>
                  </a:moveTo>
                  <a:lnTo>
                    <a:pt x="1477619" y="17640"/>
                  </a:lnTo>
                  <a:lnTo>
                    <a:pt x="1469059" y="7581"/>
                  </a:lnTo>
                  <a:lnTo>
                    <a:pt x="1454378" y="3530"/>
                  </a:lnTo>
                  <a:lnTo>
                    <a:pt x="1442999" y="5105"/>
                  </a:lnTo>
                  <a:lnTo>
                    <a:pt x="1434452" y="9525"/>
                  </a:lnTo>
                  <a:lnTo>
                    <a:pt x="1428292" y="16332"/>
                  </a:lnTo>
                  <a:lnTo>
                    <a:pt x="1424051" y="25044"/>
                  </a:lnTo>
                  <a:lnTo>
                    <a:pt x="1434630" y="27165"/>
                  </a:lnTo>
                  <a:lnTo>
                    <a:pt x="1437449" y="18707"/>
                  </a:lnTo>
                  <a:lnTo>
                    <a:pt x="1443443" y="13411"/>
                  </a:lnTo>
                  <a:lnTo>
                    <a:pt x="1453680" y="12700"/>
                  </a:lnTo>
                  <a:lnTo>
                    <a:pt x="1461566" y="14439"/>
                  </a:lnTo>
                  <a:lnTo>
                    <a:pt x="1466507" y="19672"/>
                  </a:lnTo>
                  <a:lnTo>
                    <a:pt x="1468208" y="26885"/>
                  </a:lnTo>
                  <a:lnTo>
                    <a:pt x="1466380" y="34569"/>
                  </a:lnTo>
                  <a:lnTo>
                    <a:pt x="1453095" y="49415"/>
                  </a:lnTo>
                  <a:lnTo>
                    <a:pt x="1435823" y="60413"/>
                  </a:lnTo>
                  <a:lnTo>
                    <a:pt x="1419796" y="72872"/>
                  </a:lnTo>
                  <a:lnTo>
                    <a:pt x="1410296" y="92062"/>
                  </a:lnTo>
                  <a:lnTo>
                    <a:pt x="1468132" y="92062"/>
                  </a:lnTo>
                  <a:lnTo>
                    <a:pt x="1469898" y="82550"/>
                  </a:lnTo>
                  <a:lnTo>
                    <a:pt x="1424749" y="82550"/>
                  </a:lnTo>
                  <a:lnTo>
                    <a:pt x="1435481" y="71462"/>
                  </a:lnTo>
                  <a:lnTo>
                    <a:pt x="1448384" y="62433"/>
                  </a:lnTo>
                  <a:lnTo>
                    <a:pt x="1461554" y="53670"/>
                  </a:lnTo>
                  <a:lnTo>
                    <a:pt x="1473073" y="43395"/>
                  </a:lnTo>
                  <a:lnTo>
                    <a:pt x="1479232" y="30619"/>
                  </a:lnTo>
                  <a:close/>
                </a:path>
                <a:path w="1516380" h="118744">
                  <a:moveTo>
                    <a:pt x="1516113" y="43738"/>
                  </a:moveTo>
                  <a:lnTo>
                    <a:pt x="1515110" y="30911"/>
                  </a:lnTo>
                  <a:lnTo>
                    <a:pt x="1512620" y="19367"/>
                  </a:lnTo>
                  <a:lnTo>
                    <a:pt x="1508620" y="9067"/>
                  </a:lnTo>
                  <a:lnTo>
                    <a:pt x="1503057" y="0"/>
                  </a:lnTo>
                  <a:lnTo>
                    <a:pt x="1492123" y="0"/>
                  </a:lnTo>
                  <a:lnTo>
                    <a:pt x="1497431" y="8953"/>
                  </a:lnTo>
                  <a:lnTo>
                    <a:pt x="1501559" y="18961"/>
                  </a:lnTo>
                  <a:lnTo>
                    <a:pt x="1504226" y="30162"/>
                  </a:lnTo>
                  <a:lnTo>
                    <a:pt x="1505178" y="42684"/>
                  </a:lnTo>
                  <a:lnTo>
                    <a:pt x="1502435" y="66687"/>
                  </a:lnTo>
                  <a:lnTo>
                    <a:pt x="1494853" y="86817"/>
                  </a:lnTo>
                  <a:lnTo>
                    <a:pt x="1483448" y="103847"/>
                  </a:lnTo>
                  <a:lnTo>
                    <a:pt x="1469199" y="118529"/>
                  </a:lnTo>
                  <a:lnTo>
                    <a:pt x="1480134" y="118529"/>
                  </a:lnTo>
                  <a:lnTo>
                    <a:pt x="1494332" y="105054"/>
                  </a:lnTo>
                  <a:lnTo>
                    <a:pt x="1505661" y="88544"/>
                  </a:lnTo>
                  <a:lnTo>
                    <a:pt x="1513217" y="68326"/>
                  </a:lnTo>
                  <a:lnTo>
                    <a:pt x="1516113" y="43738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5939" y="711222"/>
              <a:ext cx="351142" cy="8994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665" y="919149"/>
              <a:ext cx="235976" cy="9347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2425" y="923735"/>
              <a:ext cx="312518" cy="8747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19658" y="1130604"/>
              <a:ext cx="680720" cy="117475"/>
            </a:xfrm>
            <a:custGeom>
              <a:avLst/>
              <a:gdLst/>
              <a:ahLst/>
              <a:cxnLst/>
              <a:rect l="l" t="t" r="r" b="b"/>
              <a:pathLst>
                <a:path w="680719" h="117475">
                  <a:moveTo>
                    <a:pt x="57137" y="25044"/>
                  </a:moveTo>
                  <a:lnTo>
                    <a:pt x="46558" y="25044"/>
                  </a:lnTo>
                  <a:lnTo>
                    <a:pt x="45859" y="28219"/>
                  </a:lnTo>
                  <a:lnTo>
                    <a:pt x="46151" y="32105"/>
                  </a:lnTo>
                  <a:lnTo>
                    <a:pt x="46075" y="34201"/>
                  </a:lnTo>
                  <a:lnTo>
                    <a:pt x="45859" y="36334"/>
                  </a:lnTo>
                  <a:lnTo>
                    <a:pt x="45504" y="35725"/>
                  </a:lnTo>
                  <a:lnTo>
                    <a:pt x="45504" y="58559"/>
                  </a:lnTo>
                  <a:lnTo>
                    <a:pt x="44538" y="68681"/>
                  </a:lnTo>
                  <a:lnTo>
                    <a:pt x="41452" y="76860"/>
                  </a:lnTo>
                  <a:lnTo>
                    <a:pt x="35979" y="82321"/>
                  </a:lnTo>
                  <a:lnTo>
                    <a:pt x="27863" y="84302"/>
                  </a:lnTo>
                  <a:lnTo>
                    <a:pt x="19380" y="82321"/>
                  </a:lnTo>
                  <a:lnTo>
                    <a:pt x="14465" y="76860"/>
                  </a:lnTo>
                  <a:lnTo>
                    <a:pt x="12192" y="68681"/>
                  </a:lnTo>
                  <a:lnTo>
                    <a:pt x="11645" y="58559"/>
                  </a:lnTo>
                  <a:lnTo>
                    <a:pt x="12242" y="48323"/>
                  </a:lnTo>
                  <a:lnTo>
                    <a:pt x="14592" y="39903"/>
                  </a:lnTo>
                  <a:lnTo>
                    <a:pt x="19532" y="34201"/>
                  </a:lnTo>
                  <a:lnTo>
                    <a:pt x="27863" y="32105"/>
                  </a:lnTo>
                  <a:lnTo>
                    <a:pt x="35979" y="34150"/>
                  </a:lnTo>
                  <a:lnTo>
                    <a:pt x="41452" y="39776"/>
                  </a:lnTo>
                  <a:lnTo>
                    <a:pt x="44538" y="48171"/>
                  </a:lnTo>
                  <a:lnTo>
                    <a:pt x="45504" y="58559"/>
                  </a:lnTo>
                  <a:lnTo>
                    <a:pt x="45504" y="35725"/>
                  </a:lnTo>
                  <a:lnTo>
                    <a:pt x="43408" y="32105"/>
                  </a:lnTo>
                  <a:lnTo>
                    <a:pt x="41973" y="29641"/>
                  </a:lnTo>
                  <a:lnTo>
                    <a:pt x="35280" y="23634"/>
                  </a:lnTo>
                  <a:lnTo>
                    <a:pt x="25044" y="23990"/>
                  </a:lnTo>
                  <a:lnTo>
                    <a:pt x="12954" y="26758"/>
                  </a:lnTo>
                  <a:lnTo>
                    <a:pt x="5245" y="33997"/>
                  </a:lnTo>
                  <a:lnTo>
                    <a:pt x="1181" y="44869"/>
                  </a:lnTo>
                  <a:lnTo>
                    <a:pt x="0" y="58559"/>
                  </a:lnTo>
                  <a:lnTo>
                    <a:pt x="1066" y="72034"/>
                  </a:lnTo>
                  <a:lnTo>
                    <a:pt x="4851" y="82765"/>
                  </a:lnTo>
                  <a:lnTo>
                    <a:pt x="12204" y="89852"/>
                  </a:lnTo>
                  <a:lnTo>
                    <a:pt x="23990" y="92417"/>
                  </a:lnTo>
                  <a:lnTo>
                    <a:pt x="35280" y="92417"/>
                  </a:lnTo>
                  <a:lnTo>
                    <a:pt x="41617" y="87134"/>
                  </a:lnTo>
                  <a:lnTo>
                    <a:pt x="43103" y="84302"/>
                  </a:lnTo>
                  <a:lnTo>
                    <a:pt x="45504" y="79717"/>
                  </a:lnTo>
                  <a:lnTo>
                    <a:pt x="45504" y="90309"/>
                  </a:lnTo>
                  <a:lnTo>
                    <a:pt x="42976" y="103111"/>
                  </a:lnTo>
                  <a:lnTo>
                    <a:pt x="33248" y="109397"/>
                  </a:lnTo>
                  <a:lnTo>
                    <a:pt x="21793" y="108610"/>
                  </a:lnTo>
                  <a:lnTo>
                    <a:pt x="14109" y="100177"/>
                  </a:lnTo>
                  <a:lnTo>
                    <a:pt x="2819" y="101942"/>
                  </a:lnTo>
                  <a:lnTo>
                    <a:pt x="4940" y="110058"/>
                  </a:lnTo>
                  <a:lnTo>
                    <a:pt x="10236" y="114998"/>
                  </a:lnTo>
                  <a:lnTo>
                    <a:pt x="18338" y="117106"/>
                  </a:lnTo>
                  <a:lnTo>
                    <a:pt x="46380" y="113690"/>
                  </a:lnTo>
                  <a:lnTo>
                    <a:pt x="57086" y="59626"/>
                  </a:lnTo>
                  <a:lnTo>
                    <a:pt x="57124" y="36334"/>
                  </a:lnTo>
                  <a:lnTo>
                    <a:pt x="57137" y="25044"/>
                  </a:lnTo>
                  <a:close/>
                </a:path>
                <a:path w="680719" h="117475">
                  <a:moveTo>
                    <a:pt x="127342" y="92062"/>
                  </a:moveTo>
                  <a:lnTo>
                    <a:pt x="126987" y="25044"/>
                  </a:lnTo>
                  <a:lnTo>
                    <a:pt x="116052" y="25044"/>
                  </a:lnTo>
                  <a:lnTo>
                    <a:pt x="116116" y="44386"/>
                  </a:lnTo>
                  <a:lnTo>
                    <a:pt x="116090" y="63588"/>
                  </a:lnTo>
                  <a:lnTo>
                    <a:pt x="111633" y="78422"/>
                  </a:lnTo>
                  <a:lnTo>
                    <a:pt x="98412" y="84658"/>
                  </a:lnTo>
                  <a:lnTo>
                    <a:pt x="87122" y="85013"/>
                  </a:lnTo>
                  <a:lnTo>
                    <a:pt x="84658" y="78308"/>
                  </a:lnTo>
                  <a:lnTo>
                    <a:pt x="84658" y="25044"/>
                  </a:lnTo>
                  <a:lnTo>
                    <a:pt x="73367" y="25044"/>
                  </a:lnTo>
                  <a:lnTo>
                    <a:pt x="73355" y="47548"/>
                  </a:lnTo>
                  <a:lnTo>
                    <a:pt x="73279" y="70116"/>
                  </a:lnTo>
                  <a:lnTo>
                    <a:pt x="78625" y="87249"/>
                  </a:lnTo>
                  <a:lnTo>
                    <a:pt x="94881" y="93484"/>
                  </a:lnTo>
                  <a:lnTo>
                    <a:pt x="106172" y="93129"/>
                  </a:lnTo>
                  <a:lnTo>
                    <a:pt x="112166" y="88188"/>
                  </a:lnTo>
                  <a:lnTo>
                    <a:pt x="116052" y="80429"/>
                  </a:lnTo>
                  <a:lnTo>
                    <a:pt x="117106" y="83248"/>
                  </a:lnTo>
                  <a:lnTo>
                    <a:pt x="116408" y="88544"/>
                  </a:lnTo>
                  <a:lnTo>
                    <a:pt x="116751" y="92062"/>
                  </a:lnTo>
                  <a:lnTo>
                    <a:pt x="127342" y="92062"/>
                  </a:lnTo>
                  <a:close/>
                </a:path>
                <a:path w="680719" h="117475">
                  <a:moveTo>
                    <a:pt x="200710" y="61023"/>
                  </a:moveTo>
                  <a:lnTo>
                    <a:pt x="189420" y="29756"/>
                  </a:lnTo>
                  <a:lnTo>
                    <a:pt x="189420" y="52209"/>
                  </a:lnTo>
                  <a:lnTo>
                    <a:pt x="153085" y="52209"/>
                  </a:lnTo>
                  <a:lnTo>
                    <a:pt x="153085" y="48336"/>
                  </a:lnTo>
                  <a:lnTo>
                    <a:pt x="154139" y="44805"/>
                  </a:lnTo>
                  <a:lnTo>
                    <a:pt x="155206" y="42329"/>
                  </a:lnTo>
                  <a:lnTo>
                    <a:pt x="163969" y="33604"/>
                  </a:lnTo>
                  <a:lnTo>
                    <a:pt x="175882" y="32854"/>
                  </a:lnTo>
                  <a:lnTo>
                    <a:pt x="186004" y="39306"/>
                  </a:lnTo>
                  <a:lnTo>
                    <a:pt x="189420" y="52209"/>
                  </a:lnTo>
                  <a:lnTo>
                    <a:pt x="189420" y="29756"/>
                  </a:lnTo>
                  <a:lnTo>
                    <a:pt x="185178" y="26301"/>
                  </a:lnTo>
                  <a:lnTo>
                    <a:pt x="171069" y="23634"/>
                  </a:lnTo>
                  <a:lnTo>
                    <a:pt x="157657" y="26009"/>
                  </a:lnTo>
                  <a:lnTo>
                    <a:pt x="148412" y="32854"/>
                  </a:lnTo>
                  <a:lnTo>
                    <a:pt x="143002" y="43726"/>
                  </a:lnTo>
                  <a:lnTo>
                    <a:pt x="141097" y="58204"/>
                  </a:lnTo>
                  <a:lnTo>
                    <a:pt x="142862" y="73088"/>
                  </a:lnTo>
                  <a:lnTo>
                    <a:pt x="148628" y="84175"/>
                  </a:lnTo>
                  <a:lnTo>
                    <a:pt x="158305" y="91097"/>
                  </a:lnTo>
                  <a:lnTo>
                    <a:pt x="171780" y="93484"/>
                  </a:lnTo>
                  <a:lnTo>
                    <a:pt x="181432" y="92392"/>
                  </a:lnTo>
                  <a:lnTo>
                    <a:pt x="189191" y="89242"/>
                  </a:lnTo>
                  <a:lnTo>
                    <a:pt x="193738" y="85369"/>
                  </a:lnTo>
                  <a:lnTo>
                    <a:pt x="195046" y="84251"/>
                  </a:lnTo>
                  <a:lnTo>
                    <a:pt x="198945" y="77609"/>
                  </a:lnTo>
                  <a:lnTo>
                    <a:pt x="189064" y="74790"/>
                  </a:lnTo>
                  <a:lnTo>
                    <a:pt x="186944" y="80784"/>
                  </a:lnTo>
                  <a:lnTo>
                    <a:pt x="180949" y="85369"/>
                  </a:lnTo>
                  <a:lnTo>
                    <a:pt x="153085" y="61023"/>
                  </a:lnTo>
                  <a:lnTo>
                    <a:pt x="200710" y="61023"/>
                  </a:lnTo>
                  <a:close/>
                </a:path>
                <a:path w="680719" h="117475">
                  <a:moveTo>
                    <a:pt x="265252" y="73367"/>
                  </a:moveTo>
                  <a:lnTo>
                    <a:pt x="258838" y="59436"/>
                  </a:lnTo>
                  <a:lnTo>
                    <a:pt x="245719" y="54190"/>
                  </a:lnTo>
                  <a:lnTo>
                    <a:pt x="231876" y="50609"/>
                  </a:lnTo>
                  <a:lnTo>
                    <a:pt x="223278" y="41630"/>
                  </a:lnTo>
                  <a:lnTo>
                    <a:pt x="228079" y="34290"/>
                  </a:lnTo>
                  <a:lnTo>
                    <a:pt x="238353" y="32105"/>
                  </a:lnTo>
                  <a:lnTo>
                    <a:pt x="248780" y="34683"/>
                  </a:lnTo>
                  <a:lnTo>
                    <a:pt x="253961" y="41630"/>
                  </a:lnTo>
                  <a:lnTo>
                    <a:pt x="264198" y="40220"/>
                  </a:lnTo>
                  <a:lnTo>
                    <a:pt x="263144" y="34569"/>
                  </a:lnTo>
                  <a:lnTo>
                    <a:pt x="259969" y="30340"/>
                  </a:lnTo>
                  <a:lnTo>
                    <a:pt x="255727" y="27876"/>
                  </a:lnTo>
                  <a:lnTo>
                    <a:pt x="242862" y="24231"/>
                  </a:lnTo>
                  <a:lnTo>
                    <a:pt x="228396" y="24955"/>
                  </a:lnTo>
                  <a:lnTo>
                    <a:pt x="216839" y="30848"/>
                  </a:lnTo>
                  <a:lnTo>
                    <a:pt x="212699" y="42684"/>
                  </a:lnTo>
                  <a:lnTo>
                    <a:pt x="219443" y="56032"/>
                  </a:lnTo>
                  <a:lnTo>
                    <a:pt x="232841" y="61074"/>
                  </a:lnTo>
                  <a:lnTo>
                    <a:pt x="246570" y="64858"/>
                  </a:lnTo>
                  <a:lnTo>
                    <a:pt x="254317" y="74434"/>
                  </a:lnTo>
                  <a:lnTo>
                    <a:pt x="248970" y="82918"/>
                  </a:lnTo>
                  <a:lnTo>
                    <a:pt x="237426" y="85140"/>
                  </a:lnTo>
                  <a:lnTo>
                    <a:pt x="225704" y="82016"/>
                  </a:lnTo>
                  <a:lnTo>
                    <a:pt x="219748" y="74434"/>
                  </a:lnTo>
                  <a:lnTo>
                    <a:pt x="209880" y="76200"/>
                  </a:lnTo>
                  <a:lnTo>
                    <a:pt x="219773" y="89446"/>
                  </a:lnTo>
                  <a:lnTo>
                    <a:pt x="239014" y="93827"/>
                  </a:lnTo>
                  <a:lnTo>
                    <a:pt x="257543" y="88696"/>
                  </a:lnTo>
                  <a:lnTo>
                    <a:pt x="265252" y="73367"/>
                  </a:lnTo>
                  <a:close/>
                </a:path>
                <a:path w="680719" h="117475">
                  <a:moveTo>
                    <a:pt x="304050" y="83248"/>
                  </a:moveTo>
                  <a:lnTo>
                    <a:pt x="297002" y="85725"/>
                  </a:lnTo>
                  <a:lnTo>
                    <a:pt x="289941" y="83959"/>
                  </a:lnTo>
                  <a:lnTo>
                    <a:pt x="290652" y="75488"/>
                  </a:lnTo>
                  <a:lnTo>
                    <a:pt x="290652" y="33159"/>
                  </a:lnTo>
                  <a:lnTo>
                    <a:pt x="302996" y="33159"/>
                  </a:lnTo>
                  <a:lnTo>
                    <a:pt x="302996" y="25044"/>
                  </a:lnTo>
                  <a:lnTo>
                    <a:pt x="290652" y="25044"/>
                  </a:lnTo>
                  <a:lnTo>
                    <a:pt x="290652" y="9880"/>
                  </a:lnTo>
                  <a:lnTo>
                    <a:pt x="283248" y="9880"/>
                  </a:lnTo>
                  <a:lnTo>
                    <a:pt x="280073" y="25044"/>
                  </a:lnTo>
                  <a:lnTo>
                    <a:pt x="271602" y="25044"/>
                  </a:lnTo>
                  <a:lnTo>
                    <a:pt x="271602" y="33159"/>
                  </a:lnTo>
                  <a:lnTo>
                    <a:pt x="279361" y="33159"/>
                  </a:lnTo>
                  <a:lnTo>
                    <a:pt x="279361" y="77965"/>
                  </a:lnTo>
                  <a:lnTo>
                    <a:pt x="281584" y="87147"/>
                  </a:lnTo>
                  <a:lnTo>
                    <a:pt x="287350" y="91986"/>
                  </a:lnTo>
                  <a:lnTo>
                    <a:pt x="295287" y="93243"/>
                  </a:lnTo>
                  <a:lnTo>
                    <a:pt x="304050" y="91719"/>
                  </a:lnTo>
                  <a:lnTo>
                    <a:pt x="304050" y="83248"/>
                  </a:lnTo>
                  <a:close/>
                </a:path>
                <a:path w="680719" h="117475">
                  <a:moveTo>
                    <a:pt x="364020" y="73367"/>
                  </a:moveTo>
                  <a:lnTo>
                    <a:pt x="357606" y="59436"/>
                  </a:lnTo>
                  <a:lnTo>
                    <a:pt x="344487" y="54190"/>
                  </a:lnTo>
                  <a:lnTo>
                    <a:pt x="330631" y="50609"/>
                  </a:lnTo>
                  <a:lnTo>
                    <a:pt x="322046" y="41630"/>
                  </a:lnTo>
                  <a:lnTo>
                    <a:pt x="326834" y="34290"/>
                  </a:lnTo>
                  <a:lnTo>
                    <a:pt x="337121" y="32105"/>
                  </a:lnTo>
                  <a:lnTo>
                    <a:pt x="347535" y="34683"/>
                  </a:lnTo>
                  <a:lnTo>
                    <a:pt x="352729" y="41630"/>
                  </a:lnTo>
                  <a:lnTo>
                    <a:pt x="362966" y="40220"/>
                  </a:lnTo>
                  <a:lnTo>
                    <a:pt x="361899" y="34569"/>
                  </a:lnTo>
                  <a:lnTo>
                    <a:pt x="358724" y="30340"/>
                  </a:lnTo>
                  <a:lnTo>
                    <a:pt x="354495" y="27876"/>
                  </a:lnTo>
                  <a:lnTo>
                    <a:pt x="341617" y="24231"/>
                  </a:lnTo>
                  <a:lnTo>
                    <a:pt x="327152" y="24955"/>
                  </a:lnTo>
                  <a:lnTo>
                    <a:pt x="315607" y="30848"/>
                  </a:lnTo>
                  <a:lnTo>
                    <a:pt x="311467" y="42684"/>
                  </a:lnTo>
                  <a:lnTo>
                    <a:pt x="318211" y="56032"/>
                  </a:lnTo>
                  <a:lnTo>
                    <a:pt x="331609" y="61074"/>
                  </a:lnTo>
                  <a:lnTo>
                    <a:pt x="345338" y="64858"/>
                  </a:lnTo>
                  <a:lnTo>
                    <a:pt x="353085" y="74434"/>
                  </a:lnTo>
                  <a:lnTo>
                    <a:pt x="347738" y="82918"/>
                  </a:lnTo>
                  <a:lnTo>
                    <a:pt x="336194" y="85140"/>
                  </a:lnTo>
                  <a:lnTo>
                    <a:pt x="324459" y="82016"/>
                  </a:lnTo>
                  <a:lnTo>
                    <a:pt x="318516" y="74434"/>
                  </a:lnTo>
                  <a:lnTo>
                    <a:pt x="308635" y="76200"/>
                  </a:lnTo>
                  <a:lnTo>
                    <a:pt x="318528" y="89446"/>
                  </a:lnTo>
                  <a:lnTo>
                    <a:pt x="337781" y="93827"/>
                  </a:lnTo>
                  <a:lnTo>
                    <a:pt x="356311" y="88696"/>
                  </a:lnTo>
                  <a:lnTo>
                    <a:pt x="364020" y="73367"/>
                  </a:lnTo>
                  <a:close/>
                </a:path>
                <a:path w="680719" h="117475">
                  <a:moveTo>
                    <a:pt x="431304" y="47002"/>
                  </a:moveTo>
                  <a:lnTo>
                    <a:pt x="426072" y="29870"/>
                  </a:lnTo>
                  <a:lnTo>
                    <a:pt x="409867" y="23634"/>
                  </a:lnTo>
                  <a:lnTo>
                    <a:pt x="398589" y="23990"/>
                  </a:lnTo>
                  <a:lnTo>
                    <a:pt x="392239" y="28575"/>
                  </a:lnTo>
                  <a:lnTo>
                    <a:pt x="388353" y="36334"/>
                  </a:lnTo>
                  <a:lnTo>
                    <a:pt x="387299" y="33515"/>
                  </a:lnTo>
                  <a:lnTo>
                    <a:pt x="388010" y="28575"/>
                  </a:lnTo>
                  <a:lnTo>
                    <a:pt x="387654" y="25044"/>
                  </a:lnTo>
                  <a:lnTo>
                    <a:pt x="377075" y="25044"/>
                  </a:lnTo>
                  <a:lnTo>
                    <a:pt x="377418" y="92062"/>
                  </a:lnTo>
                  <a:lnTo>
                    <a:pt x="388708" y="92062"/>
                  </a:lnTo>
                  <a:lnTo>
                    <a:pt x="388581" y="72885"/>
                  </a:lnTo>
                  <a:lnTo>
                    <a:pt x="388493" y="53670"/>
                  </a:lnTo>
                  <a:lnTo>
                    <a:pt x="392823" y="38747"/>
                  </a:lnTo>
                  <a:lnTo>
                    <a:pt x="405993" y="32461"/>
                  </a:lnTo>
                  <a:lnTo>
                    <a:pt x="416928" y="32105"/>
                  </a:lnTo>
                  <a:lnTo>
                    <a:pt x="419747" y="38455"/>
                  </a:lnTo>
                  <a:lnTo>
                    <a:pt x="419747" y="92062"/>
                  </a:lnTo>
                  <a:lnTo>
                    <a:pt x="431038" y="92062"/>
                  </a:lnTo>
                  <a:lnTo>
                    <a:pt x="431101" y="69570"/>
                  </a:lnTo>
                  <a:lnTo>
                    <a:pt x="431304" y="47002"/>
                  </a:lnTo>
                  <a:close/>
                </a:path>
                <a:path w="680719" h="117475">
                  <a:moveTo>
                    <a:pt x="504405" y="58204"/>
                  </a:moveTo>
                  <a:lnTo>
                    <a:pt x="503021" y="44030"/>
                  </a:lnTo>
                  <a:lnTo>
                    <a:pt x="498932" y="33121"/>
                  </a:lnTo>
                  <a:lnTo>
                    <a:pt x="498221" y="32461"/>
                  </a:lnTo>
                  <a:lnTo>
                    <a:pt x="492747" y="27355"/>
                  </a:lnTo>
                  <a:lnTo>
                    <a:pt x="492747" y="58204"/>
                  </a:lnTo>
                  <a:lnTo>
                    <a:pt x="492734" y="59270"/>
                  </a:lnTo>
                  <a:lnTo>
                    <a:pt x="492264" y="68795"/>
                  </a:lnTo>
                  <a:lnTo>
                    <a:pt x="490118" y="77216"/>
                  </a:lnTo>
                  <a:lnTo>
                    <a:pt x="485330" y="82918"/>
                  </a:lnTo>
                  <a:lnTo>
                    <a:pt x="476897" y="85013"/>
                  </a:lnTo>
                  <a:lnTo>
                    <a:pt x="467982" y="83121"/>
                  </a:lnTo>
                  <a:lnTo>
                    <a:pt x="466280" y="81483"/>
                  </a:lnTo>
                  <a:lnTo>
                    <a:pt x="462470" y="77825"/>
                  </a:lnTo>
                  <a:lnTo>
                    <a:pt x="459676" y="69684"/>
                  </a:lnTo>
                  <a:lnTo>
                    <a:pt x="458901" y="59270"/>
                  </a:lnTo>
                  <a:lnTo>
                    <a:pt x="459625" y="48526"/>
                  </a:lnTo>
                  <a:lnTo>
                    <a:pt x="462343" y="40043"/>
                  </a:lnTo>
                  <a:lnTo>
                    <a:pt x="466686" y="35636"/>
                  </a:lnTo>
                  <a:lnTo>
                    <a:pt x="467829" y="34467"/>
                  </a:lnTo>
                  <a:lnTo>
                    <a:pt x="476897" y="32461"/>
                  </a:lnTo>
                  <a:lnTo>
                    <a:pt x="485330" y="34404"/>
                  </a:lnTo>
                  <a:lnTo>
                    <a:pt x="490118" y="40081"/>
                  </a:lnTo>
                  <a:lnTo>
                    <a:pt x="492264" y="48475"/>
                  </a:lnTo>
                  <a:lnTo>
                    <a:pt x="492747" y="58204"/>
                  </a:lnTo>
                  <a:lnTo>
                    <a:pt x="492747" y="27355"/>
                  </a:lnTo>
                  <a:lnTo>
                    <a:pt x="491413" y="26111"/>
                  </a:lnTo>
                  <a:lnTo>
                    <a:pt x="479717" y="23634"/>
                  </a:lnTo>
                  <a:lnTo>
                    <a:pt x="468782" y="23634"/>
                  </a:lnTo>
                  <a:lnTo>
                    <a:pt x="462432" y="27520"/>
                  </a:lnTo>
                  <a:lnTo>
                    <a:pt x="458901" y="35636"/>
                  </a:lnTo>
                  <a:lnTo>
                    <a:pt x="458901" y="0"/>
                  </a:lnTo>
                  <a:lnTo>
                    <a:pt x="447611" y="0"/>
                  </a:lnTo>
                  <a:lnTo>
                    <a:pt x="447268" y="92062"/>
                  </a:lnTo>
                  <a:lnTo>
                    <a:pt x="458203" y="92062"/>
                  </a:lnTo>
                  <a:lnTo>
                    <a:pt x="458901" y="81483"/>
                  </a:lnTo>
                  <a:lnTo>
                    <a:pt x="462432" y="89598"/>
                  </a:lnTo>
                  <a:lnTo>
                    <a:pt x="468782" y="93129"/>
                  </a:lnTo>
                  <a:lnTo>
                    <a:pt x="479717" y="93484"/>
                  </a:lnTo>
                  <a:lnTo>
                    <a:pt x="490562" y="91236"/>
                  </a:lnTo>
                  <a:lnTo>
                    <a:pt x="497763" y="85013"/>
                  </a:lnTo>
                  <a:lnTo>
                    <a:pt x="498271" y="84569"/>
                  </a:lnTo>
                  <a:lnTo>
                    <a:pt x="502881" y="73533"/>
                  </a:lnTo>
                  <a:lnTo>
                    <a:pt x="504405" y="58204"/>
                  </a:lnTo>
                  <a:close/>
                </a:path>
                <a:path w="680719" h="117475">
                  <a:moveTo>
                    <a:pt x="549910" y="24345"/>
                  </a:moveTo>
                  <a:lnTo>
                    <a:pt x="541794" y="24079"/>
                  </a:lnTo>
                  <a:lnTo>
                    <a:pt x="535838" y="26949"/>
                  </a:lnTo>
                  <a:lnTo>
                    <a:pt x="531799" y="32131"/>
                  </a:lnTo>
                  <a:lnTo>
                    <a:pt x="529450" y="38811"/>
                  </a:lnTo>
                  <a:lnTo>
                    <a:pt x="528396" y="35280"/>
                  </a:lnTo>
                  <a:lnTo>
                    <a:pt x="529094" y="29286"/>
                  </a:lnTo>
                  <a:lnTo>
                    <a:pt x="528739" y="25044"/>
                  </a:lnTo>
                  <a:lnTo>
                    <a:pt x="518160" y="25044"/>
                  </a:lnTo>
                  <a:lnTo>
                    <a:pt x="518515" y="92062"/>
                  </a:lnTo>
                  <a:lnTo>
                    <a:pt x="529805" y="92062"/>
                  </a:lnTo>
                  <a:lnTo>
                    <a:pt x="529666" y="71577"/>
                  </a:lnTo>
                  <a:lnTo>
                    <a:pt x="530059" y="51676"/>
                  </a:lnTo>
                  <a:lnTo>
                    <a:pt x="535355" y="37604"/>
                  </a:lnTo>
                  <a:lnTo>
                    <a:pt x="549910" y="34569"/>
                  </a:lnTo>
                  <a:lnTo>
                    <a:pt x="549910" y="24345"/>
                  </a:lnTo>
                  <a:close/>
                </a:path>
                <a:path w="680719" h="117475">
                  <a:moveTo>
                    <a:pt x="680707" y="4597"/>
                  </a:moveTo>
                  <a:lnTo>
                    <a:pt x="668718" y="4597"/>
                  </a:lnTo>
                  <a:lnTo>
                    <a:pt x="668718" y="92062"/>
                  </a:lnTo>
                  <a:lnTo>
                    <a:pt x="680707" y="92062"/>
                  </a:lnTo>
                  <a:lnTo>
                    <a:pt x="680707" y="4597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2598" y="1135190"/>
              <a:ext cx="155553" cy="8747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902" y="1342059"/>
              <a:ext cx="900871" cy="118517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22833" y="1342059"/>
              <a:ext cx="1869439" cy="330200"/>
            </a:xfrm>
            <a:custGeom>
              <a:avLst/>
              <a:gdLst/>
              <a:ahLst/>
              <a:cxnLst/>
              <a:rect l="l" t="t" r="r" b="b"/>
              <a:pathLst>
                <a:path w="1869439" h="330200">
                  <a:moveTo>
                    <a:pt x="89369" y="259118"/>
                  </a:moveTo>
                  <a:lnTo>
                    <a:pt x="84772" y="241769"/>
                  </a:lnTo>
                  <a:lnTo>
                    <a:pt x="69494" y="235089"/>
                  </a:lnTo>
                  <a:lnTo>
                    <a:pt x="58559" y="235445"/>
                  </a:lnTo>
                  <a:lnTo>
                    <a:pt x="52908" y="240385"/>
                  </a:lnTo>
                  <a:lnTo>
                    <a:pt x="49034" y="247789"/>
                  </a:lnTo>
                  <a:lnTo>
                    <a:pt x="42443" y="238163"/>
                  </a:lnTo>
                  <a:lnTo>
                    <a:pt x="30429" y="235356"/>
                  </a:lnTo>
                  <a:lnTo>
                    <a:pt x="18275" y="238760"/>
                  </a:lnTo>
                  <a:lnTo>
                    <a:pt x="11290" y="247789"/>
                  </a:lnTo>
                  <a:lnTo>
                    <a:pt x="10236" y="244970"/>
                  </a:lnTo>
                  <a:lnTo>
                    <a:pt x="10934" y="240030"/>
                  </a:lnTo>
                  <a:lnTo>
                    <a:pt x="10579" y="236499"/>
                  </a:lnTo>
                  <a:lnTo>
                    <a:pt x="0" y="236499"/>
                  </a:lnTo>
                  <a:lnTo>
                    <a:pt x="355" y="303517"/>
                  </a:lnTo>
                  <a:lnTo>
                    <a:pt x="11290" y="303517"/>
                  </a:lnTo>
                  <a:lnTo>
                    <a:pt x="11328" y="284734"/>
                  </a:lnTo>
                  <a:lnTo>
                    <a:pt x="11112" y="265645"/>
                  </a:lnTo>
                  <a:lnTo>
                    <a:pt x="14859" y="250596"/>
                  </a:lnTo>
                  <a:lnTo>
                    <a:pt x="26809" y="243916"/>
                  </a:lnTo>
                  <a:lnTo>
                    <a:pt x="37388" y="243205"/>
                  </a:lnTo>
                  <a:lnTo>
                    <a:pt x="39154" y="250609"/>
                  </a:lnTo>
                  <a:lnTo>
                    <a:pt x="39154" y="303517"/>
                  </a:lnTo>
                  <a:lnTo>
                    <a:pt x="50088" y="303517"/>
                  </a:lnTo>
                  <a:lnTo>
                    <a:pt x="50088" y="284835"/>
                  </a:lnTo>
                  <a:lnTo>
                    <a:pt x="49784" y="265645"/>
                  </a:lnTo>
                  <a:lnTo>
                    <a:pt x="53505" y="250494"/>
                  </a:lnTo>
                  <a:lnTo>
                    <a:pt x="65608" y="243916"/>
                  </a:lnTo>
                  <a:lnTo>
                    <a:pt x="76187" y="243560"/>
                  </a:lnTo>
                  <a:lnTo>
                    <a:pt x="77952" y="250609"/>
                  </a:lnTo>
                  <a:lnTo>
                    <a:pt x="77952" y="303517"/>
                  </a:lnTo>
                  <a:lnTo>
                    <a:pt x="88887" y="303517"/>
                  </a:lnTo>
                  <a:lnTo>
                    <a:pt x="88887" y="281571"/>
                  </a:lnTo>
                  <a:lnTo>
                    <a:pt x="89369" y="259118"/>
                  </a:lnTo>
                  <a:close/>
                </a:path>
                <a:path w="1869439" h="330200">
                  <a:moveTo>
                    <a:pt x="161899" y="272478"/>
                  </a:moveTo>
                  <a:lnTo>
                    <a:pt x="150622" y="241211"/>
                  </a:lnTo>
                  <a:lnTo>
                    <a:pt x="150622" y="263664"/>
                  </a:lnTo>
                  <a:lnTo>
                    <a:pt x="114287" y="263664"/>
                  </a:lnTo>
                  <a:lnTo>
                    <a:pt x="114287" y="259791"/>
                  </a:lnTo>
                  <a:lnTo>
                    <a:pt x="115341" y="256260"/>
                  </a:lnTo>
                  <a:lnTo>
                    <a:pt x="116395" y="253784"/>
                  </a:lnTo>
                  <a:lnTo>
                    <a:pt x="125171" y="245059"/>
                  </a:lnTo>
                  <a:lnTo>
                    <a:pt x="137083" y="244309"/>
                  </a:lnTo>
                  <a:lnTo>
                    <a:pt x="147205" y="250761"/>
                  </a:lnTo>
                  <a:lnTo>
                    <a:pt x="150622" y="263664"/>
                  </a:lnTo>
                  <a:lnTo>
                    <a:pt x="150622" y="241211"/>
                  </a:lnTo>
                  <a:lnTo>
                    <a:pt x="146380" y="237756"/>
                  </a:lnTo>
                  <a:lnTo>
                    <a:pt x="132270" y="235089"/>
                  </a:lnTo>
                  <a:lnTo>
                    <a:pt x="118859" y="237464"/>
                  </a:lnTo>
                  <a:lnTo>
                    <a:pt x="109613" y="244309"/>
                  </a:lnTo>
                  <a:lnTo>
                    <a:pt x="104203" y="255181"/>
                  </a:lnTo>
                  <a:lnTo>
                    <a:pt x="102298" y="269659"/>
                  </a:lnTo>
                  <a:lnTo>
                    <a:pt x="104063" y="284543"/>
                  </a:lnTo>
                  <a:lnTo>
                    <a:pt x="109829" y="295630"/>
                  </a:lnTo>
                  <a:lnTo>
                    <a:pt x="119507" y="302552"/>
                  </a:lnTo>
                  <a:lnTo>
                    <a:pt x="132981" y="304939"/>
                  </a:lnTo>
                  <a:lnTo>
                    <a:pt x="142633" y="303847"/>
                  </a:lnTo>
                  <a:lnTo>
                    <a:pt x="150393" y="300697"/>
                  </a:lnTo>
                  <a:lnTo>
                    <a:pt x="154940" y="296824"/>
                  </a:lnTo>
                  <a:lnTo>
                    <a:pt x="156248" y="295706"/>
                  </a:lnTo>
                  <a:lnTo>
                    <a:pt x="160134" y="289064"/>
                  </a:lnTo>
                  <a:lnTo>
                    <a:pt x="150266" y="286245"/>
                  </a:lnTo>
                  <a:lnTo>
                    <a:pt x="148145" y="292239"/>
                  </a:lnTo>
                  <a:lnTo>
                    <a:pt x="142151" y="296824"/>
                  </a:lnTo>
                  <a:lnTo>
                    <a:pt x="114287" y="272478"/>
                  </a:lnTo>
                  <a:lnTo>
                    <a:pt x="161899" y="272478"/>
                  </a:lnTo>
                  <a:close/>
                </a:path>
                <a:path w="1869439" h="330200">
                  <a:moveTo>
                    <a:pt x="265391" y="259118"/>
                  </a:moveTo>
                  <a:lnTo>
                    <a:pt x="260781" y="241769"/>
                  </a:lnTo>
                  <a:lnTo>
                    <a:pt x="245503" y="235089"/>
                  </a:lnTo>
                  <a:lnTo>
                    <a:pt x="234569" y="235445"/>
                  </a:lnTo>
                  <a:lnTo>
                    <a:pt x="228917" y="240385"/>
                  </a:lnTo>
                  <a:lnTo>
                    <a:pt x="225044" y="247789"/>
                  </a:lnTo>
                  <a:lnTo>
                    <a:pt x="218452" y="238163"/>
                  </a:lnTo>
                  <a:lnTo>
                    <a:pt x="206438" y="235356"/>
                  </a:lnTo>
                  <a:lnTo>
                    <a:pt x="194284" y="238760"/>
                  </a:lnTo>
                  <a:lnTo>
                    <a:pt x="187299" y="247789"/>
                  </a:lnTo>
                  <a:lnTo>
                    <a:pt x="186245" y="244970"/>
                  </a:lnTo>
                  <a:lnTo>
                    <a:pt x="186944" y="240030"/>
                  </a:lnTo>
                  <a:lnTo>
                    <a:pt x="186601" y="236499"/>
                  </a:lnTo>
                  <a:lnTo>
                    <a:pt x="176009" y="236499"/>
                  </a:lnTo>
                  <a:lnTo>
                    <a:pt x="176364" y="303517"/>
                  </a:lnTo>
                  <a:lnTo>
                    <a:pt x="187299" y="303517"/>
                  </a:lnTo>
                  <a:lnTo>
                    <a:pt x="187350" y="284734"/>
                  </a:lnTo>
                  <a:lnTo>
                    <a:pt x="187121" y="265645"/>
                  </a:lnTo>
                  <a:lnTo>
                    <a:pt x="190868" y="250596"/>
                  </a:lnTo>
                  <a:lnTo>
                    <a:pt x="202819" y="243916"/>
                  </a:lnTo>
                  <a:lnTo>
                    <a:pt x="213398" y="243205"/>
                  </a:lnTo>
                  <a:lnTo>
                    <a:pt x="215163" y="250609"/>
                  </a:lnTo>
                  <a:lnTo>
                    <a:pt x="215163" y="303517"/>
                  </a:lnTo>
                  <a:lnTo>
                    <a:pt x="226098" y="303517"/>
                  </a:lnTo>
                  <a:lnTo>
                    <a:pt x="226098" y="284835"/>
                  </a:lnTo>
                  <a:lnTo>
                    <a:pt x="225793" y="265645"/>
                  </a:lnTo>
                  <a:lnTo>
                    <a:pt x="229527" y="250494"/>
                  </a:lnTo>
                  <a:lnTo>
                    <a:pt x="241617" y="243916"/>
                  </a:lnTo>
                  <a:lnTo>
                    <a:pt x="252196" y="243560"/>
                  </a:lnTo>
                  <a:lnTo>
                    <a:pt x="253961" y="250609"/>
                  </a:lnTo>
                  <a:lnTo>
                    <a:pt x="253961" y="303517"/>
                  </a:lnTo>
                  <a:lnTo>
                    <a:pt x="264896" y="303517"/>
                  </a:lnTo>
                  <a:lnTo>
                    <a:pt x="264896" y="281571"/>
                  </a:lnTo>
                  <a:lnTo>
                    <a:pt x="265391" y="259118"/>
                  </a:lnTo>
                  <a:close/>
                </a:path>
                <a:path w="1869439" h="330200">
                  <a:moveTo>
                    <a:pt x="338264" y="269659"/>
                  </a:moveTo>
                  <a:lnTo>
                    <a:pt x="336892" y="255485"/>
                  </a:lnTo>
                  <a:lnTo>
                    <a:pt x="332803" y="244576"/>
                  </a:lnTo>
                  <a:lnTo>
                    <a:pt x="332092" y="243916"/>
                  </a:lnTo>
                  <a:lnTo>
                    <a:pt x="326605" y="238810"/>
                  </a:lnTo>
                  <a:lnTo>
                    <a:pt x="326605" y="269659"/>
                  </a:lnTo>
                  <a:lnTo>
                    <a:pt x="326593" y="270725"/>
                  </a:lnTo>
                  <a:lnTo>
                    <a:pt x="326136" y="280250"/>
                  </a:lnTo>
                  <a:lnTo>
                    <a:pt x="323977" y="288671"/>
                  </a:lnTo>
                  <a:lnTo>
                    <a:pt x="319189" y="294373"/>
                  </a:lnTo>
                  <a:lnTo>
                    <a:pt x="310756" y="296468"/>
                  </a:lnTo>
                  <a:lnTo>
                    <a:pt x="301840" y="294576"/>
                  </a:lnTo>
                  <a:lnTo>
                    <a:pt x="300139" y="292938"/>
                  </a:lnTo>
                  <a:lnTo>
                    <a:pt x="296341" y="289280"/>
                  </a:lnTo>
                  <a:lnTo>
                    <a:pt x="293547" y="281139"/>
                  </a:lnTo>
                  <a:lnTo>
                    <a:pt x="292760" y="270725"/>
                  </a:lnTo>
                  <a:lnTo>
                    <a:pt x="293497" y="259981"/>
                  </a:lnTo>
                  <a:lnTo>
                    <a:pt x="326605" y="269659"/>
                  </a:lnTo>
                  <a:lnTo>
                    <a:pt x="326605" y="238810"/>
                  </a:lnTo>
                  <a:lnTo>
                    <a:pt x="325272" y="237566"/>
                  </a:lnTo>
                  <a:lnTo>
                    <a:pt x="313575" y="235089"/>
                  </a:lnTo>
                  <a:lnTo>
                    <a:pt x="302641" y="235089"/>
                  </a:lnTo>
                  <a:lnTo>
                    <a:pt x="296291" y="238975"/>
                  </a:lnTo>
                  <a:lnTo>
                    <a:pt x="292760" y="247091"/>
                  </a:lnTo>
                  <a:lnTo>
                    <a:pt x="292760" y="211455"/>
                  </a:lnTo>
                  <a:lnTo>
                    <a:pt x="281482" y="211455"/>
                  </a:lnTo>
                  <a:lnTo>
                    <a:pt x="281127" y="303517"/>
                  </a:lnTo>
                  <a:lnTo>
                    <a:pt x="292061" y="303517"/>
                  </a:lnTo>
                  <a:lnTo>
                    <a:pt x="292760" y="292938"/>
                  </a:lnTo>
                  <a:lnTo>
                    <a:pt x="296291" y="301053"/>
                  </a:lnTo>
                  <a:lnTo>
                    <a:pt x="302641" y="304584"/>
                  </a:lnTo>
                  <a:lnTo>
                    <a:pt x="313575" y="304939"/>
                  </a:lnTo>
                  <a:lnTo>
                    <a:pt x="324434" y="302691"/>
                  </a:lnTo>
                  <a:lnTo>
                    <a:pt x="331635" y="296468"/>
                  </a:lnTo>
                  <a:lnTo>
                    <a:pt x="332143" y="296024"/>
                  </a:lnTo>
                  <a:lnTo>
                    <a:pt x="336740" y="284988"/>
                  </a:lnTo>
                  <a:lnTo>
                    <a:pt x="338264" y="269659"/>
                  </a:lnTo>
                  <a:close/>
                </a:path>
                <a:path w="1869439" h="330200">
                  <a:moveTo>
                    <a:pt x="408457" y="272478"/>
                  </a:moveTo>
                  <a:lnTo>
                    <a:pt x="397179" y="241211"/>
                  </a:lnTo>
                  <a:lnTo>
                    <a:pt x="397179" y="263664"/>
                  </a:lnTo>
                  <a:lnTo>
                    <a:pt x="360845" y="263664"/>
                  </a:lnTo>
                  <a:lnTo>
                    <a:pt x="360845" y="259791"/>
                  </a:lnTo>
                  <a:lnTo>
                    <a:pt x="361899" y="256260"/>
                  </a:lnTo>
                  <a:lnTo>
                    <a:pt x="362966" y="253784"/>
                  </a:lnTo>
                  <a:lnTo>
                    <a:pt x="371729" y="245059"/>
                  </a:lnTo>
                  <a:lnTo>
                    <a:pt x="383641" y="244309"/>
                  </a:lnTo>
                  <a:lnTo>
                    <a:pt x="393763" y="250761"/>
                  </a:lnTo>
                  <a:lnTo>
                    <a:pt x="397179" y="263664"/>
                  </a:lnTo>
                  <a:lnTo>
                    <a:pt x="397179" y="241211"/>
                  </a:lnTo>
                  <a:lnTo>
                    <a:pt x="392938" y="237756"/>
                  </a:lnTo>
                  <a:lnTo>
                    <a:pt x="378828" y="235089"/>
                  </a:lnTo>
                  <a:lnTo>
                    <a:pt x="365417" y="237464"/>
                  </a:lnTo>
                  <a:lnTo>
                    <a:pt x="356171" y="244309"/>
                  </a:lnTo>
                  <a:lnTo>
                    <a:pt x="350761" y="255181"/>
                  </a:lnTo>
                  <a:lnTo>
                    <a:pt x="348856" y="269659"/>
                  </a:lnTo>
                  <a:lnTo>
                    <a:pt x="350621" y="284543"/>
                  </a:lnTo>
                  <a:lnTo>
                    <a:pt x="356387" y="295630"/>
                  </a:lnTo>
                  <a:lnTo>
                    <a:pt x="366064" y="302552"/>
                  </a:lnTo>
                  <a:lnTo>
                    <a:pt x="379539" y="304939"/>
                  </a:lnTo>
                  <a:lnTo>
                    <a:pt x="389191" y="303847"/>
                  </a:lnTo>
                  <a:lnTo>
                    <a:pt x="396951" y="300697"/>
                  </a:lnTo>
                  <a:lnTo>
                    <a:pt x="401497" y="296824"/>
                  </a:lnTo>
                  <a:lnTo>
                    <a:pt x="402805" y="295706"/>
                  </a:lnTo>
                  <a:lnTo>
                    <a:pt x="406692" y="289064"/>
                  </a:lnTo>
                  <a:lnTo>
                    <a:pt x="396824" y="286245"/>
                  </a:lnTo>
                  <a:lnTo>
                    <a:pt x="394703" y="292239"/>
                  </a:lnTo>
                  <a:lnTo>
                    <a:pt x="388708" y="296824"/>
                  </a:lnTo>
                  <a:lnTo>
                    <a:pt x="360845" y="272478"/>
                  </a:lnTo>
                  <a:lnTo>
                    <a:pt x="408457" y="272478"/>
                  </a:lnTo>
                  <a:close/>
                </a:path>
                <a:path w="1869439" h="330200">
                  <a:moveTo>
                    <a:pt x="454317" y="235800"/>
                  </a:moveTo>
                  <a:lnTo>
                    <a:pt x="446214" y="235534"/>
                  </a:lnTo>
                  <a:lnTo>
                    <a:pt x="440245" y="238404"/>
                  </a:lnTo>
                  <a:lnTo>
                    <a:pt x="436206" y="243586"/>
                  </a:lnTo>
                  <a:lnTo>
                    <a:pt x="433857" y="250266"/>
                  </a:lnTo>
                  <a:lnTo>
                    <a:pt x="432803" y="246735"/>
                  </a:lnTo>
                  <a:lnTo>
                    <a:pt x="433501" y="240741"/>
                  </a:lnTo>
                  <a:lnTo>
                    <a:pt x="433158" y="236499"/>
                  </a:lnTo>
                  <a:lnTo>
                    <a:pt x="422567" y="236499"/>
                  </a:lnTo>
                  <a:lnTo>
                    <a:pt x="422922" y="303517"/>
                  </a:lnTo>
                  <a:lnTo>
                    <a:pt x="434213" y="303517"/>
                  </a:lnTo>
                  <a:lnTo>
                    <a:pt x="434073" y="283032"/>
                  </a:lnTo>
                  <a:lnTo>
                    <a:pt x="434479" y="263131"/>
                  </a:lnTo>
                  <a:lnTo>
                    <a:pt x="439762" y="249059"/>
                  </a:lnTo>
                  <a:lnTo>
                    <a:pt x="454317" y="246024"/>
                  </a:lnTo>
                  <a:lnTo>
                    <a:pt x="454317" y="235800"/>
                  </a:lnTo>
                  <a:close/>
                </a:path>
                <a:path w="1869439" h="330200">
                  <a:moveTo>
                    <a:pt x="514985" y="284822"/>
                  </a:moveTo>
                  <a:lnTo>
                    <a:pt x="508571" y="270891"/>
                  </a:lnTo>
                  <a:lnTo>
                    <a:pt x="495452" y="265645"/>
                  </a:lnTo>
                  <a:lnTo>
                    <a:pt x="481609" y="262064"/>
                  </a:lnTo>
                  <a:lnTo>
                    <a:pt x="473011" y="253085"/>
                  </a:lnTo>
                  <a:lnTo>
                    <a:pt x="477812" y="245745"/>
                  </a:lnTo>
                  <a:lnTo>
                    <a:pt x="488086" y="243560"/>
                  </a:lnTo>
                  <a:lnTo>
                    <a:pt x="498513" y="246138"/>
                  </a:lnTo>
                  <a:lnTo>
                    <a:pt x="503694" y="253085"/>
                  </a:lnTo>
                  <a:lnTo>
                    <a:pt x="513930" y="251675"/>
                  </a:lnTo>
                  <a:lnTo>
                    <a:pt x="512864" y="246024"/>
                  </a:lnTo>
                  <a:lnTo>
                    <a:pt x="509701" y="241795"/>
                  </a:lnTo>
                  <a:lnTo>
                    <a:pt x="505460" y="239331"/>
                  </a:lnTo>
                  <a:lnTo>
                    <a:pt x="492582" y="235686"/>
                  </a:lnTo>
                  <a:lnTo>
                    <a:pt x="478129" y="236410"/>
                  </a:lnTo>
                  <a:lnTo>
                    <a:pt x="466572" y="242303"/>
                  </a:lnTo>
                  <a:lnTo>
                    <a:pt x="462432" y="254139"/>
                  </a:lnTo>
                  <a:lnTo>
                    <a:pt x="469176" y="267487"/>
                  </a:lnTo>
                  <a:lnTo>
                    <a:pt x="482574" y="272529"/>
                  </a:lnTo>
                  <a:lnTo>
                    <a:pt x="496303" y="276313"/>
                  </a:lnTo>
                  <a:lnTo>
                    <a:pt x="504050" y="285889"/>
                  </a:lnTo>
                  <a:lnTo>
                    <a:pt x="498703" y="294373"/>
                  </a:lnTo>
                  <a:lnTo>
                    <a:pt x="487159" y="296595"/>
                  </a:lnTo>
                  <a:lnTo>
                    <a:pt x="475437" y="293471"/>
                  </a:lnTo>
                  <a:lnTo>
                    <a:pt x="469480" y="285889"/>
                  </a:lnTo>
                  <a:lnTo>
                    <a:pt x="459613" y="287655"/>
                  </a:lnTo>
                  <a:lnTo>
                    <a:pt x="469506" y="300901"/>
                  </a:lnTo>
                  <a:lnTo>
                    <a:pt x="488746" y="305282"/>
                  </a:lnTo>
                  <a:lnTo>
                    <a:pt x="507276" y="300151"/>
                  </a:lnTo>
                  <a:lnTo>
                    <a:pt x="514985" y="284822"/>
                  </a:lnTo>
                  <a:close/>
                </a:path>
                <a:path w="1869439" h="330200">
                  <a:moveTo>
                    <a:pt x="582269" y="258991"/>
                  </a:moveTo>
                  <a:lnTo>
                    <a:pt x="577049" y="241922"/>
                  </a:lnTo>
                  <a:lnTo>
                    <a:pt x="560844" y="235089"/>
                  </a:lnTo>
                  <a:lnTo>
                    <a:pt x="549198" y="235089"/>
                  </a:lnTo>
                  <a:lnTo>
                    <a:pt x="543560" y="240385"/>
                  </a:lnTo>
                  <a:lnTo>
                    <a:pt x="539330" y="247789"/>
                  </a:lnTo>
                  <a:lnTo>
                    <a:pt x="539673" y="211455"/>
                  </a:lnTo>
                  <a:lnTo>
                    <a:pt x="528396" y="211455"/>
                  </a:lnTo>
                  <a:lnTo>
                    <a:pt x="528396" y="303517"/>
                  </a:lnTo>
                  <a:lnTo>
                    <a:pt x="539673" y="303517"/>
                  </a:lnTo>
                  <a:lnTo>
                    <a:pt x="539546" y="284238"/>
                  </a:lnTo>
                  <a:lnTo>
                    <a:pt x="539457" y="264858"/>
                  </a:lnTo>
                  <a:lnTo>
                    <a:pt x="543788" y="249897"/>
                  </a:lnTo>
                  <a:lnTo>
                    <a:pt x="556958" y="243916"/>
                  </a:lnTo>
                  <a:lnTo>
                    <a:pt x="567893" y="243560"/>
                  </a:lnTo>
                  <a:lnTo>
                    <a:pt x="571423" y="249555"/>
                  </a:lnTo>
                  <a:lnTo>
                    <a:pt x="570712" y="260845"/>
                  </a:lnTo>
                  <a:lnTo>
                    <a:pt x="570712" y="303517"/>
                  </a:lnTo>
                  <a:lnTo>
                    <a:pt x="582002" y="303517"/>
                  </a:lnTo>
                  <a:lnTo>
                    <a:pt x="582066" y="281228"/>
                  </a:lnTo>
                  <a:lnTo>
                    <a:pt x="582269" y="258991"/>
                  </a:lnTo>
                  <a:close/>
                </a:path>
                <a:path w="1869439" h="330200">
                  <a:moveTo>
                    <a:pt x="609866" y="236499"/>
                  </a:moveTo>
                  <a:lnTo>
                    <a:pt x="598589" y="236499"/>
                  </a:lnTo>
                  <a:lnTo>
                    <a:pt x="598589" y="303517"/>
                  </a:lnTo>
                  <a:lnTo>
                    <a:pt x="609866" y="303517"/>
                  </a:lnTo>
                  <a:lnTo>
                    <a:pt x="609866" y="236499"/>
                  </a:lnTo>
                  <a:close/>
                </a:path>
                <a:path w="1869439" h="330200">
                  <a:moveTo>
                    <a:pt x="609866" y="211455"/>
                  </a:moveTo>
                  <a:lnTo>
                    <a:pt x="598589" y="211455"/>
                  </a:lnTo>
                  <a:lnTo>
                    <a:pt x="598589" y="222046"/>
                  </a:lnTo>
                  <a:lnTo>
                    <a:pt x="609866" y="222046"/>
                  </a:lnTo>
                  <a:lnTo>
                    <a:pt x="609866" y="211455"/>
                  </a:lnTo>
                  <a:close/>
                </a:path>
                <a:path w="1869439" h="330200">
                  <a:moveTo>
                    <a:pt x="683234" y="269659"/>
                  </a:moveTo>
                  <a:lnTo>
                    <a:pt x="682104" y="255828"/>
                  </a:lnTo>
                  <a:lnTo>
                    <a:pt x="678167" y="244970"/>
                  </a:lnTo>
                  <a:lnTo>
                    <a:pt x="677049" y="243916"/>
                  </a:lnTo>
                  <a:lnTo>
                    <a:pt x="671576" y="238760"/>
                  </a:lnTo>
                  <a:lnTo>
                    <a:pt x="671576" y="269659"/>
                  </a:lnTo>
                  <a:lnTo>
                    <a:pt x="671563" y="270725"/>
                  </a:lnTo>
                  <a:lnTo>
                    <a:pt x="671106" y="280250"/>
                  </a:lnTo>
                  <a:lnTo>
                    <a:pt x="668947" y="288671"/>
                  </a:lnTo>
                  <a:lnTo>
                    <a:pt x="664159" y="294373"/>
                  </a:lnTo>
                  <a:lnTo>
                    <a:pt x="655726" y="296468"/>
                  </a:lnTo>
                  <a:lnTo>
                    <a:pt x="646811" y="294576"/>
                  </a:lnTo>
                  <a:lnTo>
                    <a:pt x="645109" y="292938"/>
                  </a:lnTo>
                  <a:lnTo>
                    <a:pt x="641311" y="289280"/>
                  </a:lnTo>
                  <a:lnTo>
                    <a:pt x="638517" y="281139"/>
                  </a:lnTo>
                  <a:lnTo>
                    <a:pt x="637730" y="270725"/>
                  </a:lnTo>
                  <a:lnTo>
                    <a:pt x="638467" y="259981"/>
                  </a:lnTo>
                  <a:lnTo>
                    <a:pt x="641172" y="251498"/>
                  </a:lnTo>
                  <a:lnTo>
                    <a:pt x="645515" y="247091"/>
                  </a:lnTo>
                  <a:lnTo>
                    <a:pt x="646658" y="245922"/>
                  </a:lnTo>
                  <a:lnTo>
                    <a:pt x="671576" y="269659"/>
                  </a:lnTo>
                  <a:lnTo>
                    <a:pt x="671576" y="238760"/>
                  </a:lnTo>
                  <a:lnTo>
                    <a:pt x="670585" y="237820"/>
                  </a:lnTo>
                  <a:lnTo>
                    <a:pt x="658545" y="235089"/>
                  </a:lnTo>
                  <a:lnTo>
                    <a:pt x="647611" y="235089"/>
                  </a:lnTo>
                  <a:lnTo>
                    <a:pt x="641261" y="239674"/>
                  </a:lnTo>
                  <a:lnTo>
                    <a:pt x="637730" y="247091"/>
                  </a:lnTo>
                  <a:lnTo>
                    <a:pt x="637032" y="236499"/>
                  </a:lnTo>
                  <a:lnTo>
                    <a:pt x="626097" y="236499"/>
                  </a:lnTo>
                  <a:lnTo>
                    <a:pt x="626452" y="329984"/>
                  </a:lnTo>
                  <a:lnTo>
                    <a:pt x="637730" y="329984"/>
                  </a:lnTo>
                  <a:lnTo>
                    <a:pt x="637387" y="292938"/>
                  </a:lnTo>
                  <a:lnTo>
                    <a:pt x="641261" y="300355"/>
                  </a:lnTo>
                  <a:lnTo>
                    <a:pt x="647611" y="304939"/>
                  </a:lnTo>
                  <a:lnTo>
                    <a:pt x="658545" y="304939"/>
                  </a:lnTo>
                  <a:lnTo>
                    <a:pt x="670445" y="301955"/>
                  </a:lnTo>
                  <a:lnTo>
                    <a:pt x="676084" y="296468"/>
                  </a:lnTo>
                  <a:lnTo>
                    <a:pt x="678027" y="294576"/>
                  </a:lnTo>
                  <a:lnTo>
                    <a:pt x="682053" y="283552"/>
                  </a:lnTo>
                  <a:lnTo>
                    <a:pt x="683234" y="269659"/>
                  </a:lnTo>
                  <a:close/>
                </a:path>
                <a:path w="1869439" h="330200">
                  <a:moveTo>
                    <a:pt x="708279" y="236499"/>
                  </a:moveTo>
                  <a:lnTo>
                    <a:pt x="696988" y="236499"/>
                  </a:lnTo>
                  <a:lnTo>
                    <a:pt x="696988" y="303517"/>
                  </a:lnTo>
                  <a:lnTo>
                    <a:pt x="708279" y="303517"/>
                  </a:lnTo>
                  <a:lnTo>
                    <a:pt x="708279" y="236499"/>
                  </a:lnTo>
                  <a:close/>
                </a:path>
                <a:path w="1869439" h="330200">
                  <a:moveTo>
                    <a:pt x="708279" y="211455"/>
                  </a:moveTo>
                  <a:lnTo>
                    <a:pt x="696988" y="211455"/>
                  </a:lnTo>
                  <a:lnTo>
                    <a:pt x="696988" y="222046"/>
                  </a:lnTo>
                  <a:lnTo>
                    <a:pt x="708279" y="222046"/>
                  </a:lnTo>
                  <a:lnTo>
                    <a:pt x="708279" y="211455"/>
                  </a:lnTo>
                  <a:close/>
                </a:path>
                <a:path w="1869439" h="330200">
                  <a:moveTo>
                    <a:pt x="778827" y="303517"/>
                  </a:moveTo>
                  <a:lnTo>
                    <a:pt x="778789" y="292595"/>
                  </a:lnTo>
                  <a:lnTo>
                    <a:pt x="778611" y="246735"/>
                  </a:lnTo>
                  <a:lnTo>
                    <a:pt x="778471" y="211455"/>
                  </a:lnTo>
                  <a:lnTo>
                    <a:pt x="767194" y="211455"/>
                  </a:lnTo>
                  <a:lnTo>
                    <a:pt x="767537" y="246735"/>
                  </a:lnTo>
                  <a:lnTo>
                    <a:pt x="767194" y="246164"/>
                  </a:lnTo>
                  <a:lnTo>
                    <a:pt x="767194" y="269303"/>
                  </a:lnTo>
                  <a:lnTo>
                    <a:pt x="766457" y="280047"/>
                  </a:lnTo>
                  <a:lnTo>
                    <a:pt x="763752" y="288531"/>
                  </a:lnTo>
                  <a:lnTo>
                    <a:pt x="758253" y="294106"/>
                  </a:lnTo>
                  <a:lnTo>
                    <a:pt x="749198" y="296113"/>
                  </a:lnTo>
                  <a:lnTo>
                    <a:pt x="740918" y="294017"/>
                  </a:lnTo>
                  <a:lnTo>
                    <a:pt x="736104" y="288353"/>
                  </a:lnTo>
                  <a:lnTo>
                    <a:pt x="733869" y="280047"/>
                  </a:lnTo>
                  <a:lnTo>
                    <a:pt x="733348" y="270370"/>
                  </a:lnTo>
                  <a:lnTo>
                    <a:pt x="733361" y="269303"/>
                  </a:lnTo>
                  <a:lnTo>
                    <a:pt x="733882" y="259778"/>
                  </a:lnTo>
                  <a:lnTo>
                    <a:pt x="736142" y="251358"/>
                  </a:lnTo>
                  <a:lnTo>
                    <a:pt x="741070" y="245656"/>
                  </a:lnTo>
                  <a:lnTo>
                    <a:pt x="749554" y="243560"/>
                  </a:lnTo>
                  <a:lnTo>
                    <a:pt x="758405" y="245351"/>
                  </a:lnTo>
                  <a:lnTo>
                    <a:pt x="763790" y="250748"/>
                  </a:lnTo>
                  <a:lnTo>
                    <a:pt x="766470" y="258991"/>
                  </a:lnTo>
                  <a:lnTo>
                    <a:pt x="767194" y="269303"/>
                  </a:lnTo>
                  <a:lnTo>
                    <a:pt x="767194" y="246164"/>
                  </a:lnTo>
                  <a:lnTo>
                    <a:pt x="765632" y="243560"/>
                  </a:lnTo>
                  <a:lnTo>
                    <a:pt x="763308" y="239674"/>
                  </a:lnTo>
                  <a:lnTo>
                    <a:pt x="757313" y="235089"/>
                  </a:lnTo>
                  <a:lnTo>
                    <a:pt x="746379" y="235089"/>
                  </a:lnTo>
                  <a:lnTo>
                    <a:pt x="735520" y="237337"/>
                  </a:lnTo>
                  <a:lnTo>
                    <a:pt x="727811" y="244005"/>
                  </a:lnTo>
                  <a:lnTo>
                    <a:pt x="723214" y="255028"/>
                  </a:lnTo>
                  <a:lnTo>
                    <a:pt x="721690" y="270370"/>
                  </a:lnTo>
                  <a:lnTo>
                    <a:pt x="723061" y="284543"/>
                  </a:lnTo>
                  <a:lnTo>
                    <a:pt x="727151" y="295452"/>
                  </a:lnTo>
                  <a:lnTo>
                    <a:pt x="734682" y="302463"/>
                  </a:lnTo>
                  <a:lnTo>
                    <a:pt x="746379" y="304939"/>
                  </a:lnTo>
                  <a:lnTo>
                    <a:pt x="757313" y="304939"/>
                  </a:lnTo>
                  <a:lnTo>
                    <a:pt x="763663" y="300697"/>
                  </a:lnTo>
                  <a:lnTo>
                    <a:pt x="765657" y="296113"/>
                  </a:lnTo>
                  <a:lnTo>
                    <a:pt x="767194" y="292595"/>
                  </a:lnTo>
                  <a:lnTo>
                    <a:pt x="768248" y="295414"/>
                  </a:lnTo>
                  <a:lnTo>
                    <a:pt x="767537" y="299999"/>
                  </a:lnTo>
                  <a:lnTo>
                    <a:pt x="768248" y="303517"/>
                  </a:lnTo>
                  <a:lnTo>
                    <a:pt x="778827" y="303517"/>
                  </a:lnTo>
                  <a:close/>
                </a:path>
                <a:path w="1869439" h="330200">
                  <a:moveTo>
                    <a:pt x="977087" y="216052"/>
                  </a:moveTo>
                  <a:lnTo>
                    <a:pt x="964399" y="216052"/>
                  </a:lnTo>
                  <a:lnTo>
                    <a:pt x="935113" y="292938"/>
                  </a:lnTo>
                  <a:lnTo>
                    <a:pt x="905840" y="216052"/>
                  </a:lnTo>
                  <a:lnTo>
                    <a:pt x="893495" y="216052"/>
                  </a:lnTo>
                  <a:lnTo>
                    <a:pt x="929119" y="303517"/>
                  </a:lnTo>
                  <a:lnTo>
                    <a:pt x="941120" y="303517"/>
                  </a:lnTo>
                  <a:lnTo>
                    <a:pt x="977087" y="216052"/>
                  </a:lnTo>
                  <a:close/>
                </a:path>
                <a:path w="1869439" h="330200">
                  <a:moveTo>
                    <a:pt x="1052220" y="303517"/>
                  </a:moveTo>
                  <a:lnTo>
                    <a:pt x="1042085" y="278130"/>
                  </a:lnTo>
                  <a:lnTo>
                    <a:pt x="1038288" y="268605"/>
                  </a:lnTo>
                  <a:lnTo>
                    <a:pt x="1026833" y="239928"/>
                  </a:lnTo>
                  <a:lnTo>
                    <a:pt x="1026833" y="268605"/>
                  </a:lnTo>
                  <a:lnTo>
                    <a:pt x="994029" y="268605"/>
                  </a:lnTo>
                  <a:lnTo>
                    <a:pt x="998194" y="257949"/>
                  </a:lnTo>
                  <a:lnTo>
                    <a:pt x="1002538" y="247434"/>
                  </a:lnTo>
                  <a:lnTo>
                    <a:pt x="1006678" y="236664"/>
                  </a:lnTo>
                  <a:lnTo>
                    <a:pt x="1010246" y="225221"/>
                  </a:lnTo>
                  <a:lnTo>
                    <a:pt x="1026833" y="268605"/>
                  </a:lnTo>
                  <a:lnTo>
                    <a:pt x="1026833" y="239928"/>
                  </a:lnTo>
                  <a:lnTo>
                    <a:pt x="1020965" y="225221"/>
                  </a:lnTo>
                  <a:lnTo>
                    <a:pt x="1017308" y="216052"/>
                  </a:lnTo>
                  <a:lnTo>
                    <a:pt x="1003896" y="216052"/>
                  </a:lnTo>
                  <a:lnTo>
                    <a:pt x="968273" y="303517"/>
                  </a:lnTo>
                  <a:lnTo>
                    <a:pt x="980617" y="303517"/>
                  </a:lnTo>
                  <a:lnTo>
                    <a:pt x="990498" y="278130"/>
                  </a:lnTo>
                  <a:lnTo>
                    <a:pt x="1030351" y="278130"/>
                  </a:lnTo>
                  <a:lnTo>
                    <a:pt x="1040231" y="303517"/>
                  </a:lnTo>
                  <a:lnTo>
                    <a:pt x="1052220" y="303517"/>
                  </a:lnTo>
                  <a:close/>
                </a:path>
                <a:path w="1869439" h="330200">
                  <a:moveTo>
                    <a:pt x="1055382" y="4597"/>
                  </a:moveTo>
                  <a:lnTo>
                    <a:pt x="1042695" y="4597"/>
                  </a:lnTo>
                  <a:lnTo>
                    <a:pt x="1013409" y="81483"/>
                  </a:lnTo>
                  <a:lnTo>
                    <a:pt x="984135" y="4597"/>
                  </a:lnTo>
                  <a:lnTo>
                    <a:pt x="971791" y="4597"/>
                  </a:lnTo>
                  <a:lnTo>
                    <a:pt x="1007414" y="92062"/>
                  </a:lnTo>
                  <a:lnTo>
                    <a:pt x="1019416" y="92062"/>
                  </a:lnTo>
                  <a:lnTo>
                    <a:pt x="1055382" y="4597"/>
                  </a:lnTo>
                  <a:close/>
                </a:path>
                <a:path w="1869439" h="330200">
                  <a:moveTo>
                    <a:pt x="1130515" y="92062"/>
                  </a:moveTo>
                  <a:lnTo>
                    <a:pt x="1120381" y="66675"/>
                  </a:lnTo>
                  <a:lnTo>
                    <a:pt x="1116584" y="57150"/>
                  </a:lnTo>
                  <a:lnTo>
                    <a:pt x="1105128" y="28473"/>
                  </a:lnTo>
                  <a:lnTo>
                    <a:pt x="1105128" y="57150"/>
                  </a:lnTo>
                  <a:lnTo>
                    <a:pt x="1072324" y="57150"/>
                  </a:lnTo>
                  <a:lnTo>
                    <a:pt x="1076490" y="46494"/>
                  </a:lnTo>
                  <a:lnTo>
                    <a:pt x="1080833" y="35979"/>
                  </a:lnTo>
                  <a:lnTo>
                    <a:pt x="1084973" y="25209"/>
                  </a:lnTo>
                  <a:lnTo>
                    <a:pt x="1088542" y="13766"/>
                  </a:lnTo>
                  <a:lnTo>
                    <a:pt x="1105128" y="57150"/>
                  </a:lnTo>
                  <a:lnTo>
                    <a:pt x="1105128" y="28473"/>
                  </a:lnTo>
                  <a:lnTo>
                    <a:pt x="1099261" y="13766"/>
                  </a:lnTo>
                  <a:lnTo>
                    <a:pt x="1095603" y="4597"/>
                  </a:lnTo>
                  <a:lnTo>
                    <a:pt x="1082192" y="4597"/>
                  </a:lnTo>
                  <a:lnTo>
                    <a:pt x="1046568" y="92062"/>
                  </a:lnTo>
                  <a:lnTo>
                    <a:pt x="1058913" y="92062"/>
                  </a:lnTo>
                  <a:lnTo>
                    <a:pt x="1068793" y="66675"/>
                  </a:lnTo>
                  <a:lnTo>
                    <a:pt x="1108646" y="66675"/>
                  </a:lnTo>
                  <a:lnTo>
                    <a:pt x="1118527" y="92062"/>
                  </a:lnTo>
                  <a:lnTo>
                    <a:pt x="1130515" y="92062"/>
                  </a:lnTo>
                  <a:close/>
                </a:path>
                <a:path w="1869439" h="330200">
                  <a:moveTo>
                    <a:pt x="1138288" y="303517"/>
                  </a:moveTo>
                  <a:lnTo>
                    <a:pt x="1114526" y="267195"/>
                  </a:lnTo>
                  <a:lnTo>
                    <a:pt x="1113599" y="265785"/>
                  </a:lnTo>
                  <a:lnTo>
                    <a:pt x="1122362" y="263067"/>
                  </a:lnTo>
                  <a:lnTo>
                    <a:pt x="1128890" y="258114"/>
                  </a:lnTo>
                  <a:lnTo>
                    <a:pt x="1133144" y="250748"/>
                  </a:lnTo>
                  <a:lnTo>
                    <a:pt x="1134757" y="241096"/>
                  </a:lnTo>
                  <a:lnTo>
                    <a:pt x="1128928" y="225475"/>
                  </a:lnTo>
                  <a:lnTo>
                    <a:pt x="1128242" y="223634"/>
                  </a:lnTo>
                  <a:lnTo>
                    <a:pt x="1123124" y="221627"/>
                  </a:lnTo>
                  <a:lnTo>
                    <a:pt x="1123124" y="241439"/>
                  </a:lnTo>
                  <a:lnTo>
                    <a:pt x="1118552" y="252857"/>
                  </a:lnTo>
                  <a:lnTo>
                    <a:pt x="1106893" y="257403"/>
                  </a:lnTo>
                  <a:lnTo>
                    <a:pt x="1092581" y="258064"/>
                  </a:lnTo>
                  <a:lnTo>
                    <a:pt x="1074801" y="258025"/>
                  </a:lnTo>
                  <a:lnTo>
                    <a:pt x="1074801" y="225564"/>
                  </a:lnTo>
                  <a:lnTo>
                    <a:pt x="1090828" y="225475"/>
                  </a:lnTo>
                  <a:lnTo>
                    <a:pt x="1106500" y="225831"/>
                  </a:lnTo>
                  <a:lnTo>
                    <a:pt x="1118400" y="230035"/>
                  </a:lnTo>
                  <a:lnTo>
                    <a:pt x="1123124" y="241439"/>
                  </a:lnTo>
                  <a:lnTo>
                    <a:pt x="1123124" y="221627"/>
                  </a:lnTo>
                  <a:lnTo>
                    <a:pt x="1110869" y="216801"/>
                  </a:lnTo>
                  <a:lnTo>
                    <a:pt x="1087539" y="215836"/>
                  </a:lnTo>
                  <a:lnTo>
                    <a:pt x="1063155" y="216052"/>
                  </a:lnTo>
                  <a:lnTo>
                    <a:pt x="1063155" y="303517"/>
                  </a:lnTo>
                  <a:lnTo>
                    <a:pt x="1074801" y="303517"/>
                  </a:lnTo>
                  <a:lnTo>
                    <a:pt x="1074801" y="267195"/>
                  </a:lnTo>
                  <a:lnTo>
                    <a:pt x="1101953" y="267195"/>
                  </a:lnTo>
                  <a:lnTo>
                    <a:pt x="1124889" y="303517"/>
                  </a:lnTo>
                  <a:lnTo>
                    <a:pt x="1138288" y="303517"/>
                  </a:lnTo>
                  <a:close/>
                </a:path>
                <a:path w="1869439" h="330200">
                  <a:moveTo>
                    <a:pt x="1216583" y="92062"/>
                  </a:moveTo>
                  <a:lnTo>
                    <a:pt x="1192822" y="55740"/>
                  </a:lnTo>
                  <a:lnTo>
                    <a:pt x="1191895" y="54330"/>
                  </a:lnTo>
                  <a:lnTo>
                    <a:pt x="1200658" y="51612"/>
                  </a:lnTo>
                  <a:lnTo>
                    <a:pt x="1207185" y="46659"/>
                  </a:lnTo>
                  <a:lnTo>
                    <a:pt x="1211440" y="39293"/>
                  </a:lnTo>
                  <a:lnTo>
                    <a:pt x="1213053" y="29641"/>
                  </a:lnTo>
                  <a:lnTo>
                    <a:pt x="1207223" y="14020"/>
                  </a:lnTo>
                  <a:lnTo>
                    <a:pt x="1206538" y="12179"/>
                  </a:lnTo>
                  <a:lnTo>
                    <a:pt x="1201420" y="10172"/>
                  </a:lnTo>
                  <a:lnTo>
                    <a:pt x="1201420" y="29984"/>
                  </a:lnTo>
                  <a:lnTo>
                    <a:pt x="1196848" y="41402"/>
                  </a:lnTo>
                  <a:lnTo>
                    <a:pt x="1185189" y="45948"/>
                  </a:lnTo>
                  <a:lnTo>
                    <a:pt x="1170876" y="46609"/>
                  </a:lnTo>
                  <a:lnTo>
                    <a:pt x="1153096" y="46570"/>
                  </a:lnTo>
                  <a:lnTo>
                    <a:pt x="1153096" y="14109"/>
                  </a:lnTo>
                  <a:lnTo>
                    <a:pt x="1169123" y="14020"/>
                  </a:lnTo>
                  <a:lnTo>
                    <a:pt x="1184795" y="14376"/>
                  </a:lnTo>
                  <a:lnTo>
                    <a:pt x="1196695" y="18580"/>
                  </a:lnTo>
                  <a:lnTo>
                    <a:pt x="1201420" y="29984"/>
                  </a:lnTo>
                  <a:lnTo>
                    <a:pt x="1201420" y="10172"/>
                  </a:lnTo>
                  <a:lnTo>
                    <a:pt x="1189164" y="5346"/>
                  </a:lnTo>
                  <a:lnTo>
                    <a:pt x="1165834" y="4381"/>
                  </a:lnTo>
                  <a:lnTo>
                    <a:pt x="1141450" y="4597"/>
                  </a:lnTo>
                  <a:lnTo>
                    <a:pt x="1141450" y="92062"/>
                  </a:lnTo>
                  <a:lnTo>
                    <a:pt x="1153096" y="92062"/>
                  </a:lnTo>
                  <a:lnTo>
                    <a:pt x="1153096" y="55740"/>
                  </a:lnTo>
                  <a:lnTo>
                    <a:pt x="1180249" y="55740"/>
                  </a:lnTo>
                  <a:lnTo>
                    <a:pt x="1203185" y="92062"/>
                  </a:lnTo>
                  <a:lnTo>
                    <a:pt x="1216583" y="92062"/>
                  </a:lnTo>
                  <a:close/>
                </a:path>
                <a:path w="1869439" h="330200">
                  <a:moveTo>
                    <a:pt x="1230706" y="281660"/>
                  </a:moveTo>
                  <a:lnTo>
                    <a:pt x="1221181" y="276720"/>
                  </a:lnTo>
                  <a:lnTo>
                    <a:pt x="1216634" y="283743"/>
                  </a:lnTo>
                  <a:lnTo>
                    <a:pt x="1210995" y="289585"/>
                  </a:lnTo>
                  <a:lnTo>
                    <a:pt x="1203579" y="293585"/>
                  </a:lnTo>
                  <a:lnTo>
                    <a:pt x="1193673" y="295059"/>
                  </a:lnTo>
                  <a:lnTo>
                    <a:pt x="1179830" y="292468"/>
                  </a:lnTo>
                  <a:lnTo>
                    <a:pt x="1170038" y="285178"/>
                  </a:lnTo>
                  <a:lnTo>
                    <a:pt x="1164209" y="273926"/>
                  </a:lnTo>
                  <a:lnTo>
                    <a:pt x="1162278" y="259435"/>
                  </a:lnTo>
                  <a:lnTo>
                    <a:pt x="1164145" y="245198"/>
                  </a:lnTo>
                  <a:lnTo>
                    <a:pt x="1169822" y="234162"/>
                  </a:lnTo>
                  <a:lnTo>
                    <a:pt x="1179385" y="227037"/>
                  </a:lnTo>
                  <a:lnTo>
                    <a:pt x="1192961" y="224510"/>
                  </a:lnTo>
                  <a:lnTo>
                    <a:pt x="1202143" y="225602"/>
                  </a:lnTo>
                  <a:lnTo>
                    <a:pt x="1209548" y="228739"/>
                  </a:lnTo>
                  <a:lnTo>
                    <a:pt x="1215085" y="233743"/>
                  </a:lnTo>
                  <a:lnTo>
                    <a:pt x="1218717" y="240385"/>
                  </a:lnTo>
                  <a:lnTo>
                    <a:pt x="1229995" y="236499"/>
                  </a:lnTo>
                  <a:lnTo>
                    <a:pt x="1227175" y="229450"/>
                  </a:lnTo>
                  <a:lnTo>
                    <a:pt x="1222946" y="223456"/>
                  </a:lnTo>
                  <a:lnTo>
                    <a:pt x="1216240" y="220281"/>
                  </a:lnTo>
                  <a:lnTo>
                    <a:pt x="1192542" y="214985"/>
                  </a:lnTo>
                  <a:lnTo>
                    <a:pt x="1170825" y="220548"/>
                  </a:lnTo>
                  <a:lnTo>
                    <a:pt x="1155331" y="235750"/>
                  </a:lnTo>
                  <a:lnTo>
                    <a:pt x="1150289" y="259435"/>
                  </a:lnTo>
                  <a:lnTo>
                    <a:pt x="1153579" y="278295"/>
                  </a:lnTo>
                  <a:lnTo>
                    <a:pt x="1161567" y="292633"/>
                  </a:lnTo>
                  <a:lnTo>
                    <a:pt x="1174584" y="301739"/>
                  </a:lnTo>
                  <a:lnTo>
                    <a:pt x="1192961" y="304939"/>
                  </a:lnTo>
                  <a:lnTo>
                    <a:pt x="1206296" y="303187"/>
                  </a:lnTo>
                  <a:lnTo>
                    <a:pt x="1216863" y="298323"/>
                  </a:lnTo>
                  <a:lnTo>
                    <a:pt x="1224902" y="290944"/>
                  </a:lnTo>
                  <a:lnTo>
                    <a:pt x="1230706" y="281660"/>
                  </a:lnTo>
                  <a:close/>
                </a:path>
                <a:path w="1869439" h="330200">
                  <a:moveTo>
                    <a:pt x="1309001" y="70205"/>
                  </a:moveTo>
                  <a:lnTo>
                    <a:pt x="1299476" y="65265"/>
                  </a:lnTo>
                  <a:lnTo>
                    <a:pt x="1294930" y="72288"/>
                  </a:lnTo>
                  <a:lnTo>
                    <a:pt x="1289291" y="78130"/>
                  </a:lnTo>
                  <a:lnTo>
                    <a:pt x="1281874" y="82130"/>
                  </a:lnTo>
                  <a:lnTo>
                    <a:pt x="1271968" y="83604"/>
                  </a:lnTo>
                  <a:lnTo>
                    <a:pt x="1258125" y="81013"/>
                  </a:lnTo>
                  <a:lnTo>
                    <a:pt x="1248333" y="73723"/>
                  </a:lnTo>
                  <a:lnTo>
                    <a:pt x="1242504" y="62471"/>
                  </a:lnTo>
                  <a:lnTo>
                    <a:pt x="1240574" y="47980"/>
                  </a:lnTo>
                  <a:lnTo>
                    <a:pt x="1242441" y="33743"/>
                  </a:lnTo>
                  <a:lnTo>
                    <a:pt x="1248117" y="22707"/>
                  </a:lnTo>
                  <a:lnTo>
                    <a:pt x="1257681" y="15582"/>
                  </a:lnTo>
                  <a:lnTo>
                    <a:pt x="1271257" y="13055"/>
                  </a:lnTo>
                  <a:lnTo>
                    <a:pt x="1280439" y="14147"/>
                  </a:lnTo>
                  <a:lnTo>
                    <a:pt x="1287843" y="17284"/>
                  </a:lnTo>
                  <a:lnTo>
                    <a:pt x="1293380" y="22288"/>
                  </a:lnTo>
                  <a:lnTo>
                    <a:pt x="1297012" y="28930"/>
                  </a:lnTo>
                  <a:lnTo>
                    <a:pt x="1308290" y="25044"/>
                  </a:lnTo>
                  <a:lnTo>
                    <a:pt x="1305471" y="17995"/>
                  </a:lnTo>
                  <a:lnTo>
                    <a:pt x="1301242" y="12001"/>
                  </a:lnTo>
                  <a:lnTo>
                    <a:pt x="1294536" y="8826"/>
                  </a:lnTo>
                  <a:lnTo>
                    <a:pt x="1270838" y="3530"/>
                  </a:lnTo>
                  <a:lnTo>
                    <a:pt x="1249121" y="9093"/>
                  </a:lnTo>
                  <a:lnTo>
                    <a:pt x="1233627" y="24295"/>
                  </a:lnTo>
                  <a:lnTo>
                    <a:pt x="1228585" y="47980"/>
                  </a:lnTo>
                  <a:lnTo>
                    <a:pt x="1231874" y="66840"/>
                  </a:lnTo>
                  <a:lnTo>
                    <a:pt x="1239862" y="81178"/>
                  </a:lnTo>
                  <a:lnTo>
                    <a:pt x="1252880" y="90284"/>
                  </a:lnTo>
                  <a:lnTo>
                    <a:pt x="1271257" y="93484"/>
                  </a:lnTo>
                  <a:lnTo>
                    <a:pt x="1284592" y="91732"/>
                  </a:lnTo>
                  <a:lnTo>
                    <a:pt x="1295158" y="86868"/>
                  </a:lnTo>
                  <a:lnTo>
                    <a:pt x="1303197" y="79489"/>
                  </a:lnTo>
                  <a:lnTo>
                    <a:pt x="1309001" y="70205"/>
                  </a:lnTo>
                  <a:close/>
                </a:path>
                <a:path w="1869439" h="330200">
                  <a:moveTo>
                    <a:pt x="1316774" y="216052"/>
                  </a:moveTo>
                  <a:lnTo>
                    <a:pt x="1304785" y="216052"/>
                  </a:lnTo>
                  <a:lnTo>
                    <a:pt x="1304785" y="253085"/>
                  </a:lnTo>
                  <a:lnTo>
                    <a:pt x="1257515" y="253085"/>
                  </a:lnTo>
                  <a:lnTo>
                    <a:pt x="1257515" y="216052"/>
                  </a:lnTo>
                  <a:lnTo>
                    <a:pt x="1245870" y="216052"/>
                  </a:lnTo>
                  <a:lnTo>
                    <a:pt x="1245870" y="303517"/>
                  </a:lnTo>
                  <a:lnTo>
                    <a:pt x="1257515" y="303517"/>
                  </a:lnTo>
                  <a:lnTo>
                    <a:pt x="1257515" y="262953"/>
                  </a:lnTo>
                  <a:lnTo>
                    <a:pt x="1304785" y="262953"/>
                  </a:lnTo>
                  <a:lnTo>
                    <a:pt x="1304785" y="303517"/>
                  </a:lnTo>
                  <a:lnTo>
                    <a:pt x="1316774" y="303517"/>
                  </a:lnTo>
                  <a:lnTo>
                    <a:pt x="1316774" y="216052"/>
                  </a:lnTo>
                  <a:close/>
                </a:path>
                <a:path w="1869439" h="330200">
                  <a:moveTo>
                    <a:pt x="1395069" y="4597"/>
                  </a:moveTo>
                  <a:lnTo>
                    <a:pt x="1383080" y="4597"/>
                  </a:lnTo>
                  <a:lnTo>
                    <a:pt x="1383080" y="41630"/>
                  </a:lnTo>
                  <a:lnTo>
                    <a:pt x="1335811" y="41630"/>
                  </a:lnTo>
                  <a:lnTo>
                    <a:pt x="1335811" y="4597"/>
                  </a:lnTo>
                  <a:lnTo>
                    <a:pt x="1324165" y="4597"/>
                  </a:lnTo>
                  <a:lnTo>
                    <a:pt x="1324165" y="92062"/>
                  </a:lnTo>
                  <a:lnTo>
                    <a:pt x="1335811" y="92062"/>
                  </a:lnTo>
                  <a:lnTo>
                    <a:pt x="1335811" y="51498"/>
                  </a:lnTo>
                  <a:lnTo>
                    <a:pt x="1383080" y="51498"/>
                  </a:lnTo>
                  <a:lnTo>
                    <a:pt x="1383080" y="92062"/>
                  </a:lnTo>
                  <a:lnTo>
                    <a:pt x="1395069" y="92062"/>
                  </a:lnTo>
                  <a:lnTo>
                    <a:pt x="1395069" y="4597"/>
                  </a:lnTo>
                  <a:close/>
                </a:path>
                <a:path w="1869439" h="330200">
                  <a:moveTo>
                    <a:pt x="1410957" y="303517"/>
                  </a:moveTo>
                  <a:lnTo>
                    <a:pt x="1400810" y="278130"/>
                  </a:lnTo>
                  <a:lnTo>
                    <a:pt x="1397012" y="268605"/>
                  </a:lnTo>
                  <a:lnTo>
                    <a:pt x="1385557" y="239928"/>
                  </a:lnTo>
                  <a:lnTo>
                    <a:pt x="1385557" y="268605"/>
                  </a:lnTo>
                  <a:lnTo>
                    <a:pt x="1352753" y="268605"/>
                  </a:lnTo>
                  <a:lnTo>
                    <a:pt x="1356918" y="257949"/>
                  </a:lnTo>
                  <a:lnTo>
                    <a:pt x="1361262" y="247434"/>
                  </a:lnTo>
                  <a:lnTo>
                    <a:pt x="1365402" y="236664"/>
                  </a:lnTo>
                  <a:lnTo>
                    <a:pt x="1368971" y="225221"/>
                  </a:lnTo>
                  <a:lnTo>
                    <a:pt x="1385557" y="268605"/>
                  </a:lnTo>
                  <a:lnTo>
                    <a:pt x="1385557" y="239928"/>
                  </a:lnTo>
                  <a:lnTo>
                    <a:pt x="1379689" y="225221"/>
                  </a:lnTo>
                  <a:lnTo>
                    <a:pt x="1376032" y="216052"/>
                  </a:lnTo>
                  <a:lnTo>
                    <a:pt x="1362621" y="216052"/>
                  </a:lnTo>
                  <a:lnTo>
                    <a:pt x="1326997" y="303517"/>
                  </a:lnTo>
                  <a:lnTo>
                    <a:pt x="1339342" y="303517"/>
                  </a:lnTo>
                  <a:lnTo>
                    <a:pt x="1349222" y="278130"/>
                  </a:lnTo>
                  <a:lnTo>
                    <a:pt x="1389087" y="278130"/>
                  </a:lnTo>
                  <a:lnTo>
                    <a:pt x="1398955" y="303517"/>
                  </a:lnTo>
                  <a:lnTo>
                    <a:pt x="1410957" y="303517"/>
                  </a:lnTo>
                  <a:close/>
                </a:path>
                <a:path w="1869439" h="330200">
                  <a:moveTo>
                    <a:pt x="1489252" y="92062"/>
                  </a:moveTo>
                  <a:lnTo>
                    <a:pt x="1479105" y="66675"/>
                  </a:lnTo>
                  <a:lnTo>
                    <a:pt x="1475308" y="57150"/>
                  </a:lnTo>
                  <a:lnTo>
                    <a:pt x="1463852" y="28473"/>
                  </a:lnTo>
                  <a:lnTo>
                    <a:pt x="1463852" y="57150"/>
                  </a:lnTo>
                  <a:lnTo>
                    <a:pt x="1431048" y="57150"/>
                  </a:lnTo>
                  <a:lnTo>
                    <a:pt x="1435214" y="46494"/>
                  </a:lnTo>
                  <a:lnTo>
                    <a:pt x="1439557" y="35979"/>
                  </a:lnTo>
                  <a:lnTo>
                    <a:pt x="1443697" y="25209"/>
                  </a:lnTo>
                  <a:lnTo>
                    <a:pt x="1447266" y="13766"/>
                  </a:lnTo>
                  <a:lnTo>
                    <a:pt x="1463852" y="57150"/>
                  </a:lnTo>
                  <a:lnTo>
                    <a:pt x="1463852" y="28473"/>
                  </a:lnTo>
                  <a:lnTo>
                    <a:pt x="1457985" y="13766"/>
                  </a:lnTo>
                  <a:lnTo>
                    <a:pt x="1454327" y="4597"/>
                  </a:lnTo>
                  <a:lnTo>
                    <a:pt x="1440916" y="4597"/>
                  </a:lnTo>
                  <a:lnTo>
                    <a:pt x="1405293" y="92062"/>
                  </a:lnTo>
                  <a:lnTo>
                    <a:pt x="1417637" y="92062"/>
                  </a:lnTo>
                  <a:lnTo>
                    <a:pt x="1427518" y="66675"/>
                  </a:lnTo>
                  <a:lnTo>
                    <a:pt x="1467383" y="66675"/>
                  </a:lnTo>
                  <a:lnTo>
                    <a:pt x="1477251" y="92062"/>
                  </a:lnTo>
                  <a:lnTo>
                    <a:pt x="1489252" y="92062"/>
                  </a:lnTo>
                  <a:close/>
                </a:path>
                <a:path w="1869439" h="330200">
                  <a:moveTo>
                    <a:pt x="1497012" y="303517"/>
                  </a:moveTo>
                  <a:lnTo>
                    <a:pt x="1473250" y="267195"/>
                  </a:lnTo>
                  <a:lnTo>
                    <a:pt x="1472323" y="265785"/>
                  </a:lnTo>
                  <a:lnTo>
                    <a:pt x="1481086" y="263067"/>
                  </a:lnTo>
                  <a:lnTo>
                    <a:pt x="1487614" y="258114"/>
                  </a:lnTo>
                  <a:lnTo>
                    <a:pt x="1491869" y="250748"/>
                  </a:lnTo>
                  <a:lnTo>
                    <a:pt x="1493494" y="241096"/>
                  </a:lnTo>
                  <a:lnTo>
                    <a:pt x="1487652" y="225475"/>
                  </a:lnTo>
                  <a:lnTo>
                    <a:pt x="1486966" y="223634"/>
                  </a:lnTo>
                  <a:lnTo>
                    <a:pt x="1481848" y="221627"/>
                  </a:lnTo>
                  <a:lnTo>
                    <a:pt x="1481848" y="241439"/>
                  </a:lnTo>
                  <a:lnTo>
                    <a:pt x="1477276" y="252857"/>
                  </a:lnTo>
                  <a:lnTo>
                    <a:pt x="1465618" y="257403"/>
                  </a:lnTo>
                  <a:lnTo>
                    <a:pt x="1451317" y="258064"/>
                  </a:lnTo>
                  <a:lnTo>
                    <a:pt x="1433525" y="258025"/>
                  </a:lnTo>
                  <a:lnTo>
                    <a:pt x="1433525" y="225564"/>
                  </a:lnTo>
                  <a:lnTo>
                    <a:pt x="1449552" y="225475"/>
                  </a:lnTo>
                  <a:lnTo>
                    <a:pt x="1465224" y="225831"/>
                  </a:lnTo>
                  <a:lnTo>
                    <a:pt x="1477124" y="230035"/>
                  </a:lnTo>
                  <a:lnTo>
                    <a:pt x="1481848" y="241439"/>
                  </a:lnTo>
                  <a:lnTo>
                    <a:pt x="1481848" y="221627"/>
                  </a:lnTo>
                  <a:lnTo>
                    <a:pt x="1469593" y="216801"/>
                  </a:lnTo>
                  <a:lnTo>
                    <a:pt x="1446263" y="215836"/>
                  </a:lnTo>
                  <a:lnTo>
                    <a:pt x="1421879" y="216052"/>
                  </a:lnTo>
                  <a:lnTo>
                    <a:pt x="1421879" y="303517"/>
                  </a:lnTo>
                  <a:lnTo>
                    <a:pt x="1433525" y="303517"/>
                  </a:lnTo>
                  <a:lnTo>
                    <a:pt x="1433525" y="267195"/>
                  </a:lnTo>
                  <a:lnTo>
                    <a:pt x="1460690" y="267195"/>
                  </a:lnTo>
                  <a:lnTo>
                    <a:pt x="1483614" y="303517"/>
                  </a:lnTo>
                  <a:lnTo>
                    <a:pt x="1497012" y="303517"/>
                  </a:lnTo>
                  <a:close/>
                </a:path>
                <a:path w="1869439" h="330200">
                  <a:moveTo>
                    <a:pt x="1544281" y="211455"/>
                  </a:moveTo>
                  <a:lnTo>
                    <a:pt x="1533347" y="211455"/>
                  </a:lnTo>
                  <a:lnTo>
                    <a:pt x="1524254" y="222999"/>
                  </a:lnTo>
                  <a:lnTo>
                    <a:pt x="1516989" y="236283"/>
                  </a:lnTo>
                  <a:lnTo>
                    <a:pt x="1512163" y="251891"/>
                  </a:lnTo>
                  <a:lnTo>
                    <a:pt x="1510423" y="270370"/>
                  </a:lnTo>
                  <a:lnTo>
                    <a:pt x="1512112" y="289052"/>
                  </a:lnTo>
                  <a:lnTo>
                    <a:pt x="1516862" y="304800"/>
                  </a:lnTo>
                  <a:lnTo>
                    <a:pt x="1524114" y="318236"/>
                  </a:lnTo>
                  <a:lnTo>
                    <a:pt x="1533347" y="329984"/>
                  </a:lnTo>
                  <a:lnTo>
                    <a:pt x="1544281" y="329984"/>
                  </a:lnTo>
                  <a:lnTo>
                    <a:pt x="1535099" y="318389"/>
                  </a:lnTo>
                  <a:lnTo>
                    <a:pt x="1527975" y="304977"/>
                  </a:lnTo>
                  <a:lnTo>
                    <a:pt x="1523352" y="289255"/>
                  </a:lnTo>
                  <a:lnTo>
                    <a:pt x="1521714" y="270725"/>
                  </a:lnTo>
                  <a:lnTo>
                    <a:pt x="1523352" y="252183"/>
                  </a:lnTo>
                  <a:lnTo>
                    <a:pt x="1527975" y="236461"/>
                  </a:lnTo>
                  <a:lnTo>
                    <a:pt x="1535099" y="223050"/>
                  </a:lnTo>
                  <a:lnTo>
                    <a:pt x="1544281" y="211455"/>
                  </a:lnTo>
                  <a:close/>
                </a:path>
                <a:path w="1869439" h="330200">
                  <a:moveTo>
                    <a:pt x="1575308" y="92062"/>
                  </a:moveTo>
                  <a:lnTo>
                    <a:pt x="1551546" y="55740"/>
                  </a:lnTo>
                  <a:lnTo>
                    <a:pt x="1550619" y="54330"/>
                  </a:lnTo>
                  <a:lnTo>
                    <a:pt x="1559382" y="51612"/>
                  </a:lnTo>
                  <a:lnTo>
                    <a:pt x="1565910" y="46659"/>
                  </a:lnTo>
                  <a:lnTo>
                    <a:pt x="1570164" y="39293"/>
                  </a:lnTo>
                  <a:lnTo>
                    <a:pt x="1571790" y="29641"/>
                  </a:lnTo>
                  <a:lnTo>
                    <a:pt x="1565948" y="14020"/>
                  </a:lnTo>
                  <a:lnTo>
                    <a:pt x="1565262" y="12179"/>
                  </a:lnTo>
                  <a:lnTo>
                    <a:pt x="1560144" y="10172"/>
                  </a:lnTo>
                  <a:lnTo>
                    <a:pt x="1560144" y="29984"/>
                  </a:lnTo>
                  <a:lnTo>
                    <a:pt x="1555572" y="41402"/>
                  </a:lnTo>
                  <a:lnTo>
                    <a:pt x="1543913" y="45948"/>
                  </a:lnTo>
                  <a:lnTo>
                    <a:pt x="1529613" y="46609"/>
                  </a:lnTo>
                  <a:lnTo>
                    <a:pt x="1511820" y="46570"/>
                  </a:lnTo>
                  <a:lnTo>
                    <a:pt x="1511820" y="14109"/>
                  </a:lnTo>
                  <a:lnTo>
                    <a:pt x="1527848" y="14020"/>
                  </a:lnTo>
                  <a:lnTo>
                    <a:pt x="1543519" y="14376"/>
                  </a:lnTo>
                  <a:lnTo>
                    <a:pt x="1555419" y="18580"/>
                  </a:lnTo>
                  <a:lnTo>
                    <a:pt x="1560144" y="29984"/>
                  </a:lnTo>
                  <a:lnTo>
                    <a:pt x="1560144" y="10172"/>
                  </a:lnTo>
                  <a:lnTo>
                    <a:pt x="1547888" y="5346"/>
                  </a:lnTo>
                  <a:lnTo>
                    <a:pt x="1524558" y="4381"/>
                  </a:lnTo>
                  <a:lnTo>
                    <a:pt x="1500174" y="4597"/>
                  </a:lnTo>
                  <a:lnTo>
                    <a:pt x="1500174" y="92062"/>
                  </a:lnTo>
                  <a:lnTo>
                    <a:pt x="1511820" y="92062"/>
                  </a:lnTo>
                  <a:lnTo>
                    <a:pt x="1511820" y="55740"/>
                  </a:lnTo>
                  <a:lnTo>
                    <a:pt x="1538986" y="55740"/>
                  </a:lnTo>
                  <a:lnTo>
                    <a:pt x="1561909" y="92062"/>
                  </a:lnTo>
                  <a:lnTo>
                    <a:pt x="1575308" y="92062"/>
                  </a:lnTo>
                  <a:close/>
                </a:path>
                <a:path w="1869439" h="330200">
                  <a:moveTo>
                    <a:pt x="1609178" y="294005"/>
                  </a:moveTo>
                  <a:lnTo>
                    <a:pt x="1587665" y="294005"/>
                  </a:lnTo>
                  <a:lnTo>
                    <a:pt x="1587665" y="216052"/>
                  </a:lnTo>
                  <a:lnTo>
                    <a:pt x="1577441" y="216052"/>
                  </a:lnTo>
                  <a:lnTo>
                    <a:pt x="1556981" y="230505"/>
                  </a:lnTo>
                  <a:lnTo>
                    <a:pt x="1556981" y="240741"/>
                  </a:lnTo>
                  <a:lnTo>
                    <a:pt x="1576730" y="226987"/>
                  </a:lnTo>
                  <a:lnTo>
                    <a:pt x="1576730" y="294005"/>
                  </a:lnTo>
                  <a:lnTo>
                    <a:pt x="1554162" y="294005"/>
                  </a:lnTo>
                  <a:lnTo>
                    <a:pt x="1554162" y="303517"/>
                  </a:lnTo>
                  <a:lnTo>
                    <a:pt x="1609178" y="303517"/>
                  </a:lnTo>
                  <a:lnTo>
                    <a:pt x="1609178" y="294005"/>
                  </a:lnTo>
                  <a:close/>
                </a:path>
                <a:path w="1869439" h="330200">
                  <a:moveTo>
                    <a:pt x="1622577" y="0"/>
                  </a:moveTo>
                  <a:lnTo>
                    <a:pt x="1611642" y="0"/>
                  </a:lnTo>
                  <a:lnTo>
                    <a:pt x="1602549" y="11544"/>
                  </a:lnTo>
                  <a:lnTo>
                    <a:pt x="1595285" y="24828"/>
                  </a:lnTo>
                  <a:lnTo>
                    <a:pt x="1590459" y="40436"/>
                  </a:lnTo>
                  <a:lnTo>
                    <a:pt x="1588719" y="58915"/>
                  </a:lnTo>
                  <a:lnTo>
                    <a:pt x="1590408" y="77597"/>
                  </a:lnTo>
                  <a:lnTo>
                    <a:pt x="1595158" y="93345"/>
                  </a:lnTo>
                  <a:lnTo>
                    <a:pt x="1602409" y="106781"/>
                  </a:lnTo>
                  <a:lnTo>
                    <a:pt x="1611642" y="118529"/>
                  </a:lnTo>
                  <a:lnTo>
                    <a:pt x="1622577" y="118529"/>
                  </a:lnTo>
                  <a:lnTo>
                    <a:pt x="1613395" y="106934"/>
                  </a:lnTo>
                  <a:lnTo>
                    <a:pt x="1606270" y="93522"/>
                  </a:lnTo>
                  <a:lnTo>
                    <a:pt x="1601647" y="77800"/>
                  </a:lnTo>
                  <a:lnTo>
                    <a:pt x="1600009" y="59270"/>
                  </a:lnTo>
                  <a:lnTo>
                    <a:pt x="1601647" y="40728"/>
                  </a:lnTo>
                  <a:lnTo>
                    <a:pt x="1606270" y="25006"/>
                  </a:lnTo>
                  <a:lnTo>
                    <a:pt x="1613395" y="11595"/>
                  </a:lnTo>
                  <a:lnTo>
                    <a:pt x="1622577" y="0"/>
                  </a:lnTo>
                  <a:close/>
                </a:path>
                <a:path w="1869439" h="330200">
                  <a:moveTo>
                    <a:pt x="1679384" y="294005"/>
                  </a:moveTo>
                  <a:lnTo>
                    <a:pt x="1633880" y="294005"/>
                  </a:lnTo>
                  <a:lnTo>
                    <a:pt x="1635988" y="288709"/>
                  </a:lnTo>
                  <a:lnTo>
                    <a:pt x="1640230" y="284822"/>
                  </a:lnTo>
                  <a:lnTo>
                    <a:pt x="1644103" y="280949"/>
                  </a:lnTo>
                  <a:lnTo>
                    <a:pt x="1665973" y="261543"/>
                  </a:lnTo>
                  <a:lnTo>
                    <a:pt x="1675117" y="247230"/>
                  </a:lnTo>
                  <a:lnTo>
                    <a:pt x="1675853" y="231394"/>
                  </a:lnTo>
                  <a:lnTo>
                    <a:pt x="1667865" y="218986"/>
                  </a:lnTo>
                  <a:lnTo>
                    <a:pt x="1650809" y="214985"/>
                  </a:lnTo>
                  <a:lnTo>
                    <a:pt x="1639646" y="217081"/>
                  </a:lnTo>
                  <a:lnTo>
                    <a:pt x="1631099" y="221386"/>
                  </a:lnTo>
                  <a:lnTo>
                    <a:pt x="1625257" y="228130"/>
                  </a:lnTo>
                  <a:lnTo>
                    <a:pt x="1622234" y="237566"/>
                  </a:lnTo>
                  <a:lnTo>
                    <a:pt x="1633524" y="238620"/>
                  </a:lnTo>
                  <a:lnTo>
                    <a:pt x="1634578" y="229450"/>
                  </a:lnTo>
                  <a:lnTo>
                    <a:pt x="1640573" y="224155"/>
                  </a:lnTo>
                  <a:lnTo>
                    <a:pt x="1661033" y="224155"/>
                  </a:lnTo>
                  <a:lnTo>
                    <a:pt x="1666684" y="229450"/>
                  </a:lnTo>
                  <a:lnTo>
                    <a:pt x="1666684" y="239331"/>
                  </a:lnTo>
                  <a:lnTo>
                    <a:pt x="1659724" y="257543"/>
                  </a:lnTo>
                  <a:lnTo>
                    <a:pt x="1644370" y="269963"/>
                  </a:lnTo>
                  <a:lnTo>
                    <a:pt x="1628876" y="283121"/>
                  </a:lnTo>
                  <a:lnTo>
                    <a:pt x="1621536" y="303517"/>
                  </a:lnTo>
                  <a:lnTo>
                    <a:pt x="1679384" y="303517"/>
                  </a:lnTo>
                  <a:lnTo>
                    <a:pt x="1679384" y="294005"/>
                  </a:lnTo>
                  <a:close/>
                </a:path>
                <a:path w="1869439" h="330200">
                  <a:moveTo>
                    <a:pt x="1687474" y="82550"/>
                  </a:moveTo>
                  <a:lnTo>
                    <a:pt x="1665960" y="82550"/>
                  </a:lnTo>
                  <a:lnTo>
                    <a:pt x="1665960" y="4597"/>
                  </a:lnTo>
                  <a:lnTo>
                    <a:pt x="1655737" y="4597"/>
                  </a:lnTo>
                  <a:lnTo>
                    <a:pt x="1635277" y="19050"/>
                  </a:lnTo>
                  <a:lnTo>
                    <a:pt x="1635277" y="29286"/>
                  </a:lnTo>
                  <a:lnTo>
                    <a:pt x="1655025" y="15532"/>
                  </a:lnTo>
                  <a:lnTo>
                    <a:pt x="1655025" y="82550"/>
                  </a:lnTo>
                  <a:lnTo>
                    <a:pt x="1632458" y="82550"/>
                  </a:lnTo>
                  <a:lnTo>
                    <a:pt x="1632458" y="92062"/>
                  </a:lnTo>
                  <a:lnTo>
                    <a:pt x="1687474" y="92062"/>
                  </a:lnTo>
                  <a:lnTo>
                    <a:pt x="1687474" y="82550"/>
                  </a:lnTo>
                  <a:close/>
                </a:path>
                <a:path w="1869439" h="330200">
                  <a:moveTo>
                    <a:pt x="1720291" y="270725"/>
                  </a:moveTo>
                  <a:lnTo>
                    <a:pt x="1718602" y="252183"/>
                  </a:lnTo>
                  <a:lnTo>
                    <a:pt x="1713852" y="236461"/>
                  </a:lnTo>
                  <a:lnTo>
                    <a:pt x="1706600" y="223050"/>
                  </a:lnTo>
                  <a:lnTo>
                    <a:pt x="1697367" y="211455"/>
                  </a:lnTo>
                  <a:lnTo>
                    <a:pt x="1686433" y="211455"/>
                  </a:lnTo>
                  <a:lnTo>
                    <a:pt x="1695462" y="223050"/>
                  </a:lnTo>
                  <a:lnTo>
                    <a:pt x="1702612" y="236461"/>
                  </a:lnTo>
                  <a:lnTo>
                    <a:pt x="1707311" y="252183"/>
                  </a:lnTo>
                  <a:lnTo>
                    <a:pt x="1709013" y="270725"/>
                  </a:lnTo>
                  <a:lnTo>
                    <a:pt x="1707311" y="289255"/>
                  </a:lnTo>
                  <a:lnTo>
                    <a:pt x="1702612" y="304977"/>
                  </a:lnTo>
                  <a:lnTo>
                    <a:pt x="1695462" y="318389"/>
                  </a:lnTo>
                  <a:lnTo>
                    <a:pt x="1686433" y="329984"/>
                  </a:lnTo>
                  <a:lnTo>
                    <a:pt x="1697367" y="329984"/>
                  </a:lnTo>
                  <a:lnTo>
                    <a:pt x="1706600" y="318389"/>
                  </a:lnTo>
                  <a:lnTo>
                    <a:pt x="1713852" y="304977"/>
                  </a:lnTo>
                  <a:lnTo>
                    <a:pt x="1718602" y="289255"/>
                  </a:lnTo>
                  <a:lnTo>
                    <a:pt x="1720291" y="270725"/>
                  </a:lnTo>
                  <a:close/>
                </a:path>
                <a:path w="1869439" h="330200">
                  <a:moveTo>
                    <a:pt x="1759089" y="48336"/>
                  </a:moveTo>
                  <a:lnTo>
                    <a:pt x="1757768" y="30619"/>
                  </a:lnTo>
                  <a:lnTo>
                    <a:pt x="1753082" y="16408"/>
                  </a:lnTo>
                  <a:lnTo>
                    <a:pt x="1749145" y="12357"/>
                  </a:lnTo>
                  <a:lnTo>
                    <a:pt x="1747799" y="10972"/>
                  </a:lnTo>
                  <a:lnTo>
                    <a:pt x="1747799" y="48336"/>
                  </a:lnTo>
                  <a:lnTo>
                    <a:pt x="1747151" y="61836"/>
                  </a:lnTo>
                  <a:lnTo>
                    <a:pt x="1744484" y="73329"/>
                  </a:lnTo>
                  <a:lnTo>
                    <a:pt x="1738718" y="81318"/>
                  </a:lnTo>
                  <a:lnTo>
                    <a:pt x="1728749" y="84302"/>
                  </a:lnTo>
                  <a:lnTo>
                    <a:pt x="1718487" y="81318"/>
                  </a:lnTo>
                  <a:lnTo>
                    <a:pt x="1712747" y="73329"/>
                  </a:lnTo>
                  <a:lnTo>
                    <a:pt x="1710245" y="61836"/>
                  </a:lnTo>
                  <a:lnTo>
                    <a:pt x="1709699" y="48336"/>
                  </a:lnTo>
                  <a:lnTo>
                    <a:pt x="1710207" y="34671"/>
                  </a:lnTo>
                  <a:lnTo>
                    <a:pt x="1712658" y="23202"/>
                  </a:lnTo>
                  <a:lnTo>
                    <a:pt x="1718487" y="15290"/>
                  </a:lnTo>
                  <a:lnTo>
                    <a:pt x="1729105" y="12357"/>
                  </a:lnTo>
                  <a:lnTo>
                    <a:pt x="1739315" y="15341"/>
                  </a:lnTo>
                  <a:lnTo>
                    <a:pt x="1744929" y="23329"/>
                  </a:lnTo>
                  <a:lnTo>
                    <a:pt x="1747304" y="34823"/>
                  </a:lnTo>
                  <a:lnTo>
                    <a:pt x="1747799" y="48336"/>
                  </a:lnTo>
                  <a:lnTo>
                    <a:pt x="1747799" y="10972"/>
                  </a:lnTo>
                  <a:lnTo>
                    <a:pt x="1743900" y="6959"/>
                  </a:lnTo>
                  <a:lnTo>
                    <a:pt x="1729105" y="3530"/>
                  </a:lnTo>
                  <a:lnTo>
                    <a:pt x="1713890" y="6908"/>
                  </a:lnTo>
                  <a:lnTo>
                    <a:pt x="1704505" y="16281"/>
                  </a:lnTo>
                  <a:lnTo>
                    <a:pt x="1699742" y="30467"/>
                  </a:lnTo>
                  <a:lnTo>
                    <a:pt x="1698409" y="48336"/>
                  </a:lnTo>
                  <a:lnTo>
                    <a:pt x="1699831" y="66103"/>
                  </a:lnTo>
                  <a:lnTo>
                    <a:pt x="1704721" y="80429"/>
                  </a:lnTo>
                  <a:lnTo>
                    <a:pt x="1714042" y="89992"/>
                  </a:lnTo>
                  <a:lnTo>
                    <a:pt x="1728749" y="93484"/>
                  </a:lnTo>
                  <a:lnTo>
                    <a:pt x="1743316" y="89992"/>
                  </a:lnTo>
                  <a:lnTo>
                    <a:pt x="1748866" y="84302"/>
                  </a:lnTo>
                  <a:lnTo>
                    <a:pt x="1752650" y="80429"/>
                  </a:lnTo>
                  <a:lnTo>
                    <a:pt x="1757616" y="66103"/>
                  </a:lnTo>
                  <a:lnTo>
                    <a:pt x="1759089" y="48336"/>
                  </a:lnTo>
                  <a:close/>
                </a:path>
                <a:path w="1869439" h="330200">
                  <a:moveTo>
                    <a:pt x="1829625" y="48336"/>
                  </a:moveTo>
                  <a:lnTo>
                    <a:pt x="1828317" y="30619"/>
                  </a:lnTo>
                  <a:lnTo>
                    <a:pt x="1823631" y="16408"/>
                  </a:lnTo>
                  <a:lnTo>
                    <a:pt x="1819694" y="12357"/>
                  </a:lnTo>
                  <a:lnTo>
                    <a:pt x="1818347" y="10972"/>
                  </a:lnTo>
                  <a:lnTo>
                    <a:pt x="1818347" y="48336"/>
                  </a:lnTo>
                  <a:lnTo>
                    <a:pt x="1817700" y="61836"/>
                  </a:lnTo>
                  <a:lnTo>
                    <a:pt x="1815033" y="73329"/>
                  </a:lnTo>
                  <a:lnTo>
                    <a:pt x="1809267" y="81318"/>
                  </a:lnTo>
                  <a:lnTo>
                    <a:pt x="1799297" y="84302"/>
                  </a:lnTo>
                  <a:lnTo>
                    <a:pt x="1789023" y="81318"/>
                  </a:lnTo>
                  <a:lnTo>
                    <a:pt x="1783295" y="73329"/>
                  </a:lnTo>
                  <a:lnTo>
                    <a:pt x="1780794" y="61836"/>
                  </a:lnTo>
                  <a:lnTo>
                    <a:pt x="1780247" y="48336"/>
                  </a:lnTo>
                  <a:lnTo>
                    <a:pt x="1780755" y="34671"/>
                  </a:lnTo>
                  <a:lnTo>
                    <a:pt x="1783207" y="23202"/>
                  </a:lnTo>
                  <a:lnTo>
                    <a:pt x="1789023" y="15290"/>
                  </a:lnTo>
                  <a:lnTo>
                    <a:pt x="1799653" y="12357"/>
                  </a:lnTo>
                  <a:lnTo>
                    <a:pt x="1809864" y="15341"/>
                  </a:lnTo>
                  <a:lnTo>
                    <a:pt x="1815477" y="23329"/>
                  </a:lnTo>
                  <a:lnTo>
                    <a:pt x="1817852" y="34823"/>
                  </a:lnTo>
                  <a:lnTo>
                    <a:pt x="1818347" y="48336"/>
                  </a:lnTo>
                  <a:lnTo>
                    <a:pt x="1818347" y="10972"/>
                  </a:lnTo>
                  <a:lnTo>
                    <a:pt x="1814449" y="6959"/>
                  </a:lnTo>
                  <a:lnTo>
                    <a:pt x="1799653" y="3530"/>
                  </a:lnTo>
                  <a:lnTo>
                    <a:pt x="1784438" y="6908"/>
                  </a:lnTo>
                  <a:lnTo>
                    <a:pt x="1775040" y="16281"/>
                  </a:lnTo>
                  <a:lnTo>
                    <a:pt x="1770278" y="30467"/>
                  </a:lnTo>
                  <a:lnTo>
                    <a:pt x="1768957" y="48336"/>
                  </a:lnTo>
                  <a:lnTo>
                    <a:pt x="1770380" y="66103"/>
                  </a:lnTo>
                  <a:lnTo>
                    <a:pt x="1775269" y="80429"/>
                  </a:lnTo>
                  <a:lnTo>
                    <a:pt x="1784591" y="89992"/>
                  </a:lnTo>
                  <a:lnTo>
                    <a:pt x="1799297" y="93484"/>
                  </a:lnTo>
                  <a:lnTo>
                    <a:pt x="1813852" y="89992"/>
                  </a:lnTo>
                  <a:lnTo>
                    <a:pt x="1819402" y="84302"/>
                  </a:lnTo>
                  <a:lnTo>
                    <a:pt x="1823199" y="80429"/>
                  </a:lnTo>
                  <a:lnTo>
                    <a:pt x="1828165" y="66103"/>
                  </a:lnTo>
                  <a:lnTo>
                    <a:pt x="1829625" y="48336"/>
                  </a:lnTo>
                  <a:close/>
                </a:path>
                <a:path w="1869439" h="330200">
                  <a:moveTo>
                    <a:pt x="1869135" y="59270"/>
                  </a:moveTo>
                  <a:lnTo>
                    <a:pt x="1867433" y="40728"/>
                  </a:lnTo>
                  <a:lnTo>
                    <a:pt x="1862696" y="25006"/>
                  </a:lnTo>
                  <a:lnTo>
                    <a:pt x="1855444" y="11595"/>
                  </a:lnTo>
                  <a:lnTo>
                    <a:pt x="1846211" y="0"/>
                  </a:lnTo>
                  <a:lnTo>
                    <a:pt x="1835277" y="0"/>
                  </a:lnTo>
                  <a:lnTo>
                    <a:pt x="1844306" y="11595"/>
                  </a:lnTo>
                  <a:lnTo>
                    <a:pt x="1851456" y="25006"/>
                  </a:lnTo>
                  <a:lnTo>
                    <a:pt x="1856155" y="40728"/>
                  </a:lnTo>
                  <a:lnTo>
                    <a:pt x="1857844" y="59270"/>
                  </a:lnTo>
                  <a:lnTo>
                    <a:pt x="1856155" y="77800"/>
                  </a:lnTo>
                  <a:lnTo>
                    <a:pt x="1851456" y="93522"/>
                  </a:lnTo>
                  <a:lnTo>
                    <a:pt x="1844306" y="106934"/>
                  </a:lnTo>
                  <a:lnTo>
                    <a:pt x="1835277" y="118529"/>
                  </a:lnTo>
                  <a:lnTo>
                    <a:pt x="1846211" y="118529"/>
                  </a:lnTo>
                  <a:lnTo>
                    <a:pt x="1855444" y="106934"/>
                  </a:lnTo>
                  <a:lnTo>
                    <a:pt x="1862696" y="93522"/>
                  </a:lnTo>
                  <a:lnTo>
                    <a:pt x="1867433" y="77800"/>
                  </a:lnTo>
                  <a:lnTo>
                    <a:pt x="1869135" y="5927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2487" y="1764969"/>
              <a:ext cx="500523" cy="11851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346092" y="1769555"/>
              <a:ext cx="12065" cy="87630"/>
            </a:xfrm>
            <a:custGeom>
              <a:avLst/>
              <a:gdLst/>
              <a:ahLst/>
              <a:cxnLst/>
              <a:rect l="l" t="t" r="r" b="b"/>
              <a:pathLst>
                <a:path w="12065" h="87630">
                  <a:moveTo>
                    <a:pt x="11992" y="87476"/>
                  </a:moveTo>
                  <a:lnTo>
                    <a:pt x="0" y="87476"/>
                  </a:lnTo>
                  <a:lnTo>
                    <a:pt x="0" y="0"/>
                  </a:lnTo>
                  <a:lnTo>
                    <a:pt x="11992" y="0"/>
                  </a:lnTo>
                  <a:lnTo>
                    <a:pt x="11992" y="87476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0307" y="1769555"/>
              <a:ext cx="155553" cy="87476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722477" y="1976424"/>
              <a:ext cx="522605" cy="118745"/>
            </a:xfrm>
            <a:custGeom>
              <a:avLst/>
              <a:gdLst/>
              <a:ahLst/>
              <a:cxnLst/>
              <a:rect l="l" t="t" r="r" b="b"/>
              <a:pathLst>
                <a:path w="522605" h="118744">
                  <a:moveTo>
                    <a:pt x="57150" y="58204"/>
                  </a:moveTo>
                  <a:lnTo>
                    <a:pt x="56019" y="44373"/>
                  </a:lnTo>
                  <a:lnTo>
                    <a:pt x="52070" y="33515"/>
                  </a:lnTo>
                  <a:lnTo>
                    <a:pt x="50952" y="32461"/>
                  </a:lnTo>
                  <a:lnTo>
                    <a:pt x="45491" y="27305"/>
                  </a:lnTo>
                  <a:lnTo>
                    <a:pt x="45491" y="58204"/>
                  </a:lnTo>
                  <a:lnTo>
                    <a:pt x="45466" y="59270"/>
                  </a:lnTo>
                  <a:lnTo>
                    <a:pt x="45008" y="68795"/>
                  </a:lnTo>
                  <a:lnTo>
                    <a:pt x="42862" y="77216"/>
                  </a:lnTo>
                  <a:lnTo>
                    <a:pt x="38061" y="82918"/>
                  </a:lnTo>
                  <a:lnTo>
                    <a:pt x="29629" y="85013"/>
                  </a:lnTo>
                  <a:lnTo>
                    <a:pt x="20726" y="83121"/>
                  </a:lnTo>
                  <a:lnTo>
                    <a:pt x="19024" y="81483"/>
                  </a:lnTo>
                  <a:lnTo>
                    <a:pt x="15214" y="77825"/>
                  </a:lnTo>
                  <a:lnTo>
                    <a:pt x="12420" y="69684"/>
                  </a:lnTo>
                  <a:lnTo>
                    <a:pt x="11645" y="59270"/>
                  </a:lnTo>
                  <a:lnTo>
                    <a:pt x="12369" y="48526"/>
                  </a:lnTo>
                  <a:lnTo>
                    <a:pt x="15087" y="40043"/>
                  </a:lnTo>
                  <a:lnTo>
                    <a:pt x="19418" y="35636"/>
                  </a:lnTo>
                  <a:lnTo>
                    <a:pt x="20574" y="34467"/>
                  </a:lnTo>
                  <a:lnTo>
                    <a:pt x="29629" y="32461"/>
                  </a:lnTo>
                  <a:lnTo>
                    <a:pt x="37922" y="34645"/>
                  </a:lnTo>
                  <a:lnTo>
                    <a:pt x="42722" y="40220"/>
                  </a:lnTo>
                  <a:lnTo>
                    <a:pt x="44958" y="48425"/>
                  </a:lnTo>
                  <a:lnTo>
                    <a:pt x="45491" y="58204"/>
                  </a:lnTo>
                  <a:lnTo>
                    <a:pt x="45491" y="27305"/>
                  </a:lnTo>
                  <a:lnTo>
                    <a:pt x="44500" y="26365"/>
                  </a:lnTo>
                  <a:lnTo>
                    <a:pt x="32461" y="23634"/>
                  </a:lnTo>
                  <a:lnTo>
                    <a:pt x="21526" y="23634"/>
                  </a:lnTo>
                  <a:lnTo>
                    <a:pt x="15176" y="28219"/>
                  </a:lnTo>
                  <a:lnTo>
                    <a:pt x="11645" y="35636"/>
                  </a:lnTo>
                  <a:lnTo>
                    <a:pt x="10934" y="25044"/>
                  </a:lnTo>
                  <a:lnTo>
                    <a:pt x="0" y="25044"/>
                  </a:lnTo>
                  <a:lnTo>
                    <a:pt x="355" y="118529"/>
                  </a:lnTo>
                  <a:lnTo>
                    <a:pt x="11645" y="118529"/>
                  </a:lnTo>
                  <a:lnTo>
                    <a:pt x="11290" y="81483"/>
                  </a:lnTo>
                  <a:lnTo>
                    <a:pt x="15176" y="88900"/>
                  </a:lnTo>
                  <a:lnTo>
                    <a:pt x="21526" y="93484"/>
                  </a:lnTo>
                  <a:lnTo>
                    <a:pt x="32461" y="93484"/>
                  </a:lnTo>
                  <a:lnTo>
                    <a:pt x="44348" y="90500"/>
                  </a:lnTo>
                  <a:lnTo>
                    <a:pt x="49987" y="85013"/>
                  </a:lnTo>
                  <a:lnTo>
                    <a:pt x="51943" y="83121"/>
                  </a:lnTo>
                  <a:lnTo>
                    <a:pt x="55968" y="72097"/>
                  </a:lnTo>
                  <a:lnTo>
                    <a:pt x="57150" y="58204"/>
                  </a:lnTo>
                  <a:close/>
                </a:path>
                <a:path w="522605" h="118744">
                  <a:moveTo>
                    <a:pt x="132981" y="84658"/>
                  </a:moveTo>
                  <a:lnTo>
                    <a:pt x="125577" y="86423"/>
                  </a:lnTo>
                  <a:lnTo>
                    <a:pt x="122758" y="82194"/>
                  </a:lnTo>
                  <a:lnTo>
                    <a:pt x="122897" y="79375"/>
                  </a:lnTo>
                  <a:lnTo>
                    <a:pt x="122986" y="77520"/>
                  </a:lnTo>
                  <a:lnTo>
                    <a:pt x="123101" y="58915"/>
                  </a:lnTo>
                  <a:lnTo>
                    <a:pt x="123101" y="46215"/>
                  </a:lnTo>
                  <a:lnTo>
                    <a:pt x="121373" y="36144"/>
                  </a:lnTo>
                  <a:lnTo>
                    <a:pt x="118491" y="32105"/>
                  </a:lnTo>
                  <a:lnTo>
                    <a:pt x="116357" y="29108"/>
                  </a:lnTo>
                  <a:lnTo>
                    <a:pt x="108369" y="24980"/>
                  </a:lnTo>
                  <a:lnTo>
                    <a:pt x="97713" y="23634"/>
                  </a:lnTo>
                  <a:lnTo>
                    <a:pt x="87376" y="24663"/>
                  </a:lnTo>
                  <a:lnTo>
                    <a:pt x="79286" y="27914"/>
                  </a:lnTo>
                  <a:lnTo>
                    <a:pt x="73698" y="33604"/>
                  </a:lnTo>
                  <a:lnTo>
                    <a:pt x="70904" y="41986"/>
                  </a:lnTo>
                  <a:lnTo>
                    <a:pt x="82537" y="43040"/>
                  </a:lnTo>
                  <a:lnTo>
                    <a:pt x="82892" y="34569"/>
                  </a:lnTo>
                  <a:lnTo>
                    <a:pt x="88887" y="32461"/>
                  </a:lnTo>
                  <a:lnTo>
                    <a:pt x="97358" y="32105"/>
                  </a:lnTo>
                  <a:lnTo>
                    <a:pt x="108648" y="32105"/>
                  </a:lnTo>
                  <a:lnTo>
                    <a:pt x="112877" y="38811"/>
                  </a:lnTo>
                  <a:lnTo>
                    <a:pt x="111823" y="51155"/>
                  </a:lnTo>
                  <a:lnTo>
                    <a:pt x="111823" y="58915"/>
                  </a:lnTo>
                  <a:lnTo>
                    <a:pt x="110998" y="69532"/>
                  </a:lnTo>
                  <a:lnTo>
                    <a:pt x="107061" y="77520"/>
                  </a:lnTo>
                  <a:lnTo>
                    <a:pt x="100215" y="82715"/>
                  </a:lnTo>
                  <a:lnTo>
                    <a:pt x="90652" y="85013"/>
                  </a:lnTo>
                  <a:lnTo>
                    <a:pt x="83604" y="85013"/>
                  </a:lnTo>
                  <a:lnTo>
                    <a:pt x="79362" y="80429"/>
                  </a:lnTo>
                  <a:lnTo>
                    <a:pt x="79362" y="73367"/>
                  </a:lnTo>
                  <a:lnTo>
                    <a:pt x="82308" y="64363"/>
                  </a:lnTo>
                  <a:lnTo>
                    <a:pt x="89903" y="60325"/>
                  </a:lnTo>
                  <a:lnTo>
                    <a:pt x="100355" y="59182"/>
                  </a:lnTo>
                  <a:lnTo>
                    <a:pt x="111823" y="58915"/>
                  </a:lnTo>
                  <a:lnTo>
                    <a:pt x="111823" y="51155"/>
                  </a:lnTo>
                  <a:lnTo>
                    <a:pt x="95656" y="51447"/>
                  </a:lnTo>
                  <a:lnTo>
                    <a:pt x="81445" y="53797"/>
                  </a:lnTo>
                  <a:lnTo>
                    <a:pt x="71386" y="60375"/>
                  </a:lnTo>
                  <a:lnTo>
                    <a:pt x="67729" y="73367"/>
                  </a:lnTo>
                  <a:lnTo>
                    <a:pt x="69138" y="81826"/>
                  </a:lnTo>
                  <a:lnTo>
                    <a:pt x="73190" y="88061"/>
                  </a:lnTo>
                  <a:lnTo>
                    <a:pt x="79629" y="91973"/>
                  </a:lnTo>
                  <a:lnTo>
                    <a:pt x="88188" y="93484"/>
                  </a:lnTo>
                  <a:lnTo>
                    <a:pt x="96697" y="92468"/>
                  </a:lnTo>
                  <a:lnTo>
                    <a:pt x="103085" y="89331"/>
                  </a:lnTo>
                  <a:lnTo>
                    <a:pt x="107746" y="85013"/>
                  </a:lnTo>
                  <a:lnTo>
                    <a:pt x="108026" y="84747"/>
                  </a:lnTo>
                  <a:lnTo>
                    <a:pt x="112166" y="79375"/>
                  </a:lnTo>
                  <a:lnTo>
                    <a:pt x="113588" y="86652"/>
                  </a:lnTo>
                  <a:lnTo>
                    <a:pt x="118211" y="91097"/>
                  </a:lnTo>
                  <a:lnTo>
                    <a:pt x="125018" y="92760"/>
                  </a:lnTo>
                  <a:lnTo>
                    <a:pt x="132981" y="91719"/>
                  </a:lnTo>
                  <a:lnTo>
                    <a:pt x="132981" y="86423"/>
                  </a:lnTo>
                  <a:lnTo>
                    <a:pt x="132981" y="84658"/>
                  </a:lnTo>
                  <a:close/>
                </a:path>
                <a:path w="522605" h="118744">
                  <a:moveTo>
                    <a:pt x="173189" y="24345"/>
                  </a:moveTo>
                  <a:lnTo>
                    <a:pt x="165087" y="24079"/>
                  </a:lnTo>
                  <a:lnTo>
                    <a:pt x="159131" y="26949"/>
                  </a:lnTo>
                  <a:lnTo>
                    <a:pt x="155092" y="32131"/>
                  </a:lnTo>
                  <a:lnTo>
                    <a:pt x="152730" y="38811"/>
                  </a:lnTo>
                  <a:lnTo>
                    <a:pt x="151676" y="35280"/>
                  </a:lnTo>
                  <a:lnTo>
                    <a:pt x="152387" y="29286"/>
                  </a:lnTo>
                  <a:lnTo>
                    <a:pt x="152031" y="25044"/>
                  </a:lnTo>
                  <a:lnTo>
                    <a:pt x="141452" y="25044"/>
                  </a:lnTo>
                  <a:lnTo>
                    <a:pt x="141795" y="92062"/>
                  </a:lnTo>
                  <a:lnTo>
                    <a:pt x="153085" y="92062"/>
                  </a:lnTo>
                  <a:lnTo>
                    <a:pt x="152958" y="71577"/>
                  </a:lnTo>
                  <a:lnTo>
                    <a:pt x="153352" y="51676"/>
                  </a:lnTo>
                  <a:lnTo>
                    <a:pt x="158648" y="37604"/>
                  </a:lnTo>
                  <a:lnTo>
                    <a:pt x="173189" y="34569"/>
                  </a:lnTo>
                  <a:lnTo>
                    <a:pt x="173189" y="24345"/>
                  </a:lnTo>
                  <a:close/>
                </a:path>
                <a:path w="522605" h="118744">
                  <a:moveTo>
                    <a:pt x="209169" y="83248"/>
                  </a:moveTo>
                  <a:lnTo>
                    <a:pt x="202120" y="85725"/>
                  </a:lnTo>
                  <a:lnTo>
                    <a:pt x="195059" y="83959"/>
                  </a:lnTo>
                  <a:lnTo>
                    <a:pt x="195770" y="75488"/>
                  </a:lnTo>
                  <a:lnTo>
                    <a:pt x="195770" y="33159"/>
                  </a:lnTo>
                  <a:lnTo>
                    <a:pt x="208114" y="33159"/>
                  </a:lnTo>
                  <a:lnTo>
                    <a:pt x="208114" y="25044"/>
                  </a:lnTo>
                  <a:lnTo>
                    <a:pt x="195770" y="25044"/>
                  </a:lnTo>
                  <a:lnTo>
                    <a:pt x="195770" y="9880"/>
                  </a:lnTo>
                  <a:lnTo>
                    <a:pt x="188366" y="9880"/>
                  </a:lnTo>
                  <a:lnTo>
                    <a:pt x="185191" y="25044"/>
                  </a:lnTo>
                  <a:lnTo>
                    <a:pt x="176720" y="25044"/>
                  </a:lnTo>
                  <a:lnTo>
                    <a:pt x="176720" y="33159"/>
                  </a:lnTo>
                  <a:lnTo>
                    <a:pt x="184480" y="33159"/>
                  </a:lnTo>
                  <a:lnTo>
                    <a:pt x="184480" y="77965"/>
                  </a:lnTo>
                  <a:lnTo>
                    <a:pt x="186702" y="87147"/>
                  </a:lnTo>
                  <a:lnTo>
                    <a:pt x="192455" y="91986"/>
                  </a:lnTo>
                  <a:lnTo>
                    <a:pt x="200406" y="93243"/>
                  </a:lnTo>
                  <a:lnTo>
                    <a:pt x="209169" y="91719"/>
                  </a:lnTo>
                  <a:lnTo>
                    <a:pt x="209169" y="83248"/>
                  </a:lnTo>
                  <a:close/>
                </a:path>
                <a:path w="522605" h="118744">
                  <a:moveTo>
                    <a:pt x="282194" y="109347"/>
                  </a:moveTo>
                  <a:lnTo>
                    <a:pt x="208470" y="109347"/>
                  </a:lnTo>
                  <a:lnTo>
                    <a:pt x="208470" y="117462"/>
                  </a:lnTo>
                  <a:lnTo>
                    <a:pt x="282194" y="117462"/>
                  </a:lnTo>
                  <a:lnTo>
                    <a:pt x="282194" y="109347"/>
                  </a:lnTo>
                  <a:close/>
                </a:path>
                <a:path w="522605" h="118744">
                  <a:moveTo>
                    <a:pt x="343204" y="92062"/>
                  </a:moveTo>
                  <a:lnTo>
                    <a:pt x="343166" y="81140"/>
                  </a:lnTo>
                  <a:lnTo>
                    <a:pt x="342988" y="35280"/>
                  </a:lnTo>
                  <a:lnTo>
                    <a:pt x="342861" y="0"/>
                  </a:lnTo>
                  <a:lnTo>
                    <a:pt x="331571" y="0"/>
                  </a:lnTo>
                  <a:lnTo>
                    <a:pt x="331927" y="35280"/>
                  </a:lnTo>
                  <a:lnTo>
                    <a:pt x="331571" y="34696"/>
                  </a:lnTo>
                  <a:lnTo>
                    <a:pt x="331571" y="57848"/>
                  </a:lnTo>
                  <a:lnTo>
                    <a:pt x="330847" y="68592"/>
                  </a:lnTo>
                  <a:lnTo>
                    <a:pt x="328129" y="77076"/>
                  </a:lnTo>
                  <a:lnTo>
                    <a:pt x="322643" y="82651"/>
                  </a:lnTo>
                  <a:lnTo>
                    <a:pt x="313575" y="84658"/>
                  </a:lnTo>
                  <a:lnTo>
                    <a:pt x="305295" y="82562"/>
                  </a:lnTo>
                  <a:lnTo>
                    <a:pt x="300482" y="76898"/>
                  </a:lnTo>
                  <a:lnTo>
                    <a:pt x="298259" y="68592"/>
                  </a:lnTo>
                  <a:lnTo>
                    <a:pt x="297726" y="58915"/>
                  </a:lnTo>
                  <a:lnTo>
                    <a:pt x="297751" y="57848"/>
                  </a:lnTo>
                  <a:lnTo>
                    <a:pt x="298259" y="48323"/>
                  </a:lnTo>
                  <a:lnTo>
                    <a:pt x="300532" y="39903"/>
                  </a:lnTo>
                  <a:lnTo>
                    <a:pt x="305447" y="34201"/>
                  </a:lnTo>
                  <a:lnTo>
                    <a:pt x="313931" y="32105"/>
                  </a:lnTo>
                  <a:lnTo>
                    <a:pt x="322795" y="33896"/>
                  </a:lnTo>
                  <a:lnTo>
                    <a:pt x="328180" y="39293"/>
                  </a:lnTo>
                  <a:lnTo>
                    <a:pt x="330847" y="47536"/>
                  </a:lnTo>
                  <a:lnTo>
                    <a:pt x="331571" y="57848"/>
                  </a:lnTo>
                  <a:lnTo>
                    <a:pt x="331571" y="34696"/>
                  </a:lnTo>
                  <a:lnTo>
                    <a:pt x="330022" y="32105"/>
                  </a:lnTo>
                  <a:lnTo>
                    <a:pt x="327685" y="28219"/>
                  </a:lnTo>
                  <a:lnTo>
                    <a:pt x="321691" y="23634"/>
                  </a:lnTo>
                  <a:lnTo>
                    <a:pt x="310756" y="23634"/>
                  </a:lnTo>
                  <a:lnTo>
                    <a:pt x="299910" y="25882"/>
                  </a:lnTo>
                  <a:lnTo>
                    <a:pt x="292201" y="32550"/>
                  </a:lnTo>
                  <a:lnTo>
                    <a:pt x="287591" y="43573"/>
                  </a:lnTo>
                  <a:lnTo>
                    <a:pt x="286067" y="58915"/>
                  </a:lnTo>
                  <a:lnTo>
                    <a:pt x="287451" y="73088"/>
                  </a:lnTo>
                  <a:lnTo>
                    <a:pt x="291541" y="83997"/>
                  </a:lnTo>
                  <a:lnTo>
                    <a:pt x="299059" y="91008"/>
                  </a:lnTo>
                  <a:lnTo>
                    <a:pt x="310756" y="93484"/>
                  </a:lnTo>
                  <a:lnTo>
                    <a:pt x="321691" y="93484"/>
                  </a:lnTo>
                  <a:lnTo>
                    <a:pt x="328041" y="89242"/>
                  </a:lnTo>
                  <a:lnTo>
                    <a:pt x="330034" y="84658"/>
                  </a:lnTo>
                  <a:lnTo>
                    <a:pt x="331571" y="81140"/>
                  </a:lnTo>
                  <a:lnTo>
                    <a:pt x="332625" y="83959"/>
                  </a:lnTo>
                  <a:lnTo>
                    <a:pt x="331927" y="88544"/>
                  </a:lnTo>
                  <a:lnTo>
                    <a:pt x="332625" y="92062"/>
                  </a:lnTo>
                  <a:lnTo>
                    <a:pt x="343204" y="92062"/>
                  </a:lnTo>
                  <a:close/>
                </a:path>
                <a:path w="522605" h="118744">
                  <a:moveTo>
                    <a:pt x="421868" y="84658"/>
                  </a:moveTo>
                  <a:lnTo>
                    <a:pt x="414464" y="86423"/>
                  </a:lnTo>
                  <a:lnTo>
                    <a:pt x="411645" y="82194"/>
                  </a:lnTo>
                  <a:lnTo>
                    <a:pt x="411784" y="79375"/>
                  </a:lnTo>
                  <a:lnTo>
                    <a:pt x="411873" y="77520"/>
                  </a:lnTo>
                  <a:lnTo>
                    <a:pt x="411988" y="58915"/>
                  </a:lnTo>
                  <a:lnTo>
                    <a:pt x="411988" y="46215"/>
                  </a:lnTo>
                  <a:lnTo>
                    <a:pt x="410260" y="36144"/>
                  </a:lnTo>
                  <a:lnTo>
                    <a:pt x="407377" y="32105"/>
                  </a:lnTo>
                  <a:lnTo>
                    <a:pt x="405244" y="29108"/>
                  </a:lnTo>
                  <a:lnTo>
                    <a:pt x="397256" y="24980"/>
                  </a:lnTo>
                  <a:lnTo>
                    <a:pt x="386600" y="23634"/>
                  </a:lnTo>
                  <a:lnTo>
                    <a:pt x="376250" y="24663"/>
                  </a:lnTo>
                  <a:lnTo>
                    <a:pt x="368160" y="27914"/>
                  </a:lnTo>
                  <a:lnTo>
                    <a:pt x="362585" y="33604"/>
                  </a:lnTo>
                  <a:lnTo>
                    <a:pt x="359791" y="41986"/>
                  </a:lnTo>
                  <a:lnTo>
                    <a:pt x="371424" y="43040"/>
                  </a:lnTo>
                  <a:lnTo>
                    <a:pt x="371779" y="34569"/>
                  </a:lnTo>
                  <a:lnTo>
                    <a:pt x="377774" y="32461"/>
                  </a:lnTo>
                  <a:lnTo>
                    <a:pt x="386245" y="32105"/>
                  </a:lnTo>
                  <a:lnTo>
                    <a:pt x="397535" y="32105"/>
                  </a:lnTo>
                  <a:lnTo>
                    <a:pt x="401764" y="38811"/>
                  </a:lnTo>
                  <a:lnTo>
                    <a:pt x="400710" y="51155"/>
                  </a:lnTo>
                  <a:lnTo>
                    <a:pt x="400710" y="58915"/>
                  </a:lnTo>
                  <a:lnTo>
                    <a:pt x="399872" y="69532"/>
                  </a:lnTo>
                  <a:lnTo>
                    <a:pt x="395947" y="77520"/>
                  </a:lnTo>
                  <a:lnTo>
                    <a:pt x="389102" y="82715"/>
                  </a:lnTo>
                  <a:lnTo>
                    <a:pt x="379539" y="85013"/>
                  </a:lnTo>
                  <a:lnTo>
                    <a:pt x="372491" y="85013"/>
                  </a:lnTo>
                  <a:lnTo>
                    <a:pt x="368249" y="80429"/>
                  </a:lnTo>
                  <a:lnTo>
                    <a:pt x="368249" y="73367"/>
                  </a:lnTo>
                  <a:lnTo>
                    <a:pt x="371195" y="64363"/>
                  </a:lnTo>
                  <a:lnTo>
                    <a:pt x="378790" y="60325"/>
                  </a:lnTo>
                  <a:lnTo>
                    <a:pt x="389229" y="59182"/>
                  </a:lnTo>
                  <a:lnTo>
                    <a:pt x="400710" y="58915"/>
                  </a:lnTo>
                  <a:lnTo>
                    <a:pt x="400710" y="51155"/>
                  </a:lnTo>
                  <a:lnTo>
                    <a:pt x="384543" y="51447"/>
                  </a:lnTo>
                  <a:lnTo>
                    <a:pt x="370332" y="53797"/>
                  </a:lnTo>
                  <a:lnTo>
                    <a:pt x="360273" y="60375"/>
                  </a:lnTo>
                  <a:lnTo>
                    <a:pt x="356616" y="73367"/>
                  </a:lnTo>
                  <a:lnTo>
                    <a:pt x="358025" y="81826"/>
                  </a:lnTo>
                  <a:lnTo>
                    <a:pt x="362077" y="88061"/>
                  </a:lnTo>
                  <a:lnTo>
                    <a:pt x="368515" y="91973"/>
                  </a:lnTo>
                  <a:lnTo>
                    <a:pt x="377075" y="93484"/>
                  </a:lnTo>
                  <a:lnTo>
                    <a:pt x="385584" y="92468"/>
                  </a:lnTo>
                  <a:lnTo>
                    <a:pt x="391972" y="89331"/>
                  </a:lnTo>
                  <a:lnTo>
                    <a:pt x="396633" y="85013"/>
                  </a:lnTo>
                  <a:lnTo>
                    <a:pt x="396913" y="84747"/>
                  </a:lnTo>
                  <a:lnTo>
                    <a:pt x="401053" y="79375"/>
                  </a:lnTo>
                  <a:lnTo>
                    <a:pt x="402475" y="86652"/>
                  </a:lnTo>
                  <a:lnTo>
                    <a:pt x="407098" y="91097"/>
                  </a:lnTo>
                  <a:lnTo>
                    <a:pt x="413905" y="92760"/>
                  </a:lnTo>
                  <a:lnTo>
                    <a:pt x="421868" y="91719"/>
                  </a:lnTo>
                  <a:lnTo>
                    <a:pt x="421868" y="86423"/>
                  </a:lnTo>
                  <a:lnTo>
                    <a:pt x="421868" y="84658"/>
                  </a:lnTo>
                  <a:close/>
                </a:path>
                <a:path w="522605" h="118744">
                  <a:moveTo>
                    <a:pt x="456082" y="83248"/>
                  </a:moveTo>
                  <a:lnTo>
                    <a:pt x="449033" y="85725"/>
                  </a:lnTo>
                  <a:lnTo>
                    <a:pt x="441972" y="83959"/>
                  </a:lnTo>
                  <a:lnTo>
                    <a:pt x="442683" y="75488"/>
                  </a:lnTo>
                  <a:lnTo>
                    <a:pt x="442683" y="33159"/>
                  </a:lnTo>
                  <a:lnTo>
                    <a:pt x="455028" y="33159"/>
                  </a:lnTo>
                  <a:lnTo>
                    <a:pt x="455028" y="25044"/>
                  </a:lnTo>
                  <a:lnTo>
                    <a:pt x="442683" y="25044"/>
                  </a:lnTo>
                  <a:lnTo>
                    <a:pt x="442683" y="9880"/>
                  </a:lnTo>
                  <a:lnTo>
                    <a:pt x="435267" y="9880"/>
                  </a:lnTo>
                  <a:lnTo>
                    <a:pt x="432092" y="25044"/>
                  </a:lnTo>
                  <a:lnTo>
                    <a:pt x="423633" y="25044"/>
                  </a:lnTo>
                  <a:lnTo>
                    <a:pt x="423633" y="33159"/>
                  </a:lnTo>
                  <a:lnTo>
                    <a:pt x="431393" y="33159"/>
                  </a:lnTo>
                  <a:lnTo>
                    <a:pt x="431393" y="77965"/>
                  </a:lnTo>
                  <a:lnTo>
                    <a:pt x="433616" y="87147"/>
                  </a:lnTo>
                  <a:lnTo>
                    <a:pt x="439369" y="91986"/>
                  </a:lnTo>
                  <a:lnTo>
                    <a:pt x="447319" y="93243"/>
                  </a:lnTo>
                  <a:lnTo>
                    <a:pt x="456082" y="91719"/>
                  </a:lnTo>
                  <a:lnTo>
                    <a:pt x="456082" y="83248"/>
                  </a:lnTo>
                  <a:close/>
                </a:path>
                <a:path w="522605" h="118744">
                  <a:moveTo>
                    <a:pt x="522046" y="61023"/>
                  </a:moveTo>
                  <a:lnTo>
                    <a:pt x="521347" y="52209"/>
                  </a:lnTo>
                  <a:lnTo>
                    <a:pt x="520839" y="45656"/>
                  </a:lnTo>
                  <a:lnTo>
                    <a:pt x="515823" y="33870"/>
                  </a:lnTo>
                  <a:lnTo>
                    <a:pt x="514578" y="32854"/>
                  </a:lnTo>
                  <a:lnTo>
                    <a:pt x="510755" y="29756"/>
                  </a:lnTo>
                  <a:lnTo>
                    <a:pt x="510755" y="52209"/>
                  </a:lnTo>
                  <a:lnTo>
                    <a:pt x="474421" y="52209"/>
                  </a:lnTo>
                  <a:lnTo>
                    <a:pt x="474421" y="48336"/>
                  </a:lnTo>
                  <a:lnTo>
                    <a:pt x="475488" y="44805"/>
                  </a:lnTo>
                  <a:lnTo>
                    <a:pt x="476542" y="42329"/>
                  </a:lnTo>
                  <a:lnTo>
                    <a:pt x="485305" y="33604"/>
                  </a:lnTo>
                  <a:lnTo>
                    <a:pt x="497217" y="32854"/>
                  </a:lnTo>
                  <a:lnTo>
                    <a:pt x="507339" y="39306"/>
                  </a:lnTo>
                  <a:lnTo>
                    <a:pt x="510755" y="52209"/>
                  </a:lnTo>
                  <a:lnTo>
                    <a:pt x="510755" y="29756"/>
                  </a:lnTo>
                  <a:lnTo>
                    <a:pt x="506514" y="26301"/>
                  </a:lnTo>
                  <a:lnTo>
                    <a:pt x="492417" y="23634"/>
                  </a:lnTo>
                  <a:lnTo>
                    <a:pt x="479005" y="26009"/>
                  </a:lnTo>
                  <a:lnTo>
                    <a:pt x="469747" y="32854"/>
                  </a:lnTo>
                  <a:lnTo>
                    <a:pt x="464337" y="43726"/>
                  </a:lnTo>
                  <a:lnTo>
                    <a:pt x="462432" y="58204"/>
                  </a:lnTo>
                  <a:lnTo>
                    <a:pt x="464197" y="73088"/>
                  </a:lnTo>
                  <a:lnTo>
                    <a:pt x="469976" y="84175"/>
                  </a:lnTo>
                  <a:lnTo>
                    <a:pt x="479640" y="91097"/>
                  </a:lnTo>
                  <a:lnTo>
                    <a:pt x="493115" y="93484"/>
                  </a:lnTo>
                  <a:lnTo>
                    <a:pt x="502767" y="92392"/>
                  </a:lnTo>
                  <a:lnTo>
                    <a:pt x="510540" y="89242"/>
                  </a:lnTo>
                  <a:lnTo>
                    <a:pt x="515073" y="85369"/>
                  </a:lnTo>
                  <a:lnTo>
                    <a:pt x="516382" y="84251"/>
                  </a:lnTo>
                  <a:lnTo>
                    <a:pt x="520280" y="77609"/>
                  </a:lnTo>
                  <a:lnTo>
                    <a:pt x="510400" y="74790"/>
                  </a:lnTo>
                  <a:lnTo>
                    <a:pt x="508292" y="80784"/>
                  </a:lnTo>
                  <a:lnTo>
                    <a:pt x="502285" y="85369"/>
                  </a:lnTo>
                  <a:lnTo>
                    <a:pt x="474421" y="61023"/>
                  </a:lnTo>
                  <a:lnTo>
                    <a:pt x="522046" y="61023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1318" y="1981010"/>
              <a:ext cx="312518" cy="87476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716127" y="2187879"/>
              <a:ext cx="553720" cy="117475"/>
            </a:xfrm>
            <a:custGeom>
              <a:avLst/>
              <a:gdLst/>
              <a:ahLst/>
              <a:cxnLst/>
              <a:rect l="l" t="t" r="r" b="b"/>
              <a:pathLst>
                <a:path w="553719" h="117475">
                  <a:moveTo>
                    <a:pt x="32461" y="83248"/>
                  </a:moveTo>
                  <a:lnTo>
                    <a:pt x="25400" y="85725"/>
                  </a:lnTo>
                  <a:lnTo>
                    <a:pt x="18351" y="83959"/>
                  </a:lnTo>
                  <a:lnTo>
                    <a:pt x="19050" y="75488"/>
                  </a:lnTo>
                  <a:lnTo>
                    <a:pt x="19050" y="33159"/>
                  </a:lnTo>
                  <a:lnTo>
                    <a:pt x="31394" y="33159"/>
                  </a:lnTo>
                  <a:lnTo>
                    <a:pt x="31394" y="25044"/>
                  </a:lnTo>
                  <a:lnTo>
                    <a:pt x="19050" y="25044"/>
                  </a:lnTo>
                  <a:lnTo>
                    <a:pt x="19050" y="9880"/>
                  </a:lnTo>
                  <a:lnTo>
                    <a:pt x="11645" y="9880"/>
                  </a:lnTo>
                  <a:lnTo>
                    <a:pt x="8470" y="25044"/>
                  </a:lnTo>
                  <a:lnTo>
                    <a:pt x="0" y="25044"/>
                  </a:lnTo>
                  <a:lnTo>
                    <a:pt x="0" y="33159"/>
                  </a:lnTo>
                  <a:lnTo>
                    <a:pt x="7759" y="33159"/>
                  </a:lnTo>
                  <a:lnTo>
                    <a:pt x="7759" y="77965"/>
                  </a:lnTo>
                  <a:lnTo>
                    <a:pt x="9982" y="87147"/>
                  </a:lnTo>
                  <a:lnTo>
                    <a:pt x="15748" y="91986"/>
                  </a:lnTo>
                  <a:lnTo>
                    <a:pt x="23685" y="93243"/>
                  </a:lnTo>
                  <a:lnTo>
                    <a:pt x="32461" y="91719"/>
                  </a:lnTo>
                  <a:lnTo>
                    <a:pt x="32461" y="83248"/>
                  </a:lnTo>
                  <a:close/>
                </a:path>
                <a:path w="553719" h="117475">
                  <a:moveTo>
                    <a:pt x="53263" y="25044"/>
                  </a:moveTo>
                  <a:lnTo>
                    <a:pt x="41973" y="25044"/>
                  </a:lnTo>
                  <a:lnTo>
                    <a:pt x="41973" y="92075"/>
                  </a:lnTo>
                  <a:lnTo>
                    <a:pt x="53263" y="92075"/>
                  </a:lnTo>
                  <a:lnTo>
                    <a:pt x="53263" y="25044"/>
                  </a:lnTo>
                  <a:close/>
                </a:path>
                <a:path w="553719" h="117475">
                  <a:moveTo>
                    <a:pt x="53263" y="0"/>
                  </a:moveTo>
                  <a:lnTo>
                    <a:pt x="41973" y="0"/>
                  </a:lnTo>
                  <a:lnTo>
                    <a:pt x="41973" y="10591"/>
                  </a:lnTo>
                  <a:lnTo>
                    <a:pt x="53263" y="10591"/>
                  </a:lnTo>
                  <a:lnTo>
                    <a:pt x="53263" y="0"/>
                  </a:lnTo>
                  <a:close/>
                </a:path>
                <a:path w="553719" h="117475">
                  <a:moveTo>
                    <a:pt x="159219" y="47663"/>
                  </a:moveTo>
                  <a:lnTo>
                    <a:pt x="154609" y="30314"/>
                  </a:lnTo>
                  <a:lnTo>
                    <a:pt x="139331" y="23634"/>
                  </a:lnTo>
                  <a:lnTo>
                    <a:pt x="128397" y="23990"/>
                  </a:lnTo>
                  <a:lnTo>
                    <a:pt x="122758" y="28930"/>
                  </a:lnTo>
                  <a:lnTo>
                    <a:pt x="118872" y="36334"/>
                  </a:lnTo>
                  <a:lnTo>
                    <a:pt x="112280" y="26708"/>
                  </a:lnTo>
                  <a:lnTo>
                    <a:pt x="100266" y="23901"/>
                  </a:lnTo>
                  <a:lnTo>
                    <a:pt x="88125" y="27305"/>
                  </a:lnTo>
                  <a:lnTo>
                    <a:pt x="81127" y="36334"/>
                  </a:lnTo>
                  <a:lnTo>
                    <a:pt x="80073" y="33515"/>
                  </a:lnTo>
                  <a:lnTo>
                    <a:pt x="80784" y="28575"/>
                  </a:lnTo>
                  <a:lnTo>
                    <a:pt x="80429" y="25044"/>
                  </a:lnTo>
                  <a:lnTo>
                    <a:pt x="69850" y="25044"/>
                  </a:lnTo>
                  <a:lnTo>
                    <a:pt x="70192" y="92075"/>
                  </a:lnTo>
                  <a:lnTo>
                    <a:pt x="81127" y="92075"/>
                  </a:lnTo>
                  <a:lnTo>
                    <a:pt x="81178" y="73279"/>
                  </a:lnTo>
                  <a:lnTo>
                    <a:pt x="80962" y="54190"/>
                  </a:lnTo>
                  <a:lnTo>
                    <a:pt x="84709" y="39141"/>
                  </a:lnTo>
                  <a:lnTo>
                    <a:pt x="96647" y="32461"/>
                  </a:lnTo>
                  <a:lnTo>
                    <a:pt x="107238" y="31750"/>
                  </a:lnTo>
                  <a:lnTo>
                    <a:pt x="109004" y="39154"/>
                  </a:lnTo>
                  <a:lnTo>
                    <a:pt x="109004" y="92075"/>
                  </a:lnTo>
                  <a:lnTo>
                    <a:pt x="119938" y="92075"/>
                  </a:lnTo>
                  <a:lnTo>
                    <a:pt x="119926" y="73380"/>
                  </a:lnTo>
                  <a:lnTo>
                    <a:pt x="119621" y="54190"/>
                  </a:lnTo>
                  <a:lnTo>
                    <a:pt x="123355" y="39039"/>
                  </a:lnTo>
                  <a:lnTo>
                    <a:pt x="135458" y="32461"/>
                  </a:lnTo>
                  <a:lnTo>
                    <a:pt x="146037" y="32105"/>
                  </a:lnTo>
                  <a:lnTo>
                    <a:pt x="147802" y="39154"/>
                  </a:lnTo>
                  <a:lnTo>
                    <a:pt x="147802" y="92075"/>
                  </a:lnTo>
                  <a:lnTo>
                    <a:pt x="158737" y="92075"/>
                  </a:lnTo>
                  <a:lnTo>
                    <a:pt x="158724" y="70116"/>
                  </a:lnTo>
                  <a:lnTo>
                    <a:pt x="159219" y="47663"/>
                  </a:lnTo>
                  <a:close/>
                </a:path>
                <a:path w="553719" h="117475">
                  <a:moveTo>
                    <a:pt x="231749" y="61023"/>
                  </a:moveTo>
                  <a:lnTo>
                    <a:pt x="231051" y="52209"/>
                  </a:lnTo>
                  <a:lnTo>
                    <a:pt x="230543" y="45656"/>
                  </a:lnTo>
                  <a:lnTo>
                    <a:pt x="225526" y="33870"/>
                  </a:lnTo>
                  <a:lnTo>
                    <a:pt x="224282" y="32854"/>
                  </a:lnTo>
                  <a:lnTo>
                    <a:pt x="220459" y="29756"/>
                  </a:lnTo>
                  <a:lnTo>
                    <a:pt x="220459" y="52209"/>
                  </a:lnTo>
                  <a:lnTo>
                    <a:pt x="184124" y="52209"/>
                  </a:lnTo>
                  <a:lnTo>
                    <a:pt x="184124" y="48336"/>
                  </a:lnTo>
                  <a:lnTo>
                    <a:pt x="185191" y="44805"/>
                  </a:lnTo>
                  <a:lnTo>
                    <a:pt x="186245" y="42329"/>
                  </a:lnTo>
                  <a:lnTo>
                    <a:pt x="195008" y="33604"/>
                  </a:lnTo>
                  <a:lnTo>
                    <a:pt x="206921" y="32854"/>
                  </a:lnTo>
                  <a:lnTo>
                    <a:pt x="217043" y="39306"/>
                  </a:lnTo>
                  <a:lnTo>
                    <a:pt x="220459" y="52209"/>
                  </a:lnTo>
                  <a:lnTo>
                    <a:pt x="220459" y="29756"/>
                  </a:lnTo>
                  <a:lnTo>
                    <a:pt x="216217" y="26301"/>
                  </a:lnTo>
                  <a:lnTo>
                    <a:pt x="202120" y="23634"/>
                  </a:lnTo>
                  <a:lnTo>
                    <a:pt x="188709" y="26009"/>
                  </a:lnTo>
                  <a:lnTo>
                    <a:pt x="179451" y="32854"/>
                  </a:lnTo>
                  <a:lnTo>
                    <a:pt x="174040" y="43726"/>
                  </a:lnTo>
                  <a:lnTo>
                    <a:pt x="172135" y="58204"/>
                  </a:lnTo>
                  <a:lnTo>
                    <a:pt x="173901" y="73088"/>
                  </a:lnTo>
                  <a:lnTo>
                    <a:pt x="179679" y="84175"/>
                  </a:lnTo>
                  <a:lnTo>
                    <a:pt x="189344" y="91097"/>
                  </a:lnTo>
                  <a:lnTo>
                    <a:pt x="202819" y="93484"/>
                  </a:lnTo>
                  <a:lnTo>
                    <a:pt x="212471" y="92392"/>
                  </a:lnTo>
                  <a:lnTo>
                    <a:pt x="220243" y="89242"/>
                  </a:lnTo>
                  <a:lnTo>
                    <a:pt x="224790" y="85369"/>
                  </a:lnTo>
                  <a:lnTo>
                    <a:pt x="226085" y="84251"/>
                  </a:lnTo>
                  <a:lnTo>
                    <a:pt x="229984" y="77609"/>
                  </a:lnTo>
                  <a:lnTo>
                    <a:pt x="220103" y="74790"/>
                  </a:lnTo>
                  <a:lnTo>
                    <a:pt x="217995" y="80784"/>
                  </a:lnTo>
                  <a:lnTo>
                    <a:pt x="212001" y="85369"/>
                  </a:lnTo>
                  <a:lnTo>
                    <a:pt x="184124" y="61023"/>
                  </a:lnTo>
                  <a:lnTo>
                    <a:pt x="231749" y="61023"/>
                  </a:lnTo>
                  <a:close/>
                </a:path>
                <a:path w="553719" h="117475">
                  <a:moveTo>
                    <a:pt x="309346" y="109347"/>
                  </a:moveTo>
                  <a:lnTo>
                    <a:pt x="235623" y="109347"/>
                  </a:lnTo>
                  <a:lnTo>
                    <a:pt x="235623" y="117462"/>
                  </a:lnTo>
                  <a:lnTo>
                    <a:pt x="309346" y="117462"/>
                  </a:lnTo>
                  <a:lnTo>
                    <a:pt x="309346" y="109347"/>
                  </a:lnTo>
                  <a:close/>
                </a:path>
                <a:path w="553719" h="117475">
                  <a:moveTo>
                    <a:pt x="366839" y="73367"/>
                  </a:moveTo>
                  <a:lnTo>
                    <a:pt x="360438" y="59436"/>
                  </a:lnTo>
                  <a:lnTo>
                    <a:pt x="347306" y="54190"/>
                  </a:lnTo>
                  <a:lnTo>
                    <a:pt x="333463" y="50609"/>
                  </a:lnTo>
                  <a:lnTo>
                    <a:pt x="324866" y="41630"/>
                  </a:lnTo>
                  <a:lnTo>
                    <a:pt x="329666" y="34290"/>
                  </a:lnTo>
                  <a:lnTo>
                    <a:pt x="339953" y="32105"/>
                  </a:lnTo>
                  <a:lnTo>
                    <a:pt x="350367" y="34683"/>
                  </a:lnTo>
                  <a:lnTo>
                    <a:pt x="355561" y="41630"/>
                  </a:lnTo>
                  <a:lnTo>
                    <a:pt x="365785" y="40220"/>
                  </a:lnTo>
                  <a:lnTo>
                    <a:pt x="364731" y="34569"/>
                  </a:lnTo>
                  <a:lnTo>
                    <a:pt x="361556" y="30340"/>
                  </a:lnTo>
                  <a:lnTo>
                    <a:pt x="357314" y="27876"/>
                  </a:lnTo>
                  <a:lnTo>
                    <a:pt x="344449" y="24231"/>
                  </a:lnTo>
                  <a:lnTo>
                    <a:pt x="329984" y="24955"/>
                  </a:lnTo>
                  <a:lnTo>
                    <a:pt x="318427" y="30848"/>
                  </a:lnTo>
                  <a:lnTo>
                    <a:pt x="314286" y="42684"/>
                  </a:lnTo>
                  <a:lnTo>
                    <a:pt x="321043" y="56032"/>
                  </a:lnTo>
                  <a:lnTo>
                    <a:pt x="334441" y="61074"/>
                  </a:lnTo>
                  <a:lnTo>
                    <a:pt x="348170" y="64858"/>
                  </a:lnTo>
                  <a:lnTo>
                    <a:pt x="355904" y="74434"/>
                  </a:lnTo>
                  <a:lnTo>
                    <a:pt x="350558" y="82918"/>
                  </a:lnTo>
                  <a:lnTo>
                    <a:pt x="339026" y="85140"/>
                  </a:lnTo>
                  <a:lnTo>
                    <a:pt x="327291" y="82016"/>
                  </a:lnTo>
                  <a:lnTo>
                    <a:pt x="321335" y="74434"/>
                  </a:lnTo>
                  <a:lnTo>
                    <a:pt x="311467" y="76200"/>
                  </a:lnTo>
                  <a:lnTo>
                    <a:pt x="321360" y="89446"/>
                  </a:lnTo>
                  <a:lnTo>
                    <a:pt x="340614" y="93827"/>
                  </a:lnTo>
                  <a:lnTo>
                    <a:pt x="359130" y="88696"/>
                  </a:lnTo>
                  <a:lnTo>
                    <a:pt x="366839" y="73367"/>
                  </a:lnTo>
                  <a:close/>
                </a:path>
                <a:path w="553719" h="117475">
                  <a:moveTo>
                    <a:pt x="405638" y="83248"/>
                  </a:moveTo>
                  <a:lnTo>
                    <a:pt x="398589" y="85725"/>
                  </a:lnTo>
                  <a:lnTo>
                    <a:pt x="391541" y="83959"/>
                  </a:lnTo>
                  <a:lnTo>
                    <a:pt x="392239" y="75488"/>
                  </a:lnTo>
                  <a:lnTo>
                    <a:pt x="392239" y="33159"/>
                  </a:lnTo>
                  <a:lnTo>
                    <a:pt x="404583" y="33159"/>
                  </a:lnTo>
                  <a:lnTo>
                    <a:pt x="404583" y="25044"/>
                  </a:lnTo>
                  <a:lnTo>
                    <a:pt x="392239" y="25044"/>
                  </a:lnTo>
                  <a:lnTo>
                    <a:pt x="392239" y="9880"/>
                  </a:lnTo>
                  <a:lnTo>
                    <a:pt x="384835" y="9880"/>
                  </a:lnTo>
                  <a:lnTo>
                    <a:pt x="381660" y="25044"/>
                  </a:lnTo>
                  <a:lnTo>
                    <a:pt x="373189" y="25044"/>
                  </a:lnTo>
                  <a:lnTo>
                    <a:pt x="373189" y="33159"/>
                  </a:lnTo>
                  <a:lnTo>
                    <a:pt x="380949" y="33159"/>
                  </a:lnTo>
                  <a:lnTo>
                    <a:pt x="380949" y="77965"/>
                  </a:lnTo>
                  <a:lnTo>
                    <a:pt x="383171" y="87147"/>
                  </a:lnTo>
                  <a:lnTo>
                    <a:pt x="388937" y="91986"/>
                  </a:lnTo>
                  <a:lnTo>
                    <a:pt x="396875" y="93243"/>
                  </a:lnTo>
                  <a:lnTo>
                    <a:pt x="405638" y="91719"/>
                  </a:lnTo>
                  <a:lnTo>
                    <a:pt x="405638" y="83248"/>
                  </a:lnTo>
                  <a:close/>
                </a:path>
                <a:path w="553719" h="117475">
                  <a:moveTo>
                    <a:pt x="477253" y="84658"/>
                  </a:moveTo>
                  <a:lnTo>
                    <a:pt x="469836" y="86423"/>
                  </a:lnTo>
                  <a:lnTo>
                    <a:pt x="467017" y="82194"/>
                  </a:lnTo>
                  <a:lnTo>
                    <a:pt x="467156" y="79375"/>
                  </a:lnTo>
                  <a:lnTo>
                    <a:pt x="467258" y="77520"/>
                  </a:lnTo>
                  <a:lnTo>
                    <a:pt x="467372" y="58915"/>
                  </a:lnTo>
                  <a:lnTo>
                    <a:pt x="467372" y="46215"/>
                  </a:lnTo>
                  <a:lnTo>
                    <a:pt x="465632" y="36144"/>
                  </a:lnTo>
                  <a:lnTo>
                    <a:pt x="462762" y="32105"/>
                  </a:lnTo>
                  <a:lnTo>
                    <a:pt x="460629" y="29108"/>
                  </a:lnTo>
                  <a:lnTo>
                    <a:pt x="452640" y="24980"/>
                  </a:lnTo>
                  <a:lnTo>
                    <a:pt x="441972" y="23634"/>
                  </a:lnTo>
                  <a:lnTo>
                    <a:pt x="431634" y="24663"/>
                  </a:lnTo>
                  <a:lnTo>
                    <a:pt x="423545" y="27914"/>
                  </a:lnTo>
                  <a:lnTo>
                    <a:pt x="417969" y="33604"/>
                  </a:lnTo>
                  <a:lnTo>
                    <a:pt x="415163" y="41986"/>
                  </a:lnTo>
                  <a:lnTo>
                    <a:pt x="426808" y="43040"/>
                  </a:lnTo>
                  <a:lnTo>
                    <a:pt x="427164" y="34569"/>
                  </a:lnTo>
                  <a:lnTo>
                    <a:pt x="433158" y="32461"/>
                  </a:lnTo>
                  <a:lnTo>
                    <a:pt x="441617" y="32105"/>
                  </a:lnTo>
                  <a:lnTo>
                    <a:pt x="452907" y="32105"/>
                  </a:lnTo>
                  <a:lnTo>
                    <a:pt x="457136" y="38811"/>
                  </a:lnTo>
                  <a:lnTo>
                    <a:pt x="456082" y="51155"/>
                  </a:lnTo>
                  <a:lnTo>
                    <a:pt x="456082" y="58915"/>
                  </a:lnTo>
                  <a:lnTo>
                    <a:pt x="455256" y="69532"/>
                  </a:lnTo>
                  <a:lnTo>
                    <a:pt x="451319" y="77520"/>
                  </a:lnTo>
                  <a:lnTo>
                    <a:pt x="444474" y="82715"/>
                  </a:lnTo>
                  <a:lnTo>
                    <a:pt x="434924" y="85013"/>
                  </a:lnTo>
                  <a:lnTo>
                    <a:pt x="427863" y="85013"/>
                  </a:lnTo>
                  <a:lnTo>
                    <a:pt x="423633" y="80429"/>
                  </a:lnTo>
                  <a:lnTo>
                    <a:pt x="423633" y="73367"/>
                  </a:lnTo>
                  <a:lnTo>
                    <a:pt x="426567" y="64363"/>
                  </a:lnTo>
                  <a:lnTo>
                    <a:pt x="434174" y="60325"/>
                  </a:lnTo>
                  <a:lnTo>
                    <a:pt x="444614" y="59182"/>
                  </a:lnTo>
                  <a:lnTo>
                    <a:pt x="456082" y="58915"/>
                  </a:lnTo>
                  <a:lnTo>
                    <a:pt x="456082" y="51155"/>
                  </a:lnTo>
                  <a:lnTo>
                    <a:pt x="439915" y="51447"/>
                  </a:lnTo>
                  <a:lnTo>
                    <a:pt x="425704" y="53797"/>
                  </a:lnTo>
                  <a:lnTo>
                    <a:pt x="415658" y="60375"/>
                  </a:lnTo>
                  <a:lnTo>
                    <a:pt x="411988" y="73367"/>
                  </a:lnTo>
                  <a:lnTo>
                    <a:pt x="413397" y="81826"/>
                  </a:lnTo>
                  <a:lnTo>
                    <a:pt x="417461" y="88061"/>
                  </a:lnTo>
                  <a:lnTo>
                    <a:pt x="423900" y="91973"/>
                  </a:lnTo>
                  <a:lnTo>
                    <a:pt x="432447" y="93484"/>
                  </a:lnTo>
                  <a:lnTo>
                    <a:pt x="440956" y="92468"/>
                  </a:lnTo>
                  <a:lnTo>
                    <a:pt x="447357" y="89331"/>
                  </a:lnTo>
                  <a:lnTo>
                    <a:pt x="452005" y="85013"/>
                  </a:lnTo>
                  <a:lnTo>
                    <a:pt x="452297" y="84747"/>
                  </a:lnTo>
                  <a:lnTo>
                    <a:pt x="456438" y="79375"/>
                  </a:lnTo>
                  <a:lnTo>
                    <a:pt x="457847" y="86652"/>
                  </a:lnTo>
                  <a:lnTo>
                    <a:pt x="462483" y="91097"/>
                  </a:lnTo>
                  <a:lnTo>
                    <a:pt x="469290" y="92760"/>
                  </a:lnTo>
                  <a:lnTo>
                    <a:pt x="477253" y="91719"/>
                  </a:lnTo>
                  <a:lnTo>
                    <a:pt x="477253" y="86423"/>
                  </a:lnTo>
                  <a:lnTo>
                    <a:pt x="477253" y="84658"/>
                  </a:lnTo>
                  <a:close/>
                </a:path>
                <a:path w="553719" h="117475">
                  <a:moveTo>
                    <a:pt x="517461" y="24345"/>
                  </a:moveTo>
                  <a:lnTo>
                    <a:pt x="509346" y="24079"/>
                  </a:lnTo>
                  <a:lnTo>
                    <a:pt x="503389" y="26949"/>
                  </a:lnTo>
                  <a:lnTo>
                    <a:pt x="499351" y="32131"/>
                  </a:lnTo>
                  <a:lnTo>
                    <a:pt x="497001" y="38811"/>
                  </a:lnTo>
                  <a:lnTo>
                    <a:pt x="495947" y="35280"/>
                  </a:lnTo>
                  <a:lnTo>
                    <a:pt x="496646" y="29286"/>
                  </a:lnTo>
                  <a:lnTo>
                    <a:pt x="496290" y="25044"/>
                  </a:lnTo>
                  <a:lnTo>
                    <a:pt x="485711" y="25044"/>
                  </a:lnTo>
                  <a:lnTo>
                    <a:pt x="486067" y="92075"/>
                  </a:lnTo>
                  <a:lnTo>
                    <a:pt x="497357" y="92075"/>
                  </a:lnTo>
                  <a:lnTo>
                    <a:pt x="497217" y="71577"/>
                  </a:lnTo>
                  <a:lnTo>
                    <a:pt x="497624" y="51676"/>
                  </a:lnTo>
                  <a:lnTo>
                    <a:pt x="502907" y="37604"/>
                  </a:lnTo>
                  <a:lnTo>
                    <a:pt x="517461" y="34569"/>
                  </a:lnTo>
                  <a:lnTo>
                    <a:pt x="517461" y="24345"/>
                  </a:lnTo>
                  <a:close/>
                </a:path>
                <a:path w="553719" h="117475">
                  <a:moveTo>
                    <a:pt x="553440" y="83248"/>
                  </a:moveTo>
                  <a:lnTo>
                    <a:pt x="546379" y="85725"/>
                  </a:lnTo>
                  <a:lnTo>
                    <a:pt x="539330" y="83959"/>
                  </a:lnTo>
                  <a:lnTo>
                    <a:pt x="540029" y="75488"/>
                  </a:lnTo>
                  <a:lnTo>
                    <a:pt x="540029" y="33159"/>
                  </a:lnTo>
                  <a:lnTo>
                    <a:pt x="552373" y="33159"/>
                  </a:lnTo>
                  <a:lnTo>
                    <a:pt x="552373" y="25044"/>
                  </a:lnTo>
                  <a:lnTo>
                    <a:pt x="540029" y="25044"/>
                  </a:lnTo>
                  <a:lnTo>
                    <a:pt x="540029" y="9880"/>
                  </a:lnTo>
                  <a:lnTo>
                    <a:pt x="532625" y="9880"/>
                  </a:lnTo>
                  <a:lnTo>
                    <a:pt x="529450" y="25044"/>
                  </a:lnTo>
                  <a:lnTo>
                    <a:pt x="520992" y="25044"/>
                  </a:lnTo>
                  <a:lnTo>
                    <a:pt x="520992" y="33159"/>
                  </a:lnTo>
                  <a:lnTo>
                    <a:pt x="528751" y="33159"/>
                  </a:lnTo>
                  <a:lnTo>
                    <a:pt x="528751" y="77965"/>
                  </a:lnTo>
                  <a:lnTo>
                    <a:pt x="530961" y="87147"/>
                  </a:lnTo>
                  <a:lnTo>
                    <a:pt x="536727" y="91986"/>
                  </a:lnTo>
                  <a:lnTo>
                    <a:pt x="544664" y="93243"/>
                  </a:lnTo>
                  <a:lnTo>
                    <a:pt x="553440" y="91719"/>
                  </a:lnTo>
                  <a:lnTo>
                    <a:pt x="553440" y="83248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2186" y="2192465"/>
              <a:ext cx="418690" cy="8747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68565" y="2192465"/>
              <a:ext cx="68782" cy="8747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63099" y="2192465"/>
              <a:ext cx="84655" cy="87476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716127" y="2399334"/>
              <a:ext cx="511809" cy="117475"/>
            </a:xfrm>
            <a:custGeom>
              <a:avLst/>
              <a:gdLst/>
              <a:ahLst/>
              <a:cxnLst/>
              <a:rect l="l" t="t" r="r" b="b"/>
              <a:pathLst>
                <a:path w="511809" h="117475">
                  <a:moveTo>
                    <a:pt x="32461" y="83248"/>
                  </a:moveTo>
                  <a:lnTo>
                    <a:pt x="25400" y="85725"/>
                  </a:lnTo>
                  <a:lnTo>
                    <a:pt x="18351" y="83959"/>
                  </a:lnTo>
                  <a:lnTo>
                    <a:pt x="19050" y="75488"/>
                  </a:lnTo>
                  <a:lnTo>
                    <a:pt x="19050" y="33159"/>
                  </a:lnTo>
                  <a:lnTo>
                    <a:pt x="31394" y="33159"/>
                  </a:lnTo>
                  <a:lnTo>
                    <a:pt x="31394" y="25044"/>
                  </a:lnTo>
                  <a:lnTo>
                    <a:pt x="19050" y="25044"/>
                  </a:lnTo>
                  <a:lnTo>
                    <a:pt x="19050" y="9880"/>
                  </a:lnTo>
                  <a:lnTo>
                    <a:pt x="11645" y="9880"/>
                  </a:lnTo>
                  <a:lnTo>
                    <a:pt x="8470" y="25044"/>
                  </a:lnTo>
                  <a:lnTo>
                    <a:pt x="0" y="25044"/>
                  </a:lnTo>
                  <a:lnTo>
                    <a:pt x="0" y="33159"/>
                  </a:lnTo>
                  <a:lnTo>
                    <a:pt x="7759" y="33159"/>
                  </a:lnTo>
                  <a:lnTo>
                    <a:pt x="7759" y="77965"/>
                  </a:lnTo>
                  <a:lnTo>
                    <a:pt x="9982" y="87147"/>
                  </a:lnTo>
                  <a:lnTo>
                    <a:pt x="15748" y="91986"/>
                  </a:lnTo>
                  <a:lnTo>
                    <a:pt x="23685" y="93243"/>
                  </a:lnTo>
                  <a:lnTo>
                    <a:pt x="32461" y="91719"/>
                  </a:lnTo>
                  <a:lnTo>
                    <a:pt x="32461" y="83248"/>
                  </a:lnTo>
                  <a:close/>
                </a:path>
                <a:path w="511809" h="117475">
                  <a:moveTo>
                    <a:pt x="53263" y="25044"/>
                  </a:moveTo>
                  <a:lnTo>
                    <a:pt x="41973" y="25044"/>
                  </a:lnTo>
                  <a:lnTo>
                    <a:pt x="41973" y="92062"/>
                  </a:lnTo>
                  <a:lnTo>
                    <a:pt x="53263" y="92062"/>
                  </a:lnTo>
                  <a:lnTo>
                    <a:pt x="53263" y="25044"/>
                  </a:lnTo>
                  <a:close/>
                </a:path>
                <a:path w="511809" h="117475">
                  <a:moveTo>
                    <a:pt x="53263" y="0"/>
                  </a:moveTo>
                  <a:lnTo>
                    <a:pt x="41973" y="0"/>
                  </a:lnTo>
                  <a:lnTo>
                    <a:pt x="41973" y="10591"/>
                  </a:lnTo>
                  <a:lnTo>
                    <a:pt x="53263" y="10591"/>
                  </a:lnTo>
                  <a:lnTo>
                    <a:pt x="53263" y="0"/>
                  </a:lnTo>
                  <a:close/>
                </a:path>
                <a:path w="511809" h="117475">
                  <a:moveTo>
                    <a:pt x="159219" y="47663"/>
                  </a:moveTo>
                  <a:lnTo>
                    <a:pt x="154609" y="30314"/>
                  </a:lnTo>
                  <a:lnTo>
                    <a:pt x="139331" y="23634"/>
                  </a:lnTo>
                  <a:lnTo>
                    <a:pt x="128397" y="23990"/>
                  </a:lnTo>
                  <a:lnTo>
                    <a:pt x="122758" y="28930"/>
                  </a:lnTo>
                  <a:lnTo>
                    <a:pt x="118872" y="36334"/>
                  </a:lnTo>
                  <a:lnTo>
                    <a:pt x="112280" y="26708"/>
                  </a:lnTo>
                  <a:lnTo>
                    <a:pt x="100266" y="23901"/>
                  </a:lnTo>
                  <a:lnTo>
                    <a:pt x="88125" y="27305"/>
                  </a:lnTo>
                  <a:lnTo>
                    <a:pt x="81127" y="36334"/>
                  </a:lnTo>
                  <a:lnTo>
                    <a:pt x="80073" y="33515"/>
                  </a:lnTo>
                  <a:lnTo>
                    <a:pt x="80784" y="28575"/>
                  </a:lnTo>
                  <a:lnTo>
                    <a:pt x="80429" y="25044"/>
                  </a:lnTo>
                  <a:lnTo>
                    <a:pt x="69850" y="25044"/>
                  </a:lnTo>
                  <a:lnTo>
                    <a:pt x="70192" y="92062"/>
                  </a:lnTo>
                  <a:lnTo>
                    <a:pt x="81127" y="92062"/>
                  </a:lnTo>
                  <a:lnTo>
                    <a:pt x="81178" y="73279"/>
                  </a:lnTo>
                  <a:lnTo>
                    <a:pt x="80962" y="54190"/>
                  </a:lnTo>
                  <a:lnTo>
                    <a:pt x="84709" y="39141"/>
                  </a:lnTo>
                  <a:lnTo>
                    <a:pt x="96647" y="32461"/>
                  </a:lnTo>
                  <a:lnTo>
                    <a:pt x="107238" y="31750"/>
                  </a:lnTo>
                  <a:lnTo>
                    <a:pt x="109004" y="39154"/>
                  </a:lnTo>
                  <a:lnTo>
                    <a:pt x="109004" y="92062"/>
                  </a:lnTo>
                  <a:lnTo>
                    <a:pt x="119938" y="92062"/>
                  </a:lnTo>
                  <a:lnTo>
                    <a:pt x="119926" y="73380"/>
                  </a:lnTo>
                  <a:lnTo>
                    <a:pt x="119621" y="54190"/>
                  </a:lnTo>
                  <a:lnTo>
                    <a:pt x="123355" y="39039"/>
                  </a:lnTo>
                  <a:lnTo>
                    <a:pt x="135458" y="32461"/>
                  </a:lnTo>
                  <a:lnTo>
                    <a:pt x="146037" y="32105"/>
                  </a:lnTo>
                  <a:lnTo>
                    <a:pt x="147802" y="39154"/>
                  </a:lnTo>
                  <a:lnTo>
                    <a:pt x="147802" y="92062"/>
                  </a:lnTo>
                  <a:lnTo>
                    <a:pt x="158737" y="92062"/>
                  </a:lnTo>
                  <a:lnTo>
                    <a:pt x="158724" y="70116"/>
                  </a:lnTo>
                  <a:lnTo>
                    <a:pt x="159219" y="47663"/>
                  </a:lnTo>
                  <a:close/>
                </a:path>
                <a:path w="511809" h="117475">
                  <a:moveTo>
                    <a:pt x="231749" y="61023"/>
                  </a:moveTo>
                  <a:lnTo>
                    <a:pt x="231051" y="52209"/>
                  </a:lnTo>
                  <a:lnTo>
                    <a:pt x="230543" y="45656"/>
                  </a:lnTo>
                  <a:lnTo>
                    <a:pt x="225526" y="33870"/>
                  </a:lnTo>
                  <a:lnTo>
                    <a:pt x="224282" y="32854"/>
                  </a:lnTo>
                  <a:lnTo>
                    <a:pt x="220459" y="29756"/>
                  </a:lnTo>
                  <a:lnTo>
                    <a:pt x="220459" y="52209"/>
                  </a:lnTo>
                  <a:lnTo>
                    <a:pt x="184124" y="52209"/>
                  </a:lnTo>
                  <a:lnTo>
                    <a:pt x="184124" y="48336"/>
                  </a:lnTo>
                  <a:lnTo>
                    <a:pt x="185191" y="44805"/>
                  </a:lnTo>
                  <a:lnTo>
                    <a:pt x="186245" y="42329"/>
                  </a:lnTo>
                  <a:lnTo>
                    <a:pt x="195008" y="33604"/>
                  </a:lnTo>
                  <a:lnTo>
                    <a:pt x="206921" y="32854"/>
                  </a:lnTo>
                  <a:lnTo>
                    <a:pt x="217043" y="39306"/>
                  </a:lnTo>
                  <a:lnTo>
                    <a:pt x="220459" y="52209"/>
                  </a:lnTo>
                  <a:lnTo>
                    <a:pt x="220459" y="29756"/>
                  </a:lnTo>
                  <a:lnTo>
                    <a:pt x="216217" y="26301"/>
                  </a:lnTo>
                  <a:lnTo>
                    <a:pt x="202120" y="23634"/>
                  </a:lnTo>
                  <a:lnTo>
                    <a:pt x="188709" y="26009"/>
                  </a:lnTo>
                  <a:lnTo>
                    <a:pt x="179451" y="32854"/>
                  </a:lnTo>
                  <a:lnTo>
                    <a:pt x="174040" y="43726"/>
                  </a:lnTo>
                  <a:lnTo>
                    <a:pt x="172135" y="58204"/>
                  </a:lnTo>
                  <a:lnTo>
                    <a:pt x="173901" y="73088"/>
                  </a:lnTo>
                  <a:lnTo>
                    <a:pt x="179679" y="84175"/>
                  </a:lnTo>
                  <a:lnTo>
                    <a:pt x="189344" y="91097"/>
                  </a:lnTo>
                  <a:lnTo>
                    <a:pt x="202819" y="93484"/>
                  </a:lnTo>
                  <a:lnTo>
                    <a:pt x="212471" y="92392"/>
                  </a:lnTo>
                  <a:lnTo>
                    <a:pt x="220243" y="89242"/>
                  </a:lnTo>
                  <a:lnTo>
                    <a:pt x="224790" y="85369"/>
                  </a:lnTo>
                  <a:lnTo>
                    <a:pt x="226085" y="84251"/>
                  </a:lnTo>
                  <a:lnTo>
                    <a:pt x="229984" y="77609"/>
                  </a:lnTo>
                  <a:lnTo>
                    <a:pt x="220103" y="74790"/>
                  </a:lnTo>
                  <a:lnTo>
                    <a:pt x="217995" y="80784"/>
                  </a:lnTo>
                  <a:lnTo>
                    <a:pt x="212001" y="85369"/>
                  </a:lnTo>
                  <a:lnTo>
                    <a:pt x="184124" y="61023"/>
                  </a:lnTo>
                  <a:lnTo>
                    <a:pt x="231749" y="61023"/>
                  </a:lnTo>
                  <a:close/>
                </a:path>
                <a:path w="511809" h="117475">
                  <a:moveTo>
                    <a:pt x="309346" y="109347"/>
                  </a:moveTo>
                  <a:lnTo>
                    <a:pt x="235623" y="109347"/>
                  </a:lnTo>
                  <a:lnTo>
                    <a:pt x="235623" y="117462"/>
                  </a:lnTo>
                  <a:lnTo>
                    <a:pt x="309346" y="117462"/>
                  </a:lnTo>
                  <a:lnTo>
                    <a:pt x="309346" y="109347"/>
                  </a:lnTo>
                  <a:close/>
                </a:path>
                <a:path w="511809" h="117475">
                  <a:moveTo>
                    <a:pt x="372833" y="61023"/>
                  </a:moveTo>
                  <a:lnTo>
                    <a:pt x="361556" y="29756"/>
                  </a:lnTo>
                  <a:lnTo>
                    <a:pt x="361556" y="52209"/>
                  </a:lnTo>
                  <a:lnTo>
                    <a:pt x="325221" y="52209"/>
                  </a:lnTo>
                  <a:lnTo>
                    <a:pt x="325221" y="48336"/>
                  </a:lnTo>
                  <a:lnTo>
                    <a:pt x="326275" y="44805"/>
                  </a:lnTo>
                  <a:lnTo>
                    <a:pt x="327342" y="42329"/>
                  </a:lnTo>
                  <a:lnTo>
                    <a:pt x="336105" y="33604"/>
                  </a:lnTo>
                  <a:lnTo>
                    <a:pt x="348018" y="32854"/>
                  </a:lnTo>
                  <a:lnTo>
                    <a:pt x="358140" y="39306"/>
                  </a:lnTo>
                  <a:lnTo>
                    <a:pt x="361556" y="52209"/>
                  </a:lnTo>
                  <a:lnTo>
                    <a:pt x="361556" y="29756"/>
                  </a:lnTo>
                  <a:lnTo>
                    <a:pt x="357314" y="26301"/>
                  </a:lnTo>
                  <a:lnTo>
                    <a:pt x="343204" y="23634"/>
                  </a:lnTo>
                  <a:lnTo>
                    <a:pt x="329793" y="26009"/>
                  </a:lnTo>
                  <a:lnTo>
                    <a:pt x="320548" y="32854"/>
                  </a:lnTo>
                  <a:lnTo>
                    <a:pt x="315137" y="43726"/>
                  </a:lnTo>
                  <a:lnTo>
                    <a:pt x="313232" y="58204"/>
                  </a:lnTo>
                  <a:lnTo>
                    <a:pt x="314998" y="73088"/>
                  </a:lnTo>
                  <a:lnTo>
                    <a:pt x="320763" y="84175"/>
                  </a:lnTo>
                  <a:lnTo>
                    <a:pt x="330441" y="91097"/>
                  </a:lnTo>
                  <a:lnTo>
                    <a:pt x="343916" y="93484"/>
                  </a:lnTo>
                  <a:lnTo>
                    <a:pt x="353568" y="92392"/>
                  </a:lnTo>
                  <a:lnTo>
                    <a:pt x="361327" y="89242"/>
                  </a:lnTo>
                  <a:lnTo>
                    <a:pt x="365874" y="85369"/>
                  </a:lnTo>
                  <a:lnTo>
                    <a:pt x="367182" y="84251"/>
                  </a:lnTo>
                  <a:lnTo>
                    <a:pt x="371081" y="77609"/>
                  </a:lnTo>
                  <a:lnTo>
                    <a:pt x="361200" y="74790"/>
                  </a:lnTo>
                  <a:lnTo>
                    <a:pt x="359079" y="80784"/>
                  </a:lnTo>
                  <a:lnTo>
                    <a:pt x="353085" y="85369"/>
                  </a:lnTo>
                  <a:lnTo>
                    <a:pt x="325221" y="61023"/>
                  </a:lnTo>
                  <a:lnTo>
                    <a:pt x="372833" y="61023"/>
                  </a:lnTo>
                  <a:close/>
                </a:path>
                <a:path w="511809" h="117475">
                  <a:moveTo>
                    <a:pt x="441185" y="47002"/>
                  </a:moveTo>
                  <a:lnTo>
                    <a:pt x="435952" y="29870"/>
                  </a:lnTo>
                  <a:lnTo>
                    <a:pt x="419747" y="23634"/>
                  </a:lnTo>
                  <a:lnTo>
                    <a:pt x="408470" y="23990"/>
                  </a:lnTo>
                  <a:lnTo>
                    <a:pt x="402120" y="28575"/>
                  </a:lnTo>
                  <a:lnTo>
                    <a:pt x="398233" y="36334"/>
                  </a:lnTo>
                  <a:lnTo>
                    <a:pt x="397179" y="33515"/>
                  </a:lnTo>
                  <a:lnTo>
                    <a:pt x="397878" y="28575"/>
                  </a:lnTo>
                  <a:lnTo>
                    <a:pt x="397535" y="25044"/>
                  </a:lnTo>
                  <a:lnTo>
                    <a:pt x="386943" y="25044"/>
                  </a:lnTo>
                  <a:lnTo>
                    <a:pt x="387299" y="92062"/>
                  </a:lnTo>
                  <a:lnTo>
                    <a:pt x="398589" y="92062"/>
                  </a:lnTo>
                  <a:lnTo>
                    <a:pt x="398462" y="72885"/>
                  </a:lnTo>
                  <a:lnTo>
                    <a:pt x="398373" y="53670"/>
                  </a:lnTo>
                  <a:lnTo>
                    <a:pt x="402704" y="38747"/>
                  </a:lnTo>
                  <a:lnTo>
                    <a:pt x="415874" y="32461"/>
                  </a:lnTo>
                  <a:lnTo>
                    <a:pt x="426808" y="32105"/>
                  </a:lnTo>
                  <a:lnTo>
                    <a:pt x="429628" y="38455"/>
                  </a:lnTo>
                  <a:lnTo>
                    <a:pt x="429628" y="92062"/>
                  </a:lnTo>
                  <a:lnTo>
                    <a:pt x="440918" y="92062"/>
                  </a:lnTo>
                  <a:lnTo>
                    <a:pt x="440982" y="69570"/>
                  </a:lnTo>
                  <a:lnTo>
                    <a:pt x="441185" y="47002"/>
                  </a:lnTo>
                  <a:close/>
                </a:path>
                <a:path w="511809" h="117475">
                  <a:moveTo>
                    <a:pt x="511467" y="92062"/>
                  </a:moveTo>
                  <a:lnTo>
                    <a:pt x="511416" y="81140"/>
                  </a:lnTo>
                  <a:lnTo>
                    <a:pt x="511251" y="35280"/>
                  </a:lnTo>
                  <a:lnTo>
                    <a:pt x="511111" y="0"/>
                  </a:lnTo>
                  <a:lnTo>
                    <a:pt x="499821" y="0"/>
                  </a:lnTo>
                  <a:lnTo>
                    <a:pt x="500176" y="35280"/>
                  </a:lnTo>
                  <a:lnTo>
                    <a:pt x="499821" y="34696"/>
                  </a:lnTo>
                  <a:lnTo>
                    <a:pt x="499821" y="57848"/>
                  </a:lnTo>
                  <a:lnTo>
                    <a:pt x="499097" y="68592"/>
                  </a:lnTo>
                  <a:lnTo>
                    <a:pt x="496379" y="77076"/>
                  </a:lnTo>
                  <a:lnTo>
                    <a:pt x="490893" y="82651"/>
                  </a:lnTo>
                  <a:lnTo>
                    <a:pt x="481838" y="84658"/>
                  </a:lnTo>
                  <a:lnTo>
                    <a:pt x="473544" y="82562"/>
                  </a:lnTo>
                  <a:lnTo>
                    <a:pt x="468744" y="76898"/>
                  </a:lnTo>
                  <a:lnTo>
                    <a:pt x="466509" y="68592"/>
                  </a:lnTo>
                  <a:lnTo>
                    <a:pt x="465975" y="58915"/>
                  </a:lnTo>
                  <a:lnTo>
                    <a:pt x="466001" y="57848"/>
                  </a:lnTo>
                  <a:lnTo>
                    <a:pt x="466509" y="48323"/>
                  </a:lnTo>
                  <a:lnTo>
                    <a:pt x="468782" y="39903"/>
                  </a:lnTo>
                  <a:lnTo>
                    <a:pt x="473697" y="34201"/>
                  </a:lnTo>
                  <a:lnTo>
                    <a:pt x="482180" y="32105"/>
                  </a:lnTo>
                  <a:lnTo>
                    <a:pt x="491045" y="33896"/>
                  </a:lnTo>
                  <a:lnTo>
                    <a:pt x="496430" y="39293"/>
                  </a:lnTo>
                  <a:lnTo>
                    <a:pt x="499097" y="47536"/>
                  </a:lnTo>
                  <a:lnTo>
                    <a:pt x="499821" y="57848"/>
                  </a:lnTo>
                  <a:lnTo>
                    <a:pt x="499821" y="34696"/>
                  </a:lnTo>
                  <a:lnTo>
                    <a:pt x="498271" y="32105"/>
                  </a:lnTo>
                  <a:lnTo>
                    <a:pt x="495947" y="28219"/>
                  </a:lnTo>
                  <a:lnTo>
                    <a:pt x="489940" y="23634"/>
                  </a:lnTo>
                  <a:lnTo>
                    <a:pt x="479005" y="23634"/>
                  </a:lnTo>
                  <a:lnTo>
                    <a:pt x="468160" y="25882"/>
                  </a:lnTo>
                  <a:lnTo>
                    <a:pt x="460451" y="32550"/>
                  </a:lnTo>
                  <a:lnTo>
                    <a:pt x="455841" y="43573"/>
                  </a:lnTo>
                  <a:lnTo>
                    <a:pt x="454317" y="58915"/>
                  </a:lnTo>
                  <a:lnTo>
                    <a:pt x="455701" y="73088"/>
                  </a:lnTo>
                  <a:lnTo>
                    <a:pt x="459790" y="83997"/>
                  </a:lnTo>
                  <a:lnTo>
                    <a:pt x="467321" y="91008"/>
                  </a:lnTo>
                  <a:lnTo>
                    <a:pt x="479005" y="93484"/>
                  </a:lnTo>
                  <a:lnTo>
                    <a:pt x="489940" y="93484"/>
                  </a:lnTo>
                  <a:lnTo>
                    <a:pt x="496290" y="89242"/>
                  </a:lnTo>
                  <a:lnTo>
                    <a:pt x="498284" y="84658"/>
                  </a:lnTo>
                  <a:lnTo>
                    <a:pt x="499821" y="81140"/>
                  </a:lnTo>
                  <a:lnTo>
                    <a:pt x="500875" y="83959"/>
                  </a:lnTo>
                  <a:lnTo>
                    <a:pt x="500176" y="88544"/>
                  </a:lnTo>
                  <a:lnTo>
                    <a:pt x="500875" y="92062"/>
                  </a:lnTo>
                  <a:lnTo>
                    <a:pt x="511467" y="9206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1892" y="2403920"/>
              <a:ext cx="418690" cy="8747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92804" y="2403920"/>
              <a:ext cx="84655" cy="8747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98270" y="2403920"/>
              <a:ext cx="68782" cy="87476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722833" y="2610789"/>
              <a:ext cx="930275" cy="117475"/>
            </a:xfrm>
            <a:custGeom>
              <a:avLst/>
              <a:gdLst/>
              <a:ahLst/>
              <a:cxnLst/>
              <a:rect l="l" t="t" r="r" b="b"/>
              <a:pathLst>
                <a:path w="930275" h="117475">
                  <a:moveTo>
                    <a:pt x="31750" y="24345"/>
                  </a:moveTo>
                  <a:lnTo>
                    <a:pt x="23634" y="24079"/>
                  </a:lnTo>
                  <a:lnTo>
                    <a:pt x="17678" y="26949"/>
                  </a:lnTo>
                  <a:lnTo>
                    <a:pt x="13639" y="32131"/>
                  </a:lnTo>
                  <a:lnTo>
                    <a:pt x="11290" y="38811"/>
                  </a:lnTo>
                  <a:lnTo>
                    <a:pt x="10236" y="35280"/>
                  </a:lnTo>
                  <a:lnTo>
                    <a:pt x="10934" y="29286"/>
                  </a:lnTo>
                  <a:lnTo>
                    <a:pt x="10579" y="25044"/>
                  </a:lnTo>
                  <a:lnTo>
                    <a:pt x="0" y="25044"/>
                  </a:lnTo>
                  <a:lnTo>
                    <a:pt x="355" y="92062"/>
                  </a:lnTo>
                  <a:lnTo>
                    <a:pt x="11645" y="92062"/>
                  </a:lnTo>
                  <a:lnTo>
                    <a:pt x="11506" y="71577"/>
                  </a:lnTo>
                  <a:lnTo>
                    <a:pt x="11899" y="51676"/>
                  </a:lnTo>
                  <a:lnTo>
                    <a:pt x="17195" y="37604"/>
                  </a:lnTo>
                  <a:lnTo>
                    <a:pt x="31750" y="34569"/>
                  </a:lnTo>
                  <a:lnTo>
                    <a:pt x="31750" y="24345"/>
                  </a:lnTo>
                  <a:close/>
                </a:path>
                <a:path w="930275" h="117475">
                  <a:moveTo>
                    <a:pt x="98412" y="61023"/>
                  </a:moveTo>
                  <a:lnTo>
                    <a:pt x="97713" y="52209"/>
                  </a:lnTo>
                  <a:lnTo>
                    <a:pt x="97205" y="45656"/>
                  </a:lnTo>
                  <a:lnTo>
                    <a:pt x="92202" y="33870"/>
                  </a:lnTo>
                  <a:lnTo>
                    <a:pt x="90944" y="32854"/>
                  </a:lnTo>
                  <a:lnTo>
                    <a:pt x="87122" y="29756"/>
                  </a:lnTo>
                  <a:lnTo>
                    <a:pt x="87122" y="52209"/>
                  </a:lnTo>
                  <a:lnTo>
                    <a:pt x="50800" y="52209"/>
                  </a:lnTo>
                  <a:lnTo>
                    <a:pt x="50800" y="48336"/>
                  </a:lnTo>
                  <a:lnTo>
                    <a:pt x="51854" y="44805"/>
                  </a:lnTo>
                  <a:lnTo>
                    <a:pt x="52908" y="42329"/>
                  </a:lnTo>
                  <a:lnTo>
                    <a:pt x="61683" y="33604"/>
                  </a:lnTo>
                  <a:lnTo>
                    <a:pt x="73583" y="32854"/>
                  </a:lnTo>
                  <a:lnTo>
                    <a:pt x="83718" y="39306"/>
                  </a:lnTo>
                  <a:lnTo>
                    <a:pt x="87122" y="52209"/>
                  </a:lnTo>
                  <a:lnTo>
                    <a:pt x="87122" y="29756"/>
                  </a:lnTo>
                  <a:lnTo>
                    <a:pt x="82892" y="26301"/>
                  </a:lnTo>
                  <a:lnTo>
                    <a:pt x="68783" y="23634"/>
                  </a:lnTo>
                  <a:lnTo>
                    <a:pt x="55372" y="26009"/>
                  </a:lnTo>
                  <a:lnTo>
                    <a:pt x="46126" y="32854"/>
                  </a:lnTo>
                  <a:lnTo>
                    <a:pt x="40703" y="43726"/>
                  </a:lnTo>
                  <a:lnTo>
                    <a:pt x="38798" y="58204"/>
                  </a:lnTo>
                  <a:lnTo>
                    <a:pt x="40576" y="73088"/>
                  </a:lnTo>
                  <a:lnTo>
                    <a:pt x="46342" y="84175"/>
                  </a:lnTo>
                  <a:lnTo>
                    <a:pt x="56019" y="91097"/>
                  </a:lnTo>
                  <a:lnTo>
                    <a:pt x="69494" y="93484"/>
                  </a:lnTo>
                  <a:lnTo>
                    <a:pt x="79133" y="92392"/>
                  </a:lnTo>
                  <a:lnTo>
                    <a:pt x="86906" y="89242"/>
                  </a:lnTo>
                  <a:lnTo>
                    <a:pt x="91452" y="85369"/>
                  </a:lnTo>
                  <a:lnTo>
                    <a:pt x="92748" y="84251"/>
                  </a:lnTo>
                  <a:lnTo>
                    <a:pt x="96647" y="77609"/>
                  </a:lnTo>
                  <a:lnTo>
                    <a:pt x="86766" y="74790"/>
                  </a:lnTo>
                  <a:lnTo>
                    <a:pt x="84658" y="80784"/>
                  </a:lnTo>
                  <a:lnTo>
                    <a:pt x="78663" y="85369"/>
                  </a:lnTo>
                  <a:lnTo>
                    <a:pt x="50800" y="61023"/>
                  </a:lnTo>
                  <a:lnTo>
                    <a:pt x="98412" y="61023"/>
                  </a:lnTo>
                  <a:close/>
                </a:path>
                <a:path w="930275" h="117475">
                  <a:moveTo>
                    <a:pt x="162966" y="73367"/>
                  </a:moveTo>
                  <a:lnTo>
                    <a:pt x="156552" y="59436"/>
                  </a:lnTo>
                  <a:lnTo>
                    <a:pt x="143433" y="54190"/>
                  </a:lnTo>
                  <a:lnTo>
                    <a:pt x="129578" y="50609"/>
                  </a:lnTo>
                  <a:lnTo>
                    <a:pt x="120992" y="41630"/>
                  </a:lnTo>
                  <a:lnTo>
                    <a:pt x="125780" y="34290"/>
                  </a:lnTo>
                  <a:lnTo>
                    <a:pt x="136067" y="32105"/>
                  </a:lnTo>
                  <a:lnTo>
                    <a:pt x="146481" y="34683"/>
                  </a:lnTo>
                  <a:lnTo>
                    <a:pt x="151676" y="41630"/>
                  </a:lnTo>
                  <a:lnTo>
                    <a:pt x="161899" y="40220"/>
                  </a:lnTo>
                  <a:lnTo>
                    <a:pt x="160845" y="34569"/>
                  </a:lnTo>
                  <a:lnTo>
                    <a:pt x="157670" y="30340"/>
                  </a:lnTo>
                  <a:lnTo>
                    <a:pt x="153441" y="27876"/>
                  </a:lnTo>
                  <a:lnTo>
                    <a:pt x="140563" y="24231"/>
                  </a:lnTo>
                  <a:lnTo>
                    <a:pt x="126098" y="24955"/>
                  </a:lnTo>
                  <a:lnTo>
                    <a:pt x="114554" y="30848"/>
                  </a:lnTo>
                  <a:lnTo>
                    <a:pt x="110401" y="42684"/>
                  </a:lnTo>
                  <a:lnTo>
                    <a:pt x="117157" y="56032"/>
                  </a:lnTo>
                  <a:lnTo>
                    <a:pt x="130556" y="61074"/>
                  </a:lnTo>
                  <a:lnTo>
                    <a:pt x="144284" y="64858"/>
                  </a:lnTo>
                  <a:lnTo>
                    <a:pt x="152031" y="74434"/>
                  </a:lnTo>
                  <a:lnTo>
                    <a:pt x="146672" y="82918"/>
                  </a:lnTo>
                  <a:lnTo>
                    <a:pt x="135140" y="85140"/>
                  </a:lnTo>
                  <a:lnTo>
                    <a:pt x="123405" y="82016"/>
                  </a:lnTo>
                  <a:lnTo>
                    <a:pt x="117462" y="74434"/>
                  </a:lnTo>
                  <a:lnTo>
                    <a:pt x="107581" y="76200"/>
                  </a:lnTo>
                  <a:lnTo>
                    <a:pt x="117475" y="89446"/>
                  </a:lnTo>
                  <a:lnTo>
                    <a:pt x="136728" y="93827"/>
                  </a:lnTo>
                  <a:lnTo>
                    <a:pt x="155257" y="88696"/>
                  </a:lnTo>
                  <a:lnTo>
                    <a:pt x="162966" y="73367"/>
                  </a:lnTo>
                  <a:close/>
                </a:path>
                <a:path w="930275" h="117475">
                  <a:moveTo>
                    <a:pt x="232448" y="61023"/>
                  </a:moveTo>
                  <a:lnTo>
                    <a:pt x="231762" y="52209"/>
                  </a:lnTo>
                  <a:lnTo>
                    <a:pt x="231241" y="45656"/>
                  </a:lnTo>
                  <a:lnTo>
                    <a:pt x="226237" y="33870"/>
                  </a:lnTo>
                  <a:lnTo>
                    <a:pt x="224980" y="32854"/>
                  </a:lnTo>
                  <a:lnTo>
                    <a:pt x="221157" y="29756"/>
                  </a:lnTo>
                  <a:lnTo>
                    <a:pt x="221157" y="52209"/>
                  </a:lnTo>
                  <a:lnTo>
                    <a:pt x="184835" y="52209"/>
                  </a:lnTo>
                  <a:lnTo>
                    <a:pt x="184835" y="48336"/>
                  </a:lnTo>
                  <a:lnTo>
                    <a:pt x="185889" y="44805"/>
                  </a:lnTo>
                  <a:lnTo>
                    <a:pt x="221157" y="52209"/>
                  </a:lnTo>
                  <a:lnTo>
                    <a:pt x="221157" y="29756"/>
                  </a:lnTo>
                  <a:lnTo>
                    <a:pt x="216928" y="26301"/>
                  </a:lnTo>
                  <a:lnTo>
                    <a:pt x="202819" y="23634"/>
                  </a:lnTo>
                  <a:lnTo>
                    <a:pt x="189407" y="26009"/>
                  </a:lnTo>
                  <a:lnTo>
                    <a:pt x="180162" y="32854"/>
                  </a:lnTo>
                  <a:lnTo>
                    <a:pt x="174739" y="43726"/>
                  </a:lnTo>
                  <a:lnTo>
                    <a:pt x="172834" y="58204"/>
                  </a:lnTo>
                  <a:lnTo>
                    <a:pt x="174612" y="73088"/>
                  </a:lnTo>
                  <a:lnTo>
                    <a:pt x="180378" y="84175"/>
                  </a:lnTo>
                  <a:lnTo>
                    <a:pt x="190055" y="91097"/>
                  </a:lnTo>
                  <a:lnTo>
                    <a:pt x="203530" y="93484"/>
                  </a:lnTo>
                  <a:lnTo>
                    <a:pt x="213182" y="92392"/>
                  </a:lnTo>
                  <a:lnTo>
                    <a:pt x="220941" y="89242"/>
                  </a:lnTo>
                  <a:lnTo>
                    <a:pt x="225488" y="85369"/>
                  </a:lnTo>
                  <a:lnTo>
                    <a:pt x="226783" y="84251"/>
                  </a:lnTo>
                  <a:lnTo>
                    <a:pt x="230682" y="77609"/>
                  </a:lnTo>
                  <a:lnTo>
                    <a:pt x="220814" y="74790"/>
                  </a:lnTo>
                  <a:lnTo>
                    <a:pt x="218694" y="80784"/>
                  </a:lnTo>
                  <a:lnTo>
                    <a:pt x="212699" y="85369"/>
                  </a:lnTo>
                  <a:lnTo>
                    <a:pt x="184835" y="61023"/>
                  </a:lnTo>
                  <a:lnTo>
                    <a:pt x="232448" y="61023"/>
                  </a:lnTo>
                  <a:close/>
                </a:path>
                <a:path w="930275" h="117475">
                  <a:moveTo>
                    <a:pt x="278307" y="24345"/>
                  </a:moveTo>
                  <a:lnTo>
                    <a:pt x="270192" y="24079"/>
                  </a:lnTo>
                  <a:lnTo>
                    <a:pt x="264236" y="26949"/>
                  </a:lnTo>
                  <a:lnTo>
                    <a:pt x="260197" y="32131"/>
                  </a:lnTo>
                  <a:lnTo>
                    <a:pt x="257848" y="38811"/>
                  </a:lnTo>
                  <a:lnTo>
                    <a:pt x="256794" y="35280"/>
                  </a:lnTo>
                  <a:lnTo>
                    <a:pt x="257492" y="29286"/>
                  </a:lnTo>
                  <a:lnTo>
                    <a:pt x="257136" y="25044"/>
                  </a:lnTo>
                  <a:lnTo>
                    <a:pt x="246557" y="25044"/>
                  </a:lnTo>
                  <a:lnTo>
                    <a:pt x="246913" y="92062"/>
                  </a:lnTo>
                  <a:lnTo>
                    <a:pt x="258203" y="92062"/>
                  </a:lnTo>
                  <a:lnTo>
                    <a:pt x="258064" y="71577"/>
                  </a:lnTo>
                  <a:lnTo>
                    <a:pt x="258457" y="51676"/>
                  </a:lnTo>
                  <a:lnTo>
                    <a:pt x="263753" y="37604"/>
                  </a:lnTo>
                  <a:lnTo>
                    <a:pt x="278307" y="34569"/>
                  </a:lnTo>
                  <a:lnTo>
                    <a:pt x="278307" y="24345"/>
                  </a:lnTo>
                  <a:close/>
                </a:path>
                <a:path w="930275" h="117475">
                  <a:moveTo>
                    <a:pt x="343204" y="25044"/>
                  </a:moveTo>
                  <a:lnTo>
                    <a:pt x="331216" y="25044"/>
                  </a:lnTo>
                  <a:lnTo>
                    <a:pt x="311467" y="83248"/>
                  </a:lnTo>
                  <a:lnTo>
                    <a:pt x="292417" y="25044"/>
                  </a:lnTo>
                  <a:lnTo>
                    <a:pt x="280416" y="25044"/>
                  </a:lnTo>
                  <a:lnTo>
                    <a:pt x="304761" y="92062"/>
                  </a:lnTo>
                  <a:lnTo>
                    <a:pt x="318160" y="92062"/>
                  </a:lnTo>
                  <a:lnTo>
                    <a:pt x="343204" y="25044"/>
                  </a:lnTo>
                  <a:close/>
                </a:path>
                <a:path w="930275" h="117475">
                  <a:moveTo>
                    <a:pt x="414108" y="84658"/>
                  </a:moveTo>
                  <a:lnTo>
                    <a:pt x="406692" y="86423"/>
                  </a:lnTo>
                  <a:lnTo>
                    <a:pt x="403872" y="82194"/>
                  </a:lnTo>
                  <a:lnTo>
                    <a:pt x="404012" y="79375"/>
                  </a:lnTo>
                  <a:lnTo>
                    <a:pt x="404114" y="77520"/>
                  </a:lnTo>
                  <a:lnTo>
                    <a:pt x="404228" y="58915"/>
                  </a:lnTo>
                  <a:lnTo>
                    <a:pt x="404228" y="46215"/>
                  </a:lnTo>
                  <a:lnTo>
                    <a:pt x="402488" y="36144"/>
                  </a:lnTo>
                  <a:lnTo>
                    <a:pt x="399618" y="32105"/>
                  </a:lnTo>
                  <a:lnTo>
                    <a:pt x="397484" y="29108"/>
                  </a:lnTo>
                  <a:lnTo>
                    <a:pt x="389496" y="24980"/>
                  </a:lnTo>
                  <a:lnTo>
                    <a:pt x="378828" y="23634"/>
                  </a:lnTo>
                  <a:lnTo>
                    <a:pt x="368490" y="24663"/>
                  </a:lnTo>
                  <a:lnTo>
                    <a:pt x="360400" y="27914"/>
                  </a:lnTo>
                  <a:lnTo>
                    <a:pt x="354825" y="33604"/>
                  </a:lnTo>
                  <a:lnTo>
                    <a:pt x="352031" y="41986"/>
                  </a:lnTo>
                  <a:lnTo>
                    <a:pt x="363664" y="43040"/>
                  </a:lnTo>
                  <a:lnTo>
                    <a:pt x="364020" y="34569"/>
                  </a:lnTo>
                  <a:lnTo>
                    <a:pt x="370014" y="32461"/>
                  </a:lnTo>
                  <a:lnTo>
                    <a:pt x="378485" y="32105"/>
                  </a:lnTo>
                  <a:lnTo>
                    <a:pt x="389763" y="32105"/>
                  </a:lnTo>
                  <a:lnTo>
                    <a:pt x="394004" y="38811"/>
                  </a:lnTo>
                  <a:lnTo>
                    <a:pt x="392938" y="51155"/>
                  </a:lnTo>
                  <a:lnTo>
                    <a:pt x="392938" y="58915"/>
                  </a:lnTo>
                  <a:lnTo>
                    <a:pt x="392112" y="69532"/>
                  </a:lnTo>
                  <a:lnTo>
                    <a:pt x="388175" y="77520"/>
                  </a:lnTo>
                  <a:lnTo>
                    <a:pt x="381330" y="82715"/>
                  </a:lnTo>
                  <a:lnTo>
                    <a:pt x="371779" y="85013"/>
                  </a:lnTo>
                  <a:lnTo>
                    <a:pt x="364718" y="85013"/>
                  </a:lnTo>
                  <a:lnTo>
                    <a:pt x="360489" y="80429"/>
                  </a:lnTo>
                  <a:lnTo>
                    <a:pt x="360489" y="73367"/>
                  </a:lnTo>
                  <a:lnTo>
                    <a:pt x="363423" y="64363"/>
                  </a:lnTo>
                  <a:lnTo>
                    <a:pt x="371030" y="60325"/>
                  </a:lnTo>
                  <a:lnTo>
                    <a:pt x="381469" y="59182"/>
                  </a:lnTo>
                  <a:lnTo>
                    <a:pt x="392938" y="58915"/>
                  </a:lnTo>
                  <a:lnTo>
                    <a:pt x="392938" y="51155"/>
                  </a:lnTo>
                  <a:lnTo>
                    <a:pt x="376770" y="51447"/>
                  </a:lnTo>
                  <a:lnTo>
                    <a:pt x="362559" y="53797"/>
                  </a:lnTo>
                  <a:lnTo>
                    <a:pt x="352513" y="60375"/>
                  </a:lnTo>
                  <a:lnTo>
                    <a:pt x="348856" y="73367"/>
                  </a:lnTo>
                  <a:lnTo>
                    <a:pt x="350266" y="81826"/>
                  </a:lnTo>
                  <a:lnTo>
                    <a:pt x="354317" y="88061"/>
                  </a:lnTo>
                  <a:lnTo>
                    <a:pt x="360756" y="91973"/>
                  </a:lnTo>
                  <a:lnTo>
                    <a:pt x="369303" y="93484"/>
                  </a:lnTo>
                  <a:lnTo>
                    <a:pt x="377825" y="92468"/>
                  </a:lnTo>
                  <a:lnTo>
                    <a:pt x="384213" y="89331"/>
                  </a:lnTo>
                  <a:lnTo>
                    <a:pt x="388861" y="85013"/>
                  </a:lnTo>
                  <a:lnTo>
                    <a:pt x="389153" y="84747"/>
                  </a:lnTo>
                  <a:lnTo>
                    <a:pt x="393293" y="79375"/>
                  </a:lnTo>
                  <a:lnTo>
                    <a:pt x="394716" y="86652"/>
                  </a:lnTo>
                  <a:lnTo>
                    <a:pt x="399338" y="91097"/>
                  </a:lnTo>
                  <a:lnTo>
                    <a:pt x="406146" y="92760"/>
                  </a:lnTo>
                  <a:lnTo>
                    <a:pt x="414108" y="91719"/>
                  </a:lnTo>
                  <a:lnTo>
                    <a:pt x="414108" y="86423"/>
                  </a:lnTo>
                  <a:lnTo>
                    <a:pt x="414108" y="84658"/>
                  </a:lnTo>
                  <a:close/>
                </a:path>
                <a:path w="930275" h="117475">
                  <a:moveTo>
                    <a:pt x="448322" y="83248"/>
                  </a:moveTo>
                  <a:lnTo>
                    <a:pt x="441261" y="85725"/>
                  </a:lnTo>
                  <a:lnTo>
                    <a:pt x="434213" y="83959"/>
                  </a:lnTo>
                  <a:lnTo>
                    <a:pt x="434911" y="75488"/>
                  </a:lnTo>
                  <a:lnTo>
                    <a:pt x="434911" y="33159"/>
                  </a:lnTo>
                  <a:lnTo>
                    <a:pt x="447268" y="33159"/>
                  </a:lnTo>
                  <a:lnTo>
                    <a:pt x="447268" y="25044"/>
                  </a:lnTo>
                  <a:lnTo>
                    <a:pt x="434911" y="25044"/>
                  </a:lnTo>
                  <a:lnTo>
                    <a:pt x="434911" y="9880"/>
                  </a:lnTo>
                  <a:lnTo>
                    <a:pt x="427507" y="9880"/>
                  </a:lnTo>
                  <a:lnTo>
                    <a:pt x="424332" y="25044"/>
                  </a:lnTo>
                  <a:lnTo>
                    <a:pt x="415874" y="25044"/>
                  </a:lnTo>
                  <a:lnTo>
                    <a:pt x="415874" y="33159"/>
                  </a:lnTo>
                  <a:lnTo>
                    <a:pt x="423633" y="33159"/>
                  </a:lnTo>
                  <a:lnTo>
                    <a:pt x="423633" y="77965"/>
                  </a:lnTo>
                  <a:lnTo>
                    <a:pt x="425856" y="87147"/>
                  </a:lnTo>
                  <a:lnTo>
                    <a:pt x="431609" y="91986"/>
                  </a:lnTo>
                  <a:lnTo>
                    <a:pt x="439547" y="93243"/>
                  </a:lnTo>
                  <a:lnTo>
                    <a:pt x="448322" y="91719"/>
                  </a:lnTo>
                  <a:lnTo>
                    <a:pt x="448322" y="83248"/>
                  </a:lnTo>
                  <a:close/>
                </a:path>
                <a:path w="930275" h="117475">
                  <a:moveTo>
                    <a:pt x="469125" y="25044"/>
                  </a:moveTo>
                  <a:lnTo>
                    <a:pt x="457847" y="25044"/>
                  </a:lnTo>
                  <a:lnTo>
                    <a:pt x="457847" y="92062"/>
                  </a:lnTo>
                  <a:lnTo>
                    <a:pt x="469125" y="92062"/>
                  </a:lnTo>
                  <a:lnTo>
                    <a:pt x="469125" y="25044"/>
                  </a:lnTo>
                  <a:close/>
                </a:path>
                <a:path w="930275" h="117475">
                  <a:moveTo>
                    <a:pt x="469125" y="0"/>
                  </a:moveTo>
                  <a:lnTo>
                    <a:pt x="457847" y="0"/>
                  </a:lnTo>
                  <a:lnTo>
                    <a:pt x="457847" y="10591"/>
                  </a:lnTo>
                  <a:lnTo>
                    <a:pt x="469125" y="10591"/>
                  </a:lnTo>
                  <a:lnTo>
                    <a:pt x="469125" y="0"/>
                  </a:lnTo>
                  <a:close/>
                </a:path>
                <a:path w="930275" h="117475">
                  <a:moveTo>
                    <a:pt x="542493" y="58559"/>
                  </a:moveTo>
                  <a:lnTo>
                    <a:pt x="540893" y="43827"/>
                  </a:lnTo>
                  <a:lnTo>
                    <a:pt x="535711" y="32766"/>
                  </a:lnTo>
                  <a:lnTo>
                    <a:pt x="534822" y="32105"/>
                  </a:lnTo>
                  <a:lnTo>
                    <a:pt x="530860" y="29171"/>
                  </a:lnTo>
                  <a:lnTo>
                    <a:pt x="530860" y="58559"/>
                  </a:lnTo>
                  <a:lnTo>
                    <a:pt x="530123" y="69291"/>
                  </a:lnTo>
                  <a:lnTo>
                    <a:pt x="527329" y="77736"/>
                  </a:lnTo>
                  <a:lnTo>
                    <a:pt x="521627" y="83210"/>
                  </a:lnTo>
                  <a:lnTo>
                    <a:pt x="512165" y="85013"/>
                  </a:lnTo>
                  <a:lnTo>
                    <a:pt x="503250" y="82867"/>
                  </a:lnTo>
                  <a:lnTo>
                    <a:pt x="497751" y="77343"/>
                  </a:lnTo>
                  <a:lnTo>
                    <a:pt x="494957" y="69037"/>
                  </a:lnTo>
                  <a:lnTo>
                    <a:pt x="494169" y="58559"/>
                  </a:lnTo>
                  <a:lnTo>
                    <a:pt x="494969" y="48031"/>
                  </a:lnTo>
                  <a:lnTo>
                    <a:pt x="497840" y="39649"/>
                  </a:lnTo>
                  <a:lnTo>
                    <a:pt x="503555" y="34099"/>
                  </a:lnTo>
                  <a:lnTo>
                    <a:pt x="512864" y="32105"/>
                  </a:lnTo>
                  <a:lnTo>
                    <a:pt x="522084" y="34099"/>
                  </a:lnTo>
                  <a:lnTo>
                    <a:pt x="527558" y="39649"/>
                  </a:lnTo>
                  <a:lnTo>
                    <a:pt x="530186" y="48031"/>
                  </a:lnTo>
                  <a:lnTo>
                    <a:pt x="530860" y="58559"/>
                  </a:lnTo>
                  <a:lnTo>
                    <a:pt x="530860" y="29171"/>
                  </a:lnTo>
                  <a:lnTo>
                    <a:pt x="526427" y="25869"/>
                  </a:lnTo>
                  <a:lnTo>
                    <a:pt x="512521" y="23634"/>
                  </a:lnTo>
                  <a:lnTo>
                    <a:pt x="499351" y="25819"/>
                  </a:lnTo>
                  <a:lnTo>
                    <a:pt x="489991" y="32372"/>
                  </a:lnTo>
                  <a:lnTo>
                    <a:pt x="484390" y="43281"/>
                  </a:lnTo>
                  <a:lnTo>
                    <a:pt x="482536" y="58559"/>
                  </a:lnTo>
                  <a:lnTo>
                    <a:pt x="484390" y="72948"/>
                  </a:lnTo>
                  <a:lnTo>
                    <a:pt x="489673" y="83959"/>
                  </a:lnTo>
                  <a:lnTo>
                    <a:pt x="498805" y="90995"/>
                  </a:lnTo>
                  <a:lnTo>
                    <a:pt x="512165" y="93484"/>
                  </a:lnTo>
                  <a:lnTo>
                    <a:pt x="525729" y="91147"/>
                  </a:lnTo>
                  <a:lnTo>
                    <a:pt x="534339" y="85013"/>
                  </a:lnTo>
                  <a:lnTo>
                    <a:pt x="535266" y="84353"/>
                  </a:lnTo>
                  <a:lnTo>
                    <a:pt x="540829" y="73393"/>
                  </a:lnTo>
                  <a:lnTo>
                    <a:pt x="542493" y="58559"/>
                  </a:lnTo>
                  <a:close/>
                </a:path>
                <a:path w="930275" h="117475">
                  <a:moveTo>
                    <a:pt x="610489" y="47002"/>
                  </a:moveTo>
                  <a:lnTo>
                    <a:pt x="605269" y="29870"/>
                  </a:lnTo>
                  <a:lnTo>
                    <a:pt x="589064" y="23634"/>
                  </a:lnTo>
                  <a:lnTo>
                    <a:pt x="577773" y="23990"/>
                  </a:lnTo>
                  <a:lnTo>
                    <a:pt x="571423" y="28575"/>
                  </a:lnTo>
                  <a:lnTo>
                    <a:pt x="567537" y="36334"/>
                  </a:lnTo>
                  <a:lnTo>
                    <a:pt x="566483" y="33515"/>
                  </a:lnTo>
                  <a:lnTo>
                    <a:pt x="567194" y="28575"/>
                  </a:lnTo>
                  <a:lnTo>
                    <a:pt x="566839" y="25044"/>
                  </a:lnTo>
                  <a:lnTo>
                    <a:pt x="556260" y="25044"/>
                  </a:lnTo>
                  <a:lnTo>
                    <a:pt x="556602" y="92062"/>
                  </a:lnTo>
                  <a:lnTo>
                    <a:pt x="567893" y="92062"/>
                  </a:lnTo>
                  <a:lnTo>
                    <a:pt x="567766" y="72885"/>
                  </a:lnTo>
                  <a:lnTo>
                    <a:pt x="567677" y="53670"/>
                  </a:lnTo>
                  <a:lnTo>
                    <a:pt x="572008" y="38747"/>
                  </a:lnTo>
                  <a:lnTo>
                    <a:pt x="585177" y="32461"/>
                  </a:lnTo>
                  <a:lnTo>
                    <a:pt x="596112" y="32105"/>
                  </a:lnTo>
                  <a:lnTo>
                    <a:pt x="598932" y="38455"/>
                  </a:lnTo>
                  <a:lnTo>
                    <a:pt x="598932" y="92062"/>
                  </a:lnTo>
                  <a:lnTo>
                    <a:pt x="610222" y="92062"/>
                  </a:lnTo>
                  <a:lnTo>
                    <a:pt x="610285" y="69570"/>
                  </a:lnTo>
                  <a:lnTo>
                    <a:pt x="610489" y="47002"/>
                  </a:lnTo>
                  <a:close/>
                </a:path>
                <a:path w="930275" h="117475">
                  <a:moveTo>
                    <a:pt x="690295" y="109347"/>
                  </a:moveTo>
                  <a:lnTo>
                    <a:pt x="616572" y="109347"/>
                  </a:lnTo>
                  <a:lnTo>
                    <a:pt x="616572" y="117462"/>
                  </a:lnTo>
                  <a:lnTo>
                    <a:pt x="690295" y="117462"/>
                  </a:lnTo>
                  <a:lnTo>
                    <a:pt x="690295" y="109347"/>
                  </a:lnTo>
                  <a:close/>
                </a:path>
                <a:path w="930275" h="117475">
                  <a:moveTo>
                    <a:pt x="751319" y="92062"/>
                  </a:moveTo>
                  <a:lnTo>
                    <a:pt x="751268" y="81140"/>
                  </a:lnTo>
                  <a:lnTo>
                    <a:pt x="751103" y="35280"/>
                  </a:lnTo>
                  <a:lnTo>
                    <a:pt x="750963" y="0"/>
                  </a:lnTo>
                  <a:lnTo>
                    <a:pt x="739673" y="0"/>
                  </a:lnTo>
                  <a:lnTo>
                    <a:pt x="740029" y="35280"/>
                  </a:lnTo>
                  <a:lnTo>
                    <a:pt x="739673" y="34696"/>
                  </a:lnTo>
                  <a:lnTo>
                    <a:pt x="739673" y="57848"/>
                  </a:lnTo>
                  <a:lnTo>
                    <a:pt x="738949" y="68592"/>
                  </a:lnTo>
                  <a:lnTo>
                    <a:pt x="736231" y="77076"/>
                  </a:lnTo>
                  <a:lnTo>
                    <a:pt x="730745" y="82651"/>
                  </a:lnTo>
                  <a:lnTo>
                    <a:pt x="721690" y="84658"/>
                  </a:lnTo>
                  <a:lnTo>
                    <a:pt x="713397" y="82562"/>
                  </a:lnTo>
                  <a:lnTo>
                    <a:pt x="708596" y="76898"/>
                  </a:lnTo>
                  <a:lnTo>
                    <a:pt x="706361" y="68592"/>
                  </a:lnTo>
                  <a:lnTo>
                    <a:pt x="705827" y="58915"/>
                  </a:lnTo>
                  <a:lnTo>
                    <a:pt x="705853" y="57848"/>
                  </a:lnTo>
                  <a:lnTo>
                    <a:pt x="706361" y="48323"/>
                  </a:lnTo>
                  <a:lnTo>
                    <a:pt x="708634" y="39903"/>
                  </a:lnTo>
                  <a:lnTo>
                    <a:pt x="713549" y="34201"/>
                  </a:lnTo>
                  <a:lnTo>
                    <a:pt x="722033" y="32105"/>
                  </a:lnTo>
                  <a:lnTo>
                    <a:pt x="730897" y="33896"/>
                  </a:lnTo>
                  <a:lnTo>
                    <a:pt x="736282" y="39293"/>
                  </a:lnTo>
                  <a:lnTo>
                    <a:pt x="738949" y="47536"/>
                  </a:lnTo>
                  <a:lnTo>
                    <a:pt x="739673" y="57848"/>
                  </a:lnTo>
                  <a:lnTo>
                    <a:pt x="739673" y="34696"/>
                  </a:lnTo>
                  <a:lnTo>
                    <a:pt x="738124" y="32105"/>
                  </a:lnTo>
                  <a:lnTo>
                    <a:pt x="735799" y="28219"/>
                  </a:lnTo>
                  <a:lnTo>
                    <a:pt x="729792" y="23634"/>
                  </a:lnTo>
                  <a:lnTo>
                    <a:pt x="718858" y="23634"/>
                  </a:lnTo>
                  <a:lnTo>
                    <a:pt x="708012" y="25882"/>
                  </a:lnTo>
                  <a:lnTo>
                    <a:pt x="700303" y="32550"/>
                  </a:lnTo>
                  <a:lnTo>
                    <a:pt x="695706" y="43573"/>
                  </a:lnTo>
                  <a:lnTo>
                    <a:pt x="694169" y="58915"/>
                  </a:lnTo>
                  <a:lnTo>
                    <a:pt x="695553" y="73088"/>
                  </a:lnTo>
                  <a:lnTo>
                    <a:pt x="699643" y="83997"/>
                  </a:lnTo>
                  <a:lnTo>
                    <a:pt x="707174" y="91008"/>
                  </a:lnTo>
                  <a:lnTo>
                    <a:pt x="718858" y="93484"/>
                  </a:lnTo>
                  <a:lnTo>
                    <a:pt x="729792" y="93484"/>
                  </a:lnTo>
                  <a:lnTo>
                    <a:pt x="736142" y="89242"/>
                  </a:lnTo>
                  <a:lnTo>
                    <a:pt x="738136" y="84658"/>
                  </a:lnTo>
                  <a:lnTo>
                    <a:pt x="739673" y="81140"/>
                  </a:lnTo>
                  <a:lnTo>
                    <a:pt x="740727" y="83959"/>
                  </a:lnTo>
                  <a:lnTo>
                    <a:pt x="740029" y="88544"/>
                  </a:lnTo>
                  <a:lnTo>
                    <a:pt x="740727" y="92062"/>
                  </a:lnTo>
                  <a:lnTo>
                    <a:pt x="751319" y="92062"/>
                  </a:lnTo>
                  <a:close/>
                </a:path>
                <a:path w="930275" h="117475">
                  <a:moveTo>
                    <a:pt x="829970" y="84658"/>
                  </a:moveTo>
                  <a:lnTo>
                    <a:pt x="822566" y="86423"/>
                  </a:lnTo>
                  <a:lnTo>
                    <a:pt x="819746" y="82194"/>
                  </a:lnTo>
                  <a:lnTo>
                    <a:pt x="819886" y="79375"/>
                  </a:lnTo>
                  <a:lnTo>
                    <a:pt x="819975" y="77520"/>
                  </a:lnTo>
                  <a:lnTo>
                    <a:pt x="820102" y="58915"/>
                  </a:lnTo>
                  <a:lnTo>
                    <a:pt x="820102" y="46215"/>
                  </a:lnTo>
                  <a:lnTo>
                    <a:pt x="794702" y="23634"/>
                  </a:lnTo>
                  <a:lnTo>
                    <a:pt x="784364" y="24663"/>
                  </a:lnTo>
                  <a:lnTo>
                    <a:pt x="776274" y="27914"/>
                  </a:lnTo>
                  <a:lnTo>
                    <a:pt x="770699" y="33604"/>
                  </a:lnTo>
                  <a:lnTo>
                    <a:pt x="767892" y="41986"/>
                  </a:lnTo>
                  <a:lnTo>
                    <a:pt x="779538" y="43040"/>
                  </a:lnTo>
                  <a:lnTo>
                    <a:pt x="779881" y="34569"/>
                  </a:lnTo>
                  <a:lnTo>
                    <a:pt x="785888" y="32461"/>
                  </a:lnTo>
                  <a:lnTo>
                    <a:pt x="794346" y="32105"/>
                  </a:lnTo>
                  <a:lnTo>
                    <a:pt x="805637" y="32105"/>
                  </a:lnTo>
                  <a:lnTo>
                    <a:pt x="809866" y="38811"/>
                  </a:lnTo>
                  <a:lnTo>
                    <a:pt x="808812" y="51155"/>
                  </a:lnTo>
                  <a:lnTo>
                    <a:pt x="808812" y="58915"/>
                  </a:lnTo>
                  <a:lnTo>
                    <a:pt x="807986" y="69532"/>
                  </a:lnTo>
                  <a:lnTo>
                    <a:pt x="804049" y="77520"/>
                  </a:lnTo>
                  <a:lnTo>
                    <a:pt x="797204" y="82715"/>
                  </a:lnTo>
                  <a:lnTo>
                    <a:pt x="787641" y="85013"/>
                  </a:lnTo>
                  <a:lnTo>
                    <a:pt x="780592" y="85013"/>
                  </a:lnTo>
                  <a:lnTo>
                    <a:pt x="776363" y="80429"/>
                  </a:lnTo>
                  <a:lnTo>
                    <a:pt x="776363" y="73367"/>
                  </a:lnTo>
                  <a:lnTo>
                    <a:pt x="779297" y="64363"/>
                  </a:lnTo>
                  <a:lnTo>
                    <a:pt x="786892" y="60325"/>
                  </a:lnTo>
                  <a:lnTo>
                    <a:pt x="797344" y="59182"/>
                  </a:lnTo>
                  <a:lnTo>
                    <a:pt x="808812" y="58915"/>
                  </a:lnTo>
                  <a:lnTo>
                    <a:pt x="808812" y="51155"/>
                  </a:lnTo>
                  <a:lnTo>
                    <a:pt x="792645" y="51447"/>
                  </a:lnTo>
                  <a:lnTo>
                    <a:pt x="778433" y="53797"/>
                  </a:lnTo>
                  <a:lnTo>
                    <a:pt x="768388" y="60375"/>
                  </a:lnTo>
                  <a:lnTo>
                    <a:pt x="764717" y="73367"/>
                  </a:lnTo>
                  <a:lnTo>
                    <a:pt x="766127" y="81826"/>
                  </a:lnTo>
                  <a:lnTo>
                    <a:pt x="770191" y="88061"/>
                  </a:lnTo>
                  <a:lnTo>
                    <a:pt x="776617" y="91973"/>
                  </a:lnTo>
                  <a:lnTo>
                    <a:pt x="785177" y="93484"/>
                  </a:lnTo>
                  <a:lnTo>
                    <a:pt x="793686" y="92468"/>
                  </a:lnTo>
                  <a:lnTo>
                    <a:pt x="800074" y="89331"/>
                  </a:lnTo>
                  <a:lnTo>
                    <a:pt x="804735" y="85013"/>
                  </a:lnTo>
                  <a:lnTo>
                    <a:pt x="805014" y="84747"/>
                  </a:lnTo>
                  <a:lnTo>
                    <a:pt x="809167" y="79375"/>
                  </a:lnTo>
                  <a:lnTo>
                    <a:pt x="810577" y="86652"/>
                  </a:lnTo>
                  <a:lnTo>
                    <a:pt x="815200" y="91097"/>
                  </a:lnTo>
                  <a:lnTo>
                    <a:pt x="822007" y="92760"/>
                  </a:lnTo>
                  <a:lnTo>
                    <a:pt x="829970" y="91719"/>
                  </a:lnTo>
                  <a:lnTo>
                    <a:pt x="829970" y="86423"/>
                  </a:lnTo>
                  <a:lnTo>
                    <a:pt x="829970" y="84658"/>
                  </a:lnTo>
                  <a:close/>
                </a:path>
                <a:path w="930275" h="117475">
                  <a:moveTo>
                    <a:pt x="864184" y="83248"/>
                  </a:moveTo>
                  <a:lnTo>
                    <a:pt x="857135" y="85725"/>
                  </a:lnTo>
                  <a:lnTo>
                    <a:pt x="850074" y="83959"/>
                  </a:lnTo>
                  <a:lnTo>
                    <a:pt x="850785" y="75488"/>
                  </a:lnTo>
                  <a:lnTo>
                    <a:pt x="850785" y="33159"/>
                  </a:lnTo>
                  <a:lnTo>
                    <a:pt x="863130" y="33159"/>
                  </a:lnTo>
                  <a:lnTo>
                    <a:pt x="863130" y="25044"/>
                  </a:lnTo>
                  <a:lnTo>
                    <a:pt x="850785" y="25044"/>
                  </a:lnTo>
                  <a:lnTo>
                    <a:pt x="850785" y="9880"/>
                  </a:lnTo>
                  <a:lnTo>
                    <a:pt x="843381" y="9880"/>
                  </a:lnTo>
                  <a:lnTo>
                    <a:pt x="840206" y="25044"/>
                  </a:lnTo>
                  <a:lnTo>
                    <a:pt x="831735" y="25044"/>
                  </a:lnTo>
                  <a:lnTo>
                    <a:pt x="831735" y="33159"/>
                  </a:lnTo>
                  <a:lnTo>
                    <a:pt x="839495" y="33159"/>
                  </a:lnTo>
                  <a:lnTo>
                    <a:pt x="839495" y="77965"/>
                  </a:lnTo>
                  <a:lnTo>
                    <a:pt x="841717" y="87147"/>
                  </a:lnTo>
                  <a:lnTo>
                    <a:pt x="847483" y="91986"/>
                  </a:lnTo>
                  <a:lnTo>
                    <a:pt x="855421" y="93243"/>
                  </a:lnTo>
                  <a:lnTo>
                    <a:pt x="864184" y="91719"/>
                  </a:lnTo>
                  <a:lnTo>
                    <a:pt x="864184" y="83248"/>
                  </a:lnTo>
                  <a:close/>
                </a:path>
                <a:path w="930275" h="117475">
                  <a:moveTo>
                    <a:pt x="930148" y="61023"/>
                  </a:moveTo>
                  <a:lnTo>
                    <a:pt x="929462" y="52209"/>
                  </a:lnTo>
                  <a:lnTo>
                    <a:pt x="928941" y="45656"/>
                  </a:lnTo>
                  <a:lnTo>
                    <a:pt x="923937" y="33870"/>
                  </a:lnTo>
                  <a:lnTo>
                    <a:pt x="922680" y="32854"/>
                  </a:lnTo>
                  <a:lnTo>
                    <a:pt x="918857" y="29756"/>
                  </a:lnTo>
                  <a:lnTo>
                    <a:pt x="918857" y="52209"/>
                  </a:lnTo>
                  <a:lnTo>
                    <a:pt x="882535" y="52209"/>
                  </a:lnTo>
                  <a:lnTo>
                    <a:pt x="882535" y="48336"/>
                  </a:lnTo>
                  <a:lnTo>
                    <a:pt x="883589" y="44805"/>
                  </a:lnTo>
                  <a:lnTo>
                    <a:pt x="918857" y="52209"/>
                  </a:lnTo>
                  <a:lnTo>
                    <a:pt x="918857" y="29756"/>
                  </a:lnTo>
                  <a:lnTo>
                    <a:pt x="914628" y="26301"/>
                  </a:lnTo>
                  <a:lnTo>
                    <a:pt x="900518" y="23634"/>
                  </a:lnTo>
                  <a:lnTo>
                    <a:pt x="887107" y="26009"/>
                  </a:lnTo>
                  <a:lnTo>
                    <a:pt x="877862" y="32854"/>
                  </a:lnTo>
                  <a:lnTo>
                    <a:pt x="872439" y="43726"/>
                  </a:lnTo>
                  <a:lnTo>
                    <a:pt x="870534" y="58204"/>
                  </a:lnTo>
                  <a:lnTo>
                    <a:pt x="872312" y="73088"/>
                  </a:lnTo>
                  <a:lnTo>
                    <a:pt x="878078" y="84175"/>
                  </a:lnTo>
                  <a:lnTo>
                    <a:pt x="887755" y="91097"/>
                  </a:lnTo>
                  <a:lnTo>
                    <a:pt x="901230" y="93484"/>
                  </a:lnTo>
                  <a:lnTo>
                    <a:pt x="910882" y="92392"/>
                  </a:lnTo>
                  <a:lnTo>
                    <a:pt x="918641" y="89242"/>
                  </a:lnTo>
                  <a:lnTo>
                    <a:pt x="923188" y="85369"/>
                  </a:lnTo>
                  <a:lnTo>
                    <a:pt x="924483" y="84251"/>
                  </a:lnTo>
                  <a:lnTo>
                    <a:pt x="928382" y="77609"/>
                  </a:lnTo>
                  <a:lnTo>
                    <a:pt x="918514" y="74790"/>
                  </a:lnTo>
                  <a:lnTo>
                    <a:pt x="916393" y="80784"/>
                  </a:lnTo>
                  <a:lnTo>
                    <a:pt x="910399" y="85369"/>
                  </a:lnTo>
                  <a:lnTo>
                    <a:pt x="882535" y="61023"/>
                  </a:lnTo>
                  <a:lnTo>
                    <a:pt x="930148" y="61023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29140" y="2614317"/>
              <a:ext cx="343206" cy="8994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4560" y="2615375"/>
              <a:ext cx="312518" cy="87476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722833" y="2822244"/>
              <a:ext cx="922655" cy="117475"/>
            </a:xfrm>
            <a:custGeom>
              <a:avLst/>
              <a:gdLst/>
              <a:ahLst/>
              <a:cxnLst/>
              <a:rect l="l" t="t" r="r" b="b"/>
              <a:pathLst>
                <a:path w="922655" h="117475">
                  <a:moveTo>
                    <a:pt x="31750" y="24345"/>
                  </a:moveTo>
                  <a:lnTo>
                    <a:pt x="23634" y="24079"/>
                  </a:lnTo>
                  <a:lnTo>
                    <a:pt x="17678" y="26949"/>
                  </a:lnTo>
                  <a:lnTo>
                    <a:pt x="13639" y="32131"/>
                  </a:lnTo>
                  <a:lnTo>
                    <a:pt x="11290" y="38811"/>
                  </a:lnTo>
                  <a:lnTo>
                    <a:pt x="10236" y="35280"/>
                  </a:lnTo>
                  <a:lnTo>
                    <a:pt x="10934" y="29286"/>
                  </a:lnTo>
                  <a:lnTo>
                    <a:pt x="10579" y="25044"/>
                  </a:lnTo>
                  <a:lnTo>
                    <a:pt x="0" y="25044"/>
                  </a:lnTo>
                  <a:lnTo>
                    <a:pt x="355" y="92062"/>
                  </a:lnTo>
                  <a:lnTo>
                    <a:pt x="11645" y="92062"/>
                  </a:lnTo>
                  <a:lnTo>
                    <a:pt x="11506" y="71577"/>
                  </a:lnTo>
                  <a:lnTo>
                    <a:pt x="11899" y="51676"/>
                  </a:lnTo>
                  <a:lnTo>
                    <a:pt x="17195" y="37604"/>
                  </a:lnTo>
                  <a:lnTo>
                    <a:pt x="31750" y="34569"/>
                  </a:lnTo>
                  <a:lnTo>
                    <a:pt x="31750" y="24345"/>
                  </a:lnTo>
                  <a:close/>
                </a:path>
                <a:path w="922655" h="117475">
                  <a:moveTo>
                    <a:pt x="98412" y="61023"/>
                  </a:moveTo>
                  <a:lnTo>
                    <a:pt x="97713" y="52209"/>
                  </a:lnTo>
                  <a:lnTo>
                    <a:pt x="97205" y="45656"/>
                  </a:lnTo>
                  <a:lnTo>
                    <a:pt x="92202" y="33870"/>
                  </a:lnTo>
                  <a:lnTo>
                    <a:pt x="90944" y="32854"/>
                  </a:lnTo>
                  <a:lnTo>
                    <a:pt x="87122" y="29756"/>
                  </a:lnTo>
                  <a:lnTo>
                    <a:pt x="87122" y="52209"/>
                  </a:lnTo>
                  <a:lnTo>
                    <a:pt x="50800" y="52209"/>
                  </a:lnTo>
                  <a:lnTo>
                    <a:pt x="50800" y="48336"/>
                  </a:lnTo>
                  <a:lnTo>
                    <a:pt x="51854" y="44805"/>
                  </a:lnTo>
                  <a:lnTo>
                    <a:pt x="52908" y="42329"/>
                  </a:lnTo>
                  <a:lnTo>
                    <a:pt x="61683" y="33604"/>
                  </a:lnTo>
                  <a:lnTo>
                    <a:pt x="73583" y="32854"/>
                  </a:lnTo>
                  <a:lnTo>
                    <a:pt x="83718" y="39306"/>
                  </a:lnTo>
                  <a:lnTo>
                    <a:pt x="87122" y="52209"/>
                  </a:lnTo>
                  <a:lnTo>
                    <a:pt x="87122" y="29756"/>
                  </a:lnTo>
                  <a:lnTo>
                    <a:pt x="82892" y="26301"/>
                  </a:lnTo>
                  <a:lnTo>
                    <a:pt x="68783" y="23634"/>
                  </a:lnTo>
                  <a:lnTo>
                    <a:pt x="55372" y="26009"/>
                  </a:lnTo>
                  <a:lnTo>
                    <a:pt x="46126" y="32854"/>
                  </a:lnTo>
                  <a:lnTo>
                    <a:pt x="40703" y="43726"/>
                  </a:lnTo>
                  <a:lnTo>
                    <a:pt x="38798" y="58204"/>
                  </a:lnTo>
                  <a:lnTo>
                    <a:pt x="40576" y="73088"/>
                  </a:lnTo>
                  <a:lnTo>
                    <a:pt x="46342" y="84175"/>
                  </a:lnTo>
                  <a:lnTo>
                    <a:pt x="56019" y="91097"/>
                  </a:lnTo>
                  <a:lnTo>
                    <a:pt x="69494" y="93484"/>
                  </a:lnTo>
                  <a:lnTo>
                    <a:pt x="79133" y="92392"/>
                  </a:lnTo>
                  <a:lnTo>
                    <a:pt x="86906" y="89242"/>
                  </a:lnTo>
                  <a:lnTo>
                    <a:pt x="91452" y="85369"/>
                  </a:lnTo>
                  <a:lnTo>
                    <a:pt x="92748" y="84251"/>
                  </a:lnTo>
                  <a:lnTo>
                    <a:pt x="96647" y="77609"/>
                  </a:lnTo>
                  <a:lnTo>
                    <a:pt x="86766" y="74790"/>
                  </a:lnTo>
                  <a:lnTo>
                    <a:pt x="84658" y="80784"/>
                  </a:lnTo>
                  <a:lnTo>
                    <a:pt x="78663" y="85369"/>
                  </a:lnTo>
                  <a:lnTo>
                    <a:pt x="50800" y="61023"/>
                  </a:lnTo>
                  <a:lnTo>
                    <a:pt x="98412" y="61023"/>
                  </a:lnTo>
                  <a:close/>
                </a:path>
                <a:path w="922655" h="117475">
                  <a:moveTo>
                    <a:pt x="162966" y="73367"/>
                  </a:moveTo>
                  <a:lnTo>
                    <a:pt x="156552" y="59436"/>
                  </a:lnTo>
                  <a:lnTo>
                    <a:pt x="143433" y="54190"/>
                  </a:lnTo>
                  <a:lnTo>
                    <a:pt x="129578" y="50609"/>
                  </a:lnTo>
                  <a:lnTo>
                    <a:pt x="120992" y="41630"/>
                  </a:lnTo>
                  <a:lnTo>
                    <a:pt x="125780" y="34290"/>
                  </a:lnTo>
                  <a:lnTo>
                    <a:pt x="136067" y="32105"/>
                  </a:lnTo>
                  <a:lnTo>
                    <a:pt x="146481" y="34683"/>
                  </a:lnTo>
                  <a:lnTo>
                    <a:pt x="151676" y="41630"/>
                  </a:lnTo>
                  <a:lnTo>
                    <a:pt x="161899" y="40220"/>
                  </a:lnTo>
                  <a:lnTo>
                    <a:pt x="160845" y="34569"/>
                  </a:lnTo>
                  <a:lnTo>
                    <a:pt x="157670" y="30340"/>
                  </a:lnTo>
                  <a:lnTo>
                    <a:pt x="153441" y="27876"/>
                  </a:lnTo>
                  <a:lnTo>
                    <a:pt x="140563" y="24231"/>
                  </a:lnTo>
                  <a:lnTo>
                    <a:pt x="126098" y="24955"/>
                  </a:lnTo>
                  <a:lnTo>
                    <a:pt x="114554" y="30848"/>
                  </a:lnTo>
                  <a:lnTo>
                    <a:pt x="110401" y="42684"/>
                  </a:lnTo>
                  <a:lnTo>
                    <a:pt x="117157" y="56032"/>
                  </a:lnTo>
                  <a:lnTo>
                    <a:pt x="130556" y="61074"/>
                  </a:lnTo>
                  <a:lnTo>
                    <a:pt x="144284" y="64858"/>
                  </a:lnTo>
                  <a:lnTo>
                    <a:pt x="152031" y="74434"/>
                  </a:lnTo>
                  <a:lnTo>
                    <a:pt x="146672" y="82918"/>
                  </a:lnTo>
                  <a:lnTo>
                    <a:pt x="135140" y="85140"/>
                  </a:lnTo>
                  <a:lnTo>
                    <a:pt x="123405" y="82016"/>
                  </a:lnTo>
                  <a:lnTo>
                    <a:pt x="117462" y="74434"/>
                  </a:lnTo>
                  <a:lnTo>
                    <a:pt x="107581" y="76200"/>
                  </a:lnTo>
                  <a:lnTo>
                    <a:pt x="117475" y="89446"/>
                  </a:lnTo>
                  <a:lnTo>
                    <a:pt x="136728" y="93827"/>
                  </a:lnTo>
                  <a:lnTo>
                    <a:pt x="155257" y="88696"/>
                  </a:lnTo>
                  <a:lnTo>
                    <a:pt x="162966" y="73367"/>
                  </a:lnTo>
                  <a:close/>
                </a:path>
                <a:path w="922655" h="117475">
                  <a:moveTo>
                    <a:pt x="232448" y="61023"/>
                  </a:moveTo>
                  <a:lnTo>
                    <a:pt x="231762" y="52209"/>
                  </a:lnTo>
                  <a:lnTo>
                    <a:pt x="231241" y="45656"/>
                  </a:lnTo>
                  <a:lnTo>
                    <a:pt x="226237" y="33870"/>
                  </a:lnTo>
                  <a:lnTo>
                    <a:pt x="224980" y="32854"/>
                  </a:lnTo>
                  <a:lnTo>
                    <a:pt x="221157" y="29756"/>
                  </a:lnTo>
                  <a:lnTo>
                    <a:pt x="221157" y="52209"/>
                  </a:lnTo>
                  <a:lnTo>
                    <a:pt x="184835" y="52209"/>
                  </a:lnTo>
                  <a:lnTo>
                    <a:pt x="184835" y="48336"/>
                  </a:lnTo>
                  <a:lnTo>
                    <a:pt x="185889" y="44805"/>
                  </a:lnTo>
                  <a:lnTo>
                    <a:pt x="221157" y="52209"/>
                  </a:lnTo>
                  <a:lnTo>
                    <a:pt x="221157" y="29756"/>
                  </a:lnTo>
                  <a:lnTo>
                    <a:pt x="216928" y="26301"/>
                  </a:lnTo>
                  <a:lnTo>
                    <a:pt x="202819" y="23634"/>
                  </a:lnTo>
                  <a:lnTo>
                    <a:pt x="189407" y="26009"/>
                  </a:lnTo>
                  <a:lnTo>
                    <a:pt x="180162" y="32854"/>
                  </a:lnTo>
                  <a:lnTo>
                    <a:pt x="174739" y="43726"/>
                  </a:lnTo>
                  <a:lnTo>
                    <a:pt x="172834" y="58204"/>
                  </a:lnTo>
                  <a:lnTo>
                    <a:pt x="174612" y="73088"/>
                  </a:lnTo>
                  <a:lnTo>
                    <a:pt x="180378" y="84175"/>
                  </a:lnTo>
                  <a:lnTo>
                    <a:pt x="190055" y="91097"/>
                  </a:lnTo>
                  <a:lnTo>
                    <a:pt x="203530" y="93484"/>
                  </a:lnTo>
                  <a:lnTo>
                    <a:pt x="213182" y="92392"/>
                  </a:lnTo>
                  <a:lnTo>
                    <a:pt x="220941" y="89242"/>
                  </a:lnTo>
                  <a:lnTo>
                    <a:pt x="225488" y="85369"/>
                  </a:lnTo>
                  <a:lnTo>
                    <a:pt x="226783" y="84251"/>
                  </a:lnTo>
                  <a:lnTo>
                    <a:pt x="230682" y="77609"/>
                  </a:lnTo>
                  <a:lnTo>
                    <a:pt x="220814" y="74790"/>
                  </a:lnTo>
                  <a:lnTo>
                    <a:pt x="218694" y="80784"/>
                  </a:lnTo>
                  <a:lnTo>
                    <a:pt x="212699" y="85369"/>
                  </a:lnTo>
                  <a:lnTo>
                    <a:pt x="184835" y="61023"/>
                  </a:lnTo>
                  <a:lnTo>
                    <a:pt x="232448" y="61023"/>
                  </a:lnTo>
                  <a:close/>
                </a:path>
                <a:path w="922655" h="117475">
                  <a:moveTo>
                    <a:pt x="278307" y="24345"/>
                  </a:moveTo>
                  <a:lnTo>
                    <a:pt x="270192" y="24079"/>
                  </a:lnTo>
                  <a:lnTo>
                    <a:pt x="264236" y="26949"/>
                  </a:lnTo>
                  <a:lnTo>
                    <a:pt x="260197" y="32131"/>
                  </a:lnTo>
                  <a:lnTo>
                    <a:pt x="257848" y="38811"/>
                  </a:lnTo>
                  <a:lnTo>
                    <a:pt x="256794" y="35280"/>
                  </a:lnTo>
                  <a:lnTo>
                    <a:pt x="257492" y="29286"/>
                  </a:lnTo>
                  <a:lnTo>
                    <a:pt x="257136" y="25044"/>
                  </a:lnTo>
                  <a:lnTo>
                    <a:pt x="246557" y="25044"/>
                  </a:lnTo>
                  <a:lnTo>
                    <a:pt x="246913" y="92062"/>
                  </a:lnTo>
                  <a:lnTo>
                    <a:pt x="258203" y="92062"/>
                  </a:lnTo>
                  <a:lnTo>
                    <a:pt x="258064" y="71577"/>
                  </a:lnTo>
                  <a:lnTo>
                    <a:pt x="258457" y="51676"/>
                  </a:lnTo>
                  <a:lnTo>
                    <a:pt x="263753" y="37604"/>
                  </a:lnTo>
                  <a:lnTo>
                    <a:pt x="278307" y="34569"/>
                  </a:lnTo>
                  <a:lnTo>
                    <a:pt x="278307" y="24345"/>
                  </a:lnTo>
                  <a:close/>
                </a:path>
                <a:path w="922655" h="117475">
                  <a:moveTo>
                    <a:pt x="343204" y="25044"/>
                  </a:moveTo>
                  <a:lnTo>
                    <a:pt x="331216" y="25044"/>
                  </a:lnTo>
                  <a:lnTo>
                    <a:pt x="311467" y="83248"/>
                  </a:lnTo>
                  <a:lnTo>
                    <a:pt x="292417" y="25044"/>
                  </a:lnTo>
                  <a:lnTo>
                    <a:pt x="280416" y="25044"/>
                  </a:lnTo>
                  <a:lnTo>
                    <a:pt x="304761" y="92062"/>
                  </a:lnTo>
                  <a:lnTo>
                    <a:pt x="318160" y="92062"/>
                  </a:lnTo>
                  <a:lnTo>
                    <a:pt x="343204" y="25044"/>
                  </a:lnTo>
                  <a:close/>
                </a:path>
                <a:path w="922655" h="117475">
                  <a:moveTo>
                    <a:pt x="414108" y="84658"/>
                  </a:moveTo>
                  <a:lnTo>
                    <a:pt x="406692" y="86423"/>
                  </a:lnTo>
                  <a:lnTo>
                    <a:pt x="403872" y="82194"/>
                  </a:lnTo>
                  <a:lnTo>
                    <a:pt x="404012" y="79375"/>
                  </a:lnTo>
                  <a:lnTo>
                    <a:pt x="404114" y="77520"/>
                  </a:lnTo>
                  <a:lnTo>
                    <a:pt x="404228" y="58915"/>
                  </a:lnTo>
                  <a:lnTo>
                    <a:pt x="404228" y="46215"/>
                  </a:lnTo>
                  <a:lnTo>
                    <a:pt x="402488" y="36144"/>
                  </a:lnTo>
                  <a:lnTo>
                    <a:pt x="399618" y="32105"/>
                  </a:lnTo>
                  <a:lnTo>
                    <a:pt x="397484" y="29108"/>
                  </a:lnTo>
                  <a:lnTo>
                    <a:pt x="389496" y="24980"/>
                  </a:lnTo>
                  <a:lnTo>
                    <a:pt x="378828" y="23634"/>
                  </a:lnTo>
                  <a:lnTo>
                    <a:pt x="368490" y="24663"/>
                  </a:lnTo>
                  <a:lnTo>
                    <a:pt x="360400" y="27914"/>
                  </a:lnTo>
                  <a:lnTo>
                    <a:pt x="354825" y="33604"/>
                  </a:lnTo>
                  <a:lnTo>
                    <a:pt x="352031" y="41986"/>
                  </a:lnTo>
                  <a:lnTo>
                    <a:pt x="363664" y="43040"/>
                  </a:lnTo>
                  <a:lnTo>
                    <a:pt x="364020" y="34569"/>
                  </a:lnTo>
                  <a:lnTo>
                    <a:pt x="370014" y="32461"/>
                  </a:lnTo>
                  <a:lnTo>
                    <a:pt x="378485" y="32105"/>
                  </a:lnTo>
                  <a:lnTo>
                    <a:pt x="389763" y="32105"/>
                  </a:lnTo>
                  <a:lnTo>
                    <a:pt x="394004" y="38811"/>
                  </a:lnTo>
                  <a:lnTo>
                    <a:pt x="392938" y="51155"/>
                  </a:lnTo>
                  <a:lnTo>
                    <a:pt x="392938" y="58915"/>
                  </a:lnTo>
                  <a:lnTo>
                    <a:pt x="392112" y="69532"/>
                  </a:lnTo>
                  <a:lnTo>
                    <a:pt x="388175" y="77520"/>
                  </a:lnTo>
                  <a:lnTo>
                    <a:pt x="381330" y="82715"/>
                  </a:lnTo>
                  <a:lnTo>
                    <a:pt x="371779" y="85013"/>
                  </a:lnTo>
                  <a:lnTo>
                    <a:pt x="364718" y="85013"/>
                  </a:lnTo>
                  <a:lnTo>
                    <a:pt x="360489" y="80429"/>
                  </a:lnTo>
                  <a:lnTo>
                    <a:pt x="360489" y="73367"/>
                  </a:lnTo>
                  <a:lnTo>
                    <a:pt x="363423" y="64363"/>
                  </a:lnTo>
                  <a:lnTo>
                    <a:pt x="371030" y="60325"/>
                  </a:lnTo>
                  <a:lnTo>
                    <a:pt x="381469" y="59182"/>
                  </a:lnTo>
                  <a:lnTo>
                    <a:pt x="392938" y="58915"/>
                  </a:lnTo>
                  <a:lnTo>
                    <a:pt x="392938" y="51155"/>
                  </a:lnTo>
                  <a:lnTo>
                    <a:pt x="376770" y="51447"/>
                  </a:lnTo>
                  <a:lnTo>
                    <a:pt x="362559" y="53797"/>
                  </a:lnTo>
                  <a:lnTo>
                    <a:pt x="352513" y="60375"/>
                  </a:lnTo>
                  <a:lnTo>
                    <a:pt x="348856" y="73367"/>
                  </a:lnTo>
                  <a:lnTo>
                    <a:pt x="350266" y="81826"/>
                  </a:lnTo>
                  <a:lnTo>
                    <a:pt x="354317" y="88061"/>
                  </a:lnTo>
                  <a:lnTo>
                    <a:pt x="360756" y="91973"/>
                  </a:lnTo>
                  <a:lnTo>
                    <a:pt x="369303" y="93484"/>
                  </a:lnTo>
                  <a:lnTo>
                    <a:pt x="377825" y="92468"/>
                  </a:lnTo>
                  <a:lnTo>
                    <a:pt x="384213" y="89331"/>
                  </a:lnTo>
                  <a:lnTo>
                    <a:pt x="388861" y="85013"/>
                  </a:lnTo>
                  <a:lnTo>
                    <a:pt x="389153" y="84747"/>
                  </a:lnTo>
                  <a:lnTo>
                    <a:pt x="393293" y="79375"/>
                  </a:lnTo>
                  <a:lnTo>
                    <a:pt x="394716" y="86652"/>
                  </a:lnTo>
                  <a:lnTo>
                    <a:pt x="399338" y="91097"/>
                  </a:lnTo>
                  <a:lnTo>
                    <a:pt x="406146" y="92760"/>
                  </a:lnTo>
                  <a:lnTo>
                    <a:pt x="414108" y="91719"/>
                  </a:lnTo>
                  <a:lnTo>
                    <a:pt x="414108" y="86423"/>
                  </a:lnTo>
                  <a:lnTo>
                    <a:pt x="414108" y="84658"/>
                  </a:lnTo>
                  <a:close/>
                </a:path>
                <a:path w="922655" h="117475">
                  <a:moveTo>
                    <a:pt x="448322" y="83248"/>
                  </a:moveTo>
                  <a:lnTo>
                    <a:pt x="441261" y="85725"/>
                  </a:lnTo>
                  <a:lnTo>
                    <a:pt x="434213" y="83959"/>
                  </a:lnTo>
                  <a:lnTo>
                    <a:pt x="434911" y="75488"/>
                  </a:lnTo>
                  <a:lnTo>
                    <a:pt x="434911" y="33159"/>
                  </a:lnTo>
                  <a:lnTo>
                    <a:pt x="447268" y="33159"/>
                  </a:lnTo>
                  <a:lnTo>
                    <a:pt x="447268" y="25044"/>
                  </a:lnTo>
                  <a:lnTo>
                    <a:pt x="434911" y="25044"/>
                  </a:lnTo>
                  <a:lnTo>
                    <a:pt x="434911" y="9880"/>
                  </a:lnTo>
                  <a:lnTo>
                    <a:pt x="427507" y="9880"/>
                  </a:lnTo>
                  <a:lnTo>
                    <a:pt x="424332" y="25044"/>
                  </a:lnTo>
                  <a:lnTo>
                    <a:pt x="415874" y="25044"/>
                  </a:lnTo>
                  <a:lnTo>
                    <a:pt x="415874" y="33159"/>
                  </a:lnTo>
                  <a:lnTo>
                    <a:pt x="423633" y="33159"/>
                  </a:lnTo>
                  <a:lnTo>
                    <a:pt x="423633" y="77965"/>
                  </a:lnTo>
                  <a:lnTo>
                    <a:pt x="425856" y="87147"/>
                  </a:lnTo>
                  <a:lnTo>
                    <a:pt x="431609" y="91986"/>
                  </a:lnTo>
                  <a:lnTo>
                    <a:pt x="439547" y="93243"/>
                  </a:lnTo>
                  <a:lnTo>
                    <a:pt x="448322" y="91719"/>
                  </a:lnTo>
                  <a:lnTo>
                    <a:pt x="448322" y="83248"/>
                  </a:lnTo>
                  <a:close/>
                </a:path>
                <a:path w="922655" h="117475">
                  <a:moveTo>
                    <a:pt x="469125" y="25044"/>
                  </a:moveTo>
                  <a:lnTo>
                    <a:pt x="457847" y="25044"/>
                  </a:lnTo>
                  <a:lnTo>
                    <a:pt x="457847" y="92062"/>
                  </a:lnTo>
                  <a:lnTo>
                    <a:pt x="469125" y="92062"/>
                  </a:lnTo>
                  <a:lnTo>
                    <a:pt x="469125" y="25044"/>
                  </a:lnTo>
                  <a:close/>
                </a:path>
                <a:path w="922655" h="117475">
                  <a:moveTo>
                    <a:pt x="469125" y="0"/>
                  </a:moveTo>
                  <a:lnTo>
                    <a:pt x="457847" y="0"/>
                  </a:lnTo>
                  <a:lnTo>
                    <a:pt x="457847" y="10591"/>
                  </a:lnTo>
                  <a:lnTo>
                    <a:pt x="469125" y="10591"/>
                  </a:lnTo>
                  <a:lnTo>
                    <a:pt x="469125" y="0"/>
                  </a:lnTo>
                  <a:close/>
                </a:path>
                <a:path w="922655" h="117475">
                  <a:moveTo>
                    <a:pt x="542493" y="58559"/>
                  </a:moveTo>
                  <a:lnTo>
                    <a:pt x="540893" y="43827"/>
                  </a:lnTo>
                  <a:lnTo>
                    <a:pt x="535711" y="32766"/>
                  </a:lnTo>
                  <a:lnTo>
                    <a:pt x="534822" y="32105"/>
                  </a:lnTo>
                  <a:lnTo>
                    <a:pt x="530860" y="29171"/>
                  </a:lnTo>
                  <a:lnTo>
                    <a:pt x="530860" y="58559"/>
                  </a:lnTo>
                  <a:lnTo>
                    <a:pt x="530123" y="69291"/>
                  </a:lnTo>
                  <a:lnTo>
                    <a:pt x="527329" y="77736"/>
                  </a:lnTo>
                  <a:lnTo>
                    <a:pt x="521627" y="83210"/>
                  </a:lnTo>
                  <a:lnTo>
                    <a:pt x="512165" y="85013"/>
                  </a:lnTo>
                  <a:lnTo>
                    <a:pt x="503250" y="82867"/>
                  </a:lnTo>
                  <a:lnTo>
                    <a:pt x="497751" y="77343"/>
                  </a:lnTo>
                  <a:lnTo>
                    <a:pt x="494957" y="69037"/>
                  </a:lnTo>
                  <a:lnTo>
                    <a:pt x="494169" y="58559"/>
                  </a:lnTo>
                  <a:lnTo>
                    <a:pt x="494969" y="48031"/>
                  </a:lnTo>
                  <a:lnTo>
                    <a:pt x="497840" y="39649"/>
                  </a:lnTo>
                  <a:lnTo>
                    <a:pt x="503555" y="34099"/>
                  </a:lnTo>
                  <a:lnTo>
                    <a:pt x="512864" y="32105"/>
                  </a:lnTo>
                  <a:lnTo>
                    <a:pt x="522084" y="34099"/>
                  </a:lnTo>
                  <a:lnTo>
                    <a:pt x="527558" y="39649"/>
                  </a:lnTo>
                  <a:lnTo>
                    <a:pt x="530186" y="48031"/>
                  </a:lnTo>
                  <a:lnTo>
                    <a:pt x="530860" y="58559"/>
                  </a:lnTo>
                  <a:lnTo>
                    <a:pt x="530860" y="29171"/>
                  </a:lnTo>
                  <a:lnTo>
                    <a:pt x="526427" y="25869"/>
                  </a:lnTo>
                  <a:lnTo>
                    <a:pt x="512521" y="23634"/>
                  </a:lnTo>
                  <a:lnTo>
                    <a:pt x="499351" y="25819"/>
                  </a:lnTo>
                  <a:lnTo>
                    <a:pt x="489991" y="32372"/>
                  </a:lnTo>
                  <a:lnTo>
                    <a:pt x="484390" y="43281"/>
                  </a:lnTo>
                  <a:lnTo>
                    <a:pt x="482536" y="58559"/>
                  </a:lnTo>
                  <a:lnTo>
                    <a:pt x="484390" y="72948"/>
                  </a:lnTo>
                  <a:lnTo>
                    <a:pt x="489673" y="83959"/>
                  </a:lnTo>
                  <a:lnTo>
                    <a:pt x="498805" y="90995"/>
                  </a:lnTo>
                  <a:lnTo>
                    <a:pt x="512165" y="93484"/>
                  </a:lnTo>
                  <a:lnTo>
                    <a:pt x="525729" y="91147"/>
                  </a:lnTo>
                  <a:lnTo>
                    <a:pt x="534339" y="85013"/>
                  </a:lnTo>
                  <a:lnTo>
                    <a:pt x="535266" y="84353"/>
                  </a:lnTo>
                  <a:lnTo>
                    <a:pt x="540829" y="73393"/>
                  </a:lnTo>
                  <a:lnTo>
                    <a:pt x="542493" y="58559"/>
                  </a:lnTo>
                  <a:close/>
                </a:path>
                <a:path w="922655" h="117475">
                  <a:moveTo>
                    <a:pt x="610489" y="47002"/>
                  </a:moveTo>
                  <a:lnTo>
                    <a:pt x="605269" y="29870"/>
                  </a:lnTo>
                  <a:lnTo>
                    <a:pt x="589064" y="23634"/>
                  </a:lnTo>
                  <a:lnTo>
                    <a:pt x="577773" y="23990"/>
                  </a:lnTo>
                  <a:lnTo>
                    <a:pt x="571423" y="28575"/>
                  </a:lnTo>
                  <a:lnTo>
                    <a:pt x="567537" y="36334"/>
                  </a:lnTo>
                  <a:lnTo>
                    <a:pt x="566483" y="33515"/>
                  </a:lnTo>
                  <a:lnTo>
                    <a:pt x="567194" y="28575"/>
                  </a:lnTo>
                  <a:lnTo>
                    <a:pt x="566839" y="25044"/>
                  </a:lnTo>
                  <a:lnTo>
                    <a:pt x="556260" y="25044"/>
                  </a:lnTo>
                  <a:lnTo>
                    <a:pt x="556602" y="92062"/>
                  </a:lnTo>
                  <a:lnTo>
                    <a:pt x="567893" y="92062"/>
                  </a:lnTo>
                  <a:lnTo>
                    <a:pt x="567766" y="72885"/>
                  </a:lnTo>
                  <a:lnTo>
                    <a:pt x="567677" y="53670"/>
                  </a:lnTo>
                  <a:lnTo>
                    <a:pt x="572008" y="38747"/>
                  </a:lnTo>
                  <a:lnTo>
                    <a:pt x="585177" y="32461"/>
                  </a:lnTo>
                  <a:lnTo>
                    <a:pt x="596112" y="32105"/>
                  </a:lnTo>
                  <a:lnTo>
                    <a:pt x="598932" y="38455"/>
                  </a:lnTo>
                  <a:lnTo>
                    <a:pt x="598932" y="92062"/>
                  </a:lnTo>
                  <a:lnTo>
                    <a:pt x="610222" y="92062"/>
                  </a:lnTo>
                  <a:lnTo>
                    <a:pt x="610285" y="69570"/>
                  </a:lnTo>
                  <a:lnTo>
                    <a:pt x="610489" y="47002"/>
                  </a:lnTo>
                  <a:close/>
                </a:path>
                <a:path w="922655" h="117475">
                  <a:moveTo>
                    <a:pt x="690295" y="109347"/>
                  </a:moveTo>
                  <a:lnTo>
                    <a:pt x="616572" y="109347"/>
                  </a:lnTo>
                  <a:lnTo>
                    <a:pt x="616572" y="117462"/>
                  </a:lnTo>
                  <a:lnTo>
                    <a:pt x="690295" y="117462"/>
                  </a:lnTo>
                  <a:lnTo>
                    <a:pt x="690295" y="109347"/>
                  </a:lnTo>
                  <a:close/>
                </a:path>
                <a:path w="922655" h="117475">
                  <a:moveTo>
                    <a:pt x="723099" y="83248"/>
                  </a:moveTo>
                  <a:lnTo>
                    <a:pt x="716038" y="85725"/>
                  </a:lnTo>
                  <a:lnTo>
                    <a:pt x="708990" y="83959"/>
                  </a:lnTo>
                  <a:lnTo>
                    <a:pt x="709688" y="75488"/>
                  </a:lnTo>
                  <a:lnTo>
                    <a:pt x="709688" y="33159"/>
                  </a:lnTo>
                  <a:lnTo>
                    <a:pt x="722033" y="33159"/>
                  </a:lnTo>
                  <a:lnTo>
                    <a:pt x="722033" y="25044"/>
                  </a:lnTo>
                  <a:lnTo>
                    <a:pt x="709688" y="25044"/>
                  </a:lnTo>
                  <a:lnTo>
                    <a:pt x="709688" y="9880"/>
                  </a:lnTo>
                  <a:lnTo>
                    <a:pt x="702284" y="9880"/>
                  </a:lnTo>
                  <a:lnTo>
                    <a:pt x="699109" y="25044"/>
                  </a:lnTo>
                  <a:lnTo>
                    <a:pt x="690651" y="25044"/>
                  </a:lnTo>
                  <a:lnTo>
                    <a:pt x="690651" y="33159"/>
                  </a:lnTo>
                  <a:lnTo>
                    <a:pt x="698411" y="33159"/>
                  </a:lnTo>
                  <a:lnTo>
                    <a:pt x="698411" y="77965"/>
                  </a:lnTo>
                  <a:lnTo>
                    <a:pt x="700620" y="87147"/>
                  </a:lnTo>
                  <a:lnTo>
                    <a:pt x="706386" y="91986"/>
                  </a:lnTo>
                  <a:lnTo>
                    <a:pt x="714324" y="93243"/>
                  </a:lnTo>
                  <a:lnTo>
                    <a:pt x="723099" y="91719"/>
                  </a:lnTo>
                  <a:lnTo>
                    <a:pt x="723099" y="83248"/>
                  </a:lnTo>
                  <a:close/>
                </a:path>
                <a:path w="922655" h="117475">
                  <a:moveTo>
                    <a:pt x="743902" y="25044"/>
                  </a:moveTo>
                  <a:lnTo>
                    <a:pt x="732624" y="25044"/>
                  </a:lnTo>
                  <a:lnTo>
                    <a:pt x="732624" y="92062"/>
                  </a:lnTo>
                  <a:lnTo>
                    <a:pt x="743902" y="92062"/>
                  </a:lnTo>
                  <a:lnTo>
                    <a:pt x="743902" y="25044"/>
                  </a:lnTo>
                  <a:close/>
                </a:path>
                <a:path w="922655" h="117475">
                  <a:moveTo>
                    <a:pt x="743902" y="0"/>
                  </a:moveTo>
                  <a:lnTo>
                    <a:pt x="732624" y="0"/>
                  </a:lnTo>
                  <a:lnTo>
                    <a:pt x="732624" y="10591"/>
                  </a:lnTo>
                  <a:lnTo>
                    <a:pt x="743902" y="10591"/>
                  </a:lnTo>
                  <a:lnTo>
                    <a:pt x="743902" y="0"/>
                  </a:lnTo>
                  <a:close/>
                </a:path>
                <a:path w="922655" h="117475">
                  <a:moveTo>
                    <a:pt x="849858" y="47663"/>
                  </a:moveTo>
                  <a:lnTo>
                    <a:pt x="845261" y="30314"/>
                  </a:lnTo>
                  <a:lnTo>
                    <a:pt x="829970" y="23634"/>
                  </a:lnTo>
                  <a:lnTo>
                    <a:pt x="819035" y="23990"/>
                  </a:lnTo>
                  <a:lnTo>
                    <a:pt x="813396" y="28930"/>
                  </a:lnTo>
                  <a:lnTo>
                    <a:pt x="809510" y="36334"/>
                  </a:lnTo>
                  <a:lnTo>
                    <a:pt x="802919" y="26708"/>
                  </a:lnTo>
                  <a:lnTo>
                    <a:pt x="790905" y="23901"/>
                  </a:lnTo>
                  <a:lnTo>
                    <a:pt x="778764" y="27305"/>
                  </a:lnTo>
                  <a:lnTo>
                    <a:pt x="771779" y="36334"/>
                  </a:lnTo>
                  <a:lnTo>
                    <a:pt x="770712" y="33515"/>
                  </a:lnTo>
                  <a:lnTo>
                    <a:pt x="771423" y="28575"/>
                  </a:lnTo>
                  <a:lnTo>
                    <a:pt x="771067" y="25044"/>
                  </a:lnTo>
                  <a:lnTo>
                    <a:pt x="760488" y="25044"/>
                  </a:lnTo>
                  <a:lnTo>
                    <a:pt x="760844" y="92062"/>
                  </a:lnTo>
                  <a:lnTo>
                    <a:pt x="771779" y="92062"/>
                  </a:lnTo>
                  <a:lnTo>
                    <a:pt x="771817" y="73279"/>
                  </a:lnTo>
                  <a:lnTo>
                    <a:pt x="771601" y="54190"/>
                  </a:lnTo>
                  <a:lnTo>
                    <a:pt x="775347" y="39141"/>
                  </a:lnTo>
                  <a:lnTo>
                    <a:pt x="787298" y="32461"/>
                  </a:lnTo>
                  <a:lnTo>
                    <a:pt x="797877" y="31750"/>
                  </a:lnTo>
                  <a:lnTo>
                    <a:pt x="799642" y="39154"/>
                  </a:lnTo>
                  <a:lnTo>
                    <a:pt x="799642" y="92062"/>
                  </a:lnTo>
                  <a:lnTo>
                    <a:pt x="810577" y="92062"/>
                  </a:lnTo>
                  <a:lnTo>
                    <a:pt x="810564" y="73380"/>
                  </a:lnTo>
                  <a:lnTo>
                    <a:pt x="810260" y="54190"/>
                  </a:lnTo>
                  <a:lnTo>
                    <a:pt x="813993" y="39039"/>
                  </a:lnTo>
                  <a:lnTo>
                    <a:pt x="826096" y="32461"/>
                  </a:lnTo>
                  <a:lnTo>
                    <a:pt x="836676" y="32105"/>
                  </a:lnTo>
                  <a:lnTo>
                    <a:pt x="838441" y="39154"/>
                  </a:lnTo>
                  <a:lnTo>
                    <a:pt x="838441" y="92062"/>
                  </a:lnTo>
                  <a:lnTo>
                    <a:pt x="849376" y="92062"/>
                  </a:lnTo>
                  <a:lnTo>
                    <a:pt x="849363" y="70116"/>
                  </a:lnTo>
                  <a:lnTo>
                    <a:pt x="849858" y="47663"/>
                  </a:lnTo>
                  <a:close/>
                </a:path>
                <a:path w="922655" h="117475">
                  <a:moveTo>
                    <a:pt x="922388" y="61023"/>
                  </a:moveTo>
                  <a:lnTo>
                    <a:pt x="921702" y="52209"/>
                  </a:lnTo>
                  <a:lnTo>
                    <a:pt x="921181" y="45656"/>
                  </a:lnTo>
                  <a:lnTo>
                    <a:pt x="916178" y="33870"/>
                  </a:lnTo>
                  <a:lnTo>
                    <a:pt x="914920" y="32854"/>
                  </a:lnTo>
                  <a:lnTo>
                    <a:pt x="911098" y="29756"/>
                  </a:lnTo>
                  <a:lnTo>
                    <a:pt x="911098" y="52209"/>
                  </a:lnTo>
                  <a:lnTo>
                    <a:pt x="874776" y="52209"/>
                  </a:lnTo>
                  <a:lnTo>
                    <a:pt x="874776" y="48336"/>
                  </a:lnTo>
                  <a:lnTo>
                    <a:pt x="875830" y="44805"/>
                  </a:lnTo>
                  <a:lnTo>
                    <a:pt x="911098" y="52209"/>
                  </a:lnTo>
                  <a:lnTo>
                    <a:pt x="911098" y="29756"/>
                  </a:lnTo>
                  <a:lnTo>
                    <a:pt x="906868" y="26301"/>
                  </a:lnTo>
                  <a:lnTo>
                    <a:pt x="892759" y="23634"/>
                  </a:lnTo>
                  <a:lnTo>
                    <a:pt x="879348" y="26009"/>
                  </a:lnTo>
                  <a:lnTo>
                    <a:pt x="870102" y="32854"/>
                  </a:lnTo>
                  <a:lnTo>
                    <a:pt x="864679" y="43726"/>
                  </a:lnTo>
                  <a:lnTo>
                    <a:pt x="862774" y="58204"/>
                  </a:lnTo>
                  <a:lnTo>
                    <a:pt x="864552" y="73088"/>
                  </a:lnTo>
                  <a:lnTo>
                    <a:pt x="870318" y="84175"/>
                  </a:lnTo>
                  <a:lnTo>
                    <a:pt x="879995" y="91097"/>
                  </a:lnTo>
                  <a:lnTo>
                    <a:pt x="893470" y="93484"/>
                  </a:lnTo>
                  <a:lnTo>
                    <a:pt x="903109" y="92392"/>
                  </a:lnTo>
                  <a:lnTo>
                    <a:pt x="910882" y="89242"/>
                  </a:lnTo>
                  <a:lnTo>
                    <a:pt x="915428" y="85369"/>
                  </a:lnTo>
                  <a:lnTo>
                    <a:pt x="916724" y="84251"/>
                  </a:lnTo>
                  <a:lnTo>
                    <a:pt x="920623" y="77609"/>
                  </a:lnTo>
                  <a:lnTo>
                    <a:pt x="910755" y="74790"/>
                  </a:lnTo>
                  <a:lnTo>
                    <a:pt x="908634" y="80784"/>
                  </a:lnTo>
                  <a:lnTo>
                    <a:pt x="902639" y="85369"/>
                  </a:lnTo>
                  <a:lnTo>
                    <a:pt x="874776" y="61023"/>
                  </a:lnTo>
                  <a:lnTo>
                    <a:pt x="922388" y="61023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86277" y="2825772"/>
              <a:ext cx="343206" cy="89946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81697" y="2826830"/>
              <a:ext cx="312518" cy="87476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6138" y="3033843"/>
              <a:ext cx="344969" cy="93330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1138047" y="3033699"/>
              <a:ext cx="827405" cy="118745"/>
            </a:xfrm>
            <a:custGeom>
              <a:avLst/>
              <a:gdLst/>
              <a:ahLst/>
              <a:cxnLst/>
              <a:rect l="l" t="t" r="r" b="b"/>
              <a:pathLst>
                <a:path w="827405" h="118744">
                  <a:moveTo>
                    <a:pt x="83591" y="4597"/>
                  </a:moveTo>
                  <a:lnTo>
                    <a:pt x="70891" y="4597"/>
                  </a:lnTo>
                  <a:lnTo>
                    <a:pt x="41617" y="81483"/>
                  </a:lnTo>
                  <a:lnTo>
                    <a:pt x="12344" y="4597"/>
                  </a:lnTo>
                  <a:lnTo>
                    <a:pt x="0" y="4597"/>
                  </a:lnTo>
                  <a:lnTo>
                    <a:pt x="35623" y="92062"/>
                  </a:lnTo>
                  <a:lnTo>
                    <a:pt x="47612" y="92062"/>
                  </a:lnTo>
                  <a:lnTo>
                    <a:pt x="83591" y="4597"/>
                  </a:lnTo>
                  <a:close/>
                </a:path>
                <a:path w="827405" h="118744">
                  <a:moveTo>
                    <a:pt x="158724" y="92062"/>
                  </a:moveTo>
                  <a:lnTo>
                    <a:pt x="148590" y="66675"/>
                  </a:lnTo>
                  <a:lnTo>
                    <a:pt x="144780" y="57150"/>
                  </a:lnTo>
                  <a:lnTo>
                    <a:pt x="133324" y="28473"/>
                  </a:lnTo>
                  <a:lnTo>
                    <a:pt x="133324" y="57150"/>
                  </a:lnTo>
                  <a:lnTo>
                    <a:pt x="100520" y="57150"/>
                  </a:lnTo>
                  <a:lnTo>
                    <a:pt x="104698" y="46494"/>
                  </a:lnTo>
                  <a:lnTo>
                    <a:pt x="109029" y="35979"/>
                  </a:lnTo>
                  <a:lnTo>
                    <a:pt x="113169" y="25209"/>
                  </a:lnTo>
                  <a:lnTo>
                    <a:pt x="116751" y="13766"/>
                  </a:lnTo>
                  <a:lnTo>
                    <a:pt x="133324" y="57150"/>
                  </a:lnTo>
                  <a:lnTo>
                    <a:pt x="133324" y="28473"/>
                  </a:lnTo>
                  <a:lnTo>
                    <a:pt x="127457" y="13766"/>
                  </a:lnTo>
                  <a:lnTo>
                    <a:pt x="123799" y="4597"/>
                  </a:lnTo>
                  <a:lnTo>
                    <a:pt x="110401" y="4597"/>
                  </a:lnTo>
                  <a:lnTo>
                    <a:pt x="74777" y="92062"/>
                  </a:lnTo>
                  <a:lnTo>
                    <a:pt x="87122" y="92062"/>
                  </a:lnTo>
                  <a:lnTo>
                    <a:pt x="96989" y="66675"/>
                  </a:lnTo>
                  <a:lnTo>
                    <a:pt x="136855" y="66675"/>
                  </a:lnTo>
                  <a:lnTo>
                    <a:pt x="146735" y="92062"/>
                  </a:lnTo>
                  <a:lnTo>
                    <a:pt x="158724" y="92062"/>
                  </a:lnTo>
                  <a:close/>
                </a:path>
                <a:path w="827405" h="118744">
                  <a:moveTo>
                    <a:pt x="244792" y="92062"/>
                  </a:moveTo>
                  <a:lnTo>
                    <a:pt x="221018" y="55740"/>
                  </a:lnTo>
                  <a:lnTo>
                    <a:pt x="220103" y="54330"/>
                  </a:lnTo>
                  <a:lnTo>
                    <a:pt x="228866" y="51612"/>
                  </a:lnTo>
                  <a:lnTo>
                    <a:pt x="235381" y="46659"/>
                  </a:lnTo>
                  <a:lnTo>
                    <a:pt x="239636" y="39293"/>
                  </a:lnTo>
                  <a:lnTo>
                    <a:pt x="241261" y="29641"/>
                  </a:lnTo>
                  <a:lnTo>
                    <a:pt x="235419" y="14020"/>
                  </a:lnTo>
                  <a:lnTo>
                    <a:pt x="234734" y="12179"/>
                  </a:lnTo>
                  <a:lnTo>
                    <a:pt x="229616" y="10172"/>
                  </a:lnTo>
                  <a:lnTo>
                    <a:pt x="229616" y="29984"/>
                  </a:lnTo>
                  <a:lnTo>
                    <a:pt x="225044" y="41402"/>
                  </a:lnTo>
                  <a:lnTo>
                    <a:pt x="213398" y="45948"/>
                  </a:lnTo>
                  <a:lnTo>
                    <a:pt x="199085" y="46609"/>
                  </a:lnTo>
                  <a:lnTo>
                    <a:pt x="181292" y="46570"/>
                  </a:lnTo>
                  <a:lnTo>
                    <a:pt x="181292" y="14109"/>
                  </a:lnTo>
                  <a:lnTo>
                    <a:pt x="197332" y="14020"/>
                  </a:lnTo>
                  <a:lnTo>
                    <a:pt x="213004" y="14376"/>
                  </a:lnTo>
                  <a:lnTo>
                    <a:pt x="224904" y="18580"/>
                  </a:lnTo>
                  <a:lnTo>
                    <a:pt x="229616" y="29984"/>
                  </a:lnTo>
                  <a:lnTo>
                    <a:pt x="229616" y="10172"/>
                  </a:lnTo>
                  <a:lnTo>
                    <a:pt x="217360" y="5346"/>
                  </a:lnTo>
                  <a:lnTo>
                    <a:pt x="194043" y="4381"/>
                  </a:lnTo>
                  <a:lnTo>
                    <a:pt x="169659" y="4597"/>
                  </a:lnTo>
                  <a:lnTo>
                    <a:pt x="169659" y="92062"/>
                  </a:lnTo>
                  <a:lnTo>
                    <a:pt x="181292" y="92062"/>
                  </a:lnTo>
                  <a:lnTo>
                    <a:pt x="181292" y="55740"/>
                  </a:lnTo>
                  <a:lnTo>
                    <a:pt x="208457" y="55740"/>
                  </a:lnTo>
                  <a:lnTo>
                    <a:pt x="231381" y="92062"/>
                  </a:lnTo>
                  <a:lnTo>
                    <a:pt x="244792" y="92062"/>
                  </a:lnTo>
                  <a:close/>
                </a:path>
                <a:path w="827405" h="118744">
                  <a:moveTo>
                    <a:pt x="337197" y="70205"/>
                  </a:moveTo>
                  <a:lnTo>
                    <a:pt x="327685" y="65265"/>
                  </a:lnTo>
                  <a:lnTo>
                    <a:pt x="323138" y="72288"/>
                  </a:lnTo>
                  <a:lnTo>
                    <a:pt x="317500" y="78130"/>
                  </a:lnTo>
                  <a:lnTo>
                    <a:pt x="310070" y="82130"/>
                  </a:lnTo>
                  <a:lnTo>
                    <a:pt x="300164" y="83604"/>
                  </a:lnTo>
                  <a:lnTo>
                    <a:pt x="286334" y="81013"/>
                  </a:lnTo>
                  <a:lnTo>
                    <a:pt x="276529" y="73723"/>
                  </a:lnTo>
                  <a:lnTo>
                    <a:pt x="270700" y="62471"/>
                  </a:lnTo>
                  <a:lnTo>
                    <a:pt x="268770" y="47980"/>
                  </a:lnTo>
                  <a:lnTo>
                    <a:pt x="270637" y="33743"/>
                  </a:lnTo>
                  <a:lnTo>
                    <a:pt x="276313" y="22707"/>
                  </a:lnTo>
                  <a:lnTo>
                    <a:pt x="285889" y="15582"/>
                  </a:lnTo>
                  <a:lnTo>
                    <a:pt x="299466" y="13055"/>
                  </a:lnTo>
                  <a:lnTo>
                    <a:pt x="308648" y="14147"/>
                  </a:lnTo>
                  <a:lnTo>
                    <a:pt x="316039" y="17284"/>
                  </a:lnTo>
                  <a:lnTo>
                    <a:pt x="321589" y="22288"/>
                  </a:lnTo>
                  <a:lnTo>
                    <a:pt x="325208" y="28930"/>
                  </a:lnTo>
                  <a:lnTo>
                    <a:pt x="336499" y="25044"/>
                  </a:lnTo>
                  <a:lnTo>
                    <a:pt x="333679" y="17995"/>
                  </a:lnTo>
                  <a:lnTo>
                    <a:pt x="329438" y="12001"/>
                  </a:lnTo>
                  <a:lnTo>
                    <a:pt x="322745" y="8826"/>
                  </a:lnTo>
                  <a:lnTo>
                    <a:pt x="299046" y="3530"/>
                  </a:lnTo>
                  <a:lnTo>
                    <a:pt x="277329" y="9093"/>
                  </a:lnTo>
                  <a:lnTo>
                    <a:pt x="261835" y="24295"/>
                  </a:lnTo>
                  <a:lnTo>
                    <a:pt x="256781" y="47980"/>
                  </a:lnTo>
                  <a:lnTo>
                    <a:pt x="260083" y="66840"/>
                  </a:lnTo>
                  <a:lnTo>
                    <a:pt x="268071" y="81178"/>
                  </a:lnTo>
                  <a:lnTo>
                    <a:pt x="281089" y="90284"/>
                  </a:lnTo>
                  <a:lnTo>
                    <a:pt x="299466" y="93484"/>
                  </a:lnTo>
                  <a:lnTo>
                    <a:pt x="312801" y="91732"/>
                  </a:lnTo>
                  <a:lnTo>
                    <a:pt x="323354" y="86868"/>
                  </a:lnTo>
                  <a:lnTo>
                    <a:pt x="331406" y="79489"/>
                  </a:lnTo>
                  <a:lnTo>
                    <a:pt x="337197" y="70205"/>
                  </a:lnTo>
                  <a:close/>
                </a:path>
                <a:path w="827405" h="118744">
                  <a:moveTo>
                    <a:pt x="423265" y="4597"/>
                  </a:moveTo>
                  <a:lnTo>
                    <a:pt x="411276" y="4597"/>
                  </a:lnTo>
                  <a:lnTo>
                    <a:pt x="411276" y="41630"/>
                  </a:lnTo>
                  <a:lnTo>
                    <a:pt x="364007" y="41630"/>
                  </a:lnTo>
                  <a:lnTo>
                    <a:pt x="364007" y="4597"/>
                  </a:lnTo>
                  <a:lnTo>
                    <a:pt x="352374" y="4597"/>
                  </a:lnTo>
                  <a:lnTo>
                    <a:pt x="352374" y="92062"/>
                  </a:lnTo>
                  <a:lnTo>
                    <a:pt x="364007" y="92062"/>
                  </a:lnTo>
                  <a:lnTo>
                    <a:pt x="364007" y="51498"/>
                  </a:lnTo>
                  <a:lnTo>
                    <a:pt x="411276" y="51498"/>
                  </a:lnTo>
                  <a:lnTo>
                    <a:pt x="411276" y="92062"/>
                  </a:lnTo>
                  <a:lnTo>
                    <a:pt x="423265" y="92062"/>
                  </a:lnTo>
                  <a:lnTo>
                    <a:pt x="423265" y="4597"/>
                  </a:lnTo>
                  <a:close/>
                </a:path>
                <a:path w="827405" h="118744">
                  <a:moveTo>
                    <a:pt x="517448" y="92062"/>
                  </a:moveTo>
                  <a:lnTo>
                    <a:pt x="507314" y="66675"/>
                  </a:lnTo>
                  <a:lnTo>
                    <a:pt x="503504" y="57150"/>
                  </a:lnTo>
                  <a:lnTo>
                    <a:pt x="492048" y="28448"/>
                  </a:lnTo>
                  <a:lnTo>
                    <a:pt x="492048" y="57150"/>
                  </a:lnTo>
                  <a:lnTo>
                    <a:pt x="459244" y="57150"/>
                  </a:lnTo>
                  <a:lnTo>
                    <a:pt x="463423" y="46494"/>
                  </a:lnTo>
                  <a:lnTo>
                    <a:pt x="467753" y="35979"/>
                  </a:lnTo>
                  <a:lnTo>
                    <a:pt x="471893" y="25209"/>
                  </a:lnTo>
                  <a:lnTo>
                    <a:pt x="475475" y="13766"/>
                  </a:lnTo>
                  <a:lnTo>
                    <a:pt x="492048" y="57150"/>
                  </a:lnTo>
                  <a:lnTo>
                    <a:pt x="492048" y="28448"/>
                  </a:lnTo>
                  <a:lnTo>
                    <a:pt x="486194" y="13766"/>
                  </a:lnTo>
                  <a:lnTo>
                    <a:pt x="482523" y="4597"/>
                  </a:lnTo>
                  <a:lnTo>
                    <a:pt x="469125" y="4597"/>
                  </a:lnTo>
                  <a:lnTo>
                    <a:pt x="433501" y="92062"/>
                  </a:lnTo>
                  <a:lnTo>
                    <a:pt x="445846" y="92062"/>
                  </a:lnTo>
                  <a:lnTo>
                    <a:pt x="455726" y="66675"/>
                  </a:lnTo>
                  <a:lnTo>
                    <a:pt x="495579" y="66675"/>
                  </a:lnTo>
                  <a:lnTo>
                    <a:pt x="505460" y="92062"/>
                  </a:lnTo>
                  <a:lnTo>
                    <a:pt x="517448" y="92062"/>
                  </a:lnTo>
                  <a:close/>
                </a:path>
                <a:path w="827405" h="118744">
                  <a:moveTo>
                    <a:pt x="603516" y="92062"/>
                  </a:moveTo>
                  <a:lnTo>
                    <a:pt x="579742" y="55740"/>
                  </a:lnTo>
                  <a:lnTo>
                    <a:pt x="578827" y="54330"/>
                  </a:lnTo>
                  <a:lnTo>
                    <a:pt x="587590" y="51612"/>
                  </a:lnTo>
                  <a:lnTo>
                    <a:pt x="594106" y="46659"/>
                  </a:lnTo>
                  <a:lnTo>
                    <a:pt x="598373" y="39293"/>
                  </a:lnTo>
                  <a:lnTo>
                    <a:pt x="599986" y="29641"/>
                  </a:lnTo>
                  <a:lnTo>
                    <a:pt x="594144" y="14020"/>
                  </a:lnTo>
                  <a:lnTo>
                    <a:pt x="593458" y="12179"/>
                  </a:lnTo>
                  <a:lnTo>
                    <a:pt x="588352" y="10172"/>
                  </a:lnTo>
                  <a:lnTo>
                    <a:pt x="588352" y="29984"/>
                  </a:lnTo>
                  <a:lnTo>
                    <a:pt x="583768" y="41402"/>
                  </a:lnTo>
                  <a:lnTo>
                    <a:pt x="572122" y="45948"/>
                  </a:lnTo>
                  <a:lnTo>
                    <a:pt x="557809" y="46609"/>
                  </a:lnTo>
                  <a:lnTo>
                    <a:pt x="540029" y="46570"/>
                  </a:lnTo>
                  <a:lnTo>
                    <a:pt x="540029" y="14109"/>
                  </a:lnTo>
                  <a:lnTo>
                    <a:pt x="556056" y="14020"/>
                  </a:lnTo>
                  <a:lnTo>
                    <a:pt x="571728" y="14376"/>
                  </a:lnTo>
                  <a:lnTo>
                    <a:pt x="583628" y="18580"/>
                  </a:lnTo>
                  <a:lnTo>
                    <a:pt x="588352" y="29984"/>
                  </a:lnTo>
                  <a:lnTo>
                    <a:pt x="588352" y="10172"/>
                  </a:lnTo>
                  <a:lnTo>
                    <a:pt x="576084" y="5346"/>
                  </a:lnTo>
                  <a:lnTo>
                    <a:pt x="552767" y="4381"/>
                  </a:lnTo>
                  <a:lnTo>
                    <a:pt x="528383" y="4597"/>
                  </a:lnTo>
                  <a:lnTo>
                    <a:pt x="528383" y="92062"/>
                  </a:lnTo>
                  <a:lnTo>
                    <a:pt x="540029" y="92062"/>
                  </a:lnTo>
                  <a:lnTo>
                    <a:pt x="540029" y="55740"/>
                  </a:lnTo>
                  <a:lnTo>
                    <a:pt x="567182" y="55740"/>
                  </a:lnTo>
                  <a:lnTo>
                    <a:pt x="590105" y="92062"/>
                  </a:lnTo>
                  <a:lnTo>
                    <a:pt x="603516" y="92062"/>
                  </a:lnTo>
                  <a:close/>
                </a:path>
                <a:path w="827405" h="118744">
                  <a:moveTo>
                    <a:pt x="650786" y="0"/>
                  </a:moveTo>
                  <a:lnTo>
                    <a:pt x="639851" y="0"/>
                  </a:lnTo>
                  <a:lnTo>
                    <a:pt x="630758" y="11544"/>
                  </a:lnTo>
                  <a:lnTo>
                    <a:pt x="623493" y="24828"/>
                  </a:lnTo>
                  <a:lnTo>
                    <a:pt x="618667" y="40436"/>
                  </a:lnTo>
                  <a:lnTo>
                    <a:pt x="616915" y="58915"/>
                  </a:lnTo>
                  <a:lnTo>
                    <a:pt x="618617" y="77597"/>
                  </a:lnTo>
                  <a:lnTo>
                    <a:pt x="623354" y="93345"/>
                  </a:lnTo>
                  <a:lnTo>
                    <a:pt x="630605" y="106781"/>
                  </a:lnTo>
                  <a:lnTo>
                    <a:pt x="639851" y="118529"/>
                  </a:lnTo>
                  <a:lnTo>
                    <a:pt x="650786" y="118529"/>
                  </a:lnTo>
                  <a:lnTo>
                    <a:pt x="641604" y="106934"/>
                  </a:lnTo>
                  <a:lnTo>
                    <a:pt x="634466" y="93522"/>
                  </a:lnTo>
                  <a:lnTo>
                    <a:pt x="629843" y="77800"/>
                  </a:lnTo>
                  <a:lnTo>
                    <a:pt x="628205" y="59270"/>
                  </a:lnTo>
                  <a:lnTo>
                    <a:pt x="629843" y="40728"/>
                  </a:lnTo>
                  <a:lnTo>
                    <a:pt x="634466" y="25006"/>
                  </a:lnTo>
                  <a:lnTo>
                    <a:pt x="641604" y="11595"/>
                  </a:lnTo>
                  <a:lnTo>
                    <a:pt x="650786" y="0"/>
                  </a:lnTo>
                  <a:close/>
                </a:path>
                <a:path w="827405" h="118744">
                  <a:moveTo>
                    <a:pt x="715327" y="82550"/>
                  </a:moveTo>
                  <a:lnTo>
                    <a:pt x="669823" y="82550"/>
                  </a:lnTo>
                  <a:lnTo>
                    <a:pt x="671944" y="77254"/>
                  </a:lnTo>
                  <a:lnTo>
                    <a:pt x="676173" y="73367"/>
                  </a:lnTo>
                  <a:lnTo>
                    <a:pt x="680059" y="69494"/>
                  </a:lnTo>
                  <a:lnTo>
                    <a:pt x="701929" y="50088"/>
                  </a:lnTo>
                  <a:lnTo>
                    <a:pt x="711060" y="35775"/>
                  </a:lnTo>
                  <a:lnTo>
                    <a:pt x="711796" y="19939"/>
                  </a:lnTo>
                  <a:lnTo>
                    <a:pt x="703808" y="7531"/>
                  </a:lnTo>
                  <a:lnTo>
                    <a:pt x="686765" y="3530"/>
                  </a:lnTo>
                  <a:lnTo>
                    <a:pt x="675601" y="5626"/>
                  </a:lnTo>
                  <a:lnTo>
                    <a:pt x="667054" y="9931"/>
                  </a:lnTo>
                  <a:lnTo>
                    <a:pt x="661212" y="16675"/>
                  </a:lnTo>
                  <a:lnTo>
                    <a:pt x="658190" y="26111"/>
                  </a:lnTo>
                  <a:lnTo>
                    <a:pt x="669480" y="27165"/>
                  </a:lnTo>
                  <a:lnTo>
                    <a:pt x="670534" y="17995"/>
                  </a:lnTo>
                  <a:lnTo>
                    <a:pt x="676529" y="12700"/>
                  </a:lnTo>
                  <a:lnTo>
                    <a:pt x="696988" y="12700"/>
                  </a:lnTo>
                  <a:lnTo>
                    <a:pt x="702627" y="17995"/>
                  </a:lnTo>
                  <a:lnTo>
                    <a:pt x="702627" y="27876"/>
                  </a:lnTo>
                  <a:lnTo>
                    <a:pt x="695680" y="46088"/>
                  </a:lnTo>
                  <a:lnTo>
                    <a:pt x="680326" y="58508"/>
                  </a:lnTo>
                  <a:lnTo>
                    <a:pt x="664832" y="71666"/>
                  </a:lnTo>
                  <a:lnTo>
                    <a:pt x="657479" y="92062"/>
                  </a:lnTo>
                  <a:lnTo>
                    <a:pt x="715327" y="92062"/>
                  </a:lnTo>
                  <a:lnTo>
                    <a:pt x="715327" y="82550"/>
                  </a:lnTo>
                  <a:close/>
                </a:path>
                <a:path w="827405" h="118744">
                  <a:moveTo>
                    <a:pt x="787285" y="48336"/>
                  </a:moveTo>
                  <a:lnTo>
                    <a:pt x="785977" y="30619"/>
                  </a:lnTo>
                  <a:lnTo>
                    <a:pt x="781291" y="16408"/>
                  </a:lnTo>
                  <a:lnTo>
                    <a:pt x="777354" y="12357"/>
                  </a:lnTo>
                  <a:lnTo>
                    <a:pt x="775995" y="10960"/>
                  </a:lnTo>
                  <a:lnTo>
                    <a:pt x="775995" y="48336"/>
                  </a:lnTo>
                  <a:lnTo>
                    <a:pt x="775360" y="61836"/>
                  </a:lnTo>
                  <a:lnTo>
                    <a:pt x="772693" y="73329"/>
                  </a:lnTo>
                  <a:lnTo>
                    <a:pt x="766927" y="81318"/>
                  </a:lnTo>
                  <a:lnTo>
                    <a:pt x="756958" y="84302"/>
                  </a:lnTo>
                  <a:lnTo>
                    <a:pt x="746683" y="81318"/>
                  </a:lnTo>
                  <a:lnTo>
                    <a:pt x="740943" y="73329"/>
                  </a:lnTo>
                  <a:lnTo>
                    <a:pt x="738454" y="61836"/>
                  </a:lnTo>
                  <a:lnTo>
                    <a:pt x="737908" y="48336"/>
                  </a:lnTo>
                  <a:lnTo>
                    <a:pt x="738403" y="34671"/>
                  </a:lnTo>
                  <a:lnTo>
                    <a:pt x="740854" y="23202"/>
                  </a:lnTo>
                  <a:lnTo>
                    <a:pt x="746683" y="15290"/>
                  </a:lnTo>
                  <a:lnTo>
                    <a:pt x="757301" y="12357"/>
                  </a:lnTo>
                  <a:lnTo>
                    <a:pt x="767511" y="15341"/>
                  </a:lnTo>
                  <a:lnTo>
                    <a:pt x="773137" y="23329"/>
                  </a:lnTo>
                  <a:lnTo>
                    <a:pt x="775512" y="34823"/>
                  </a:lnTo>
                  <a:lnTo>
                    <a:pt x="775995" y="48336"/>
                  </a:lnTo>
                  <a:lnTo>
                    <a:pt x="775995" y="10960"/>
                  </a:lnTo>
                  <a:lnTo>
                    <a:pt x="772109" y="6959"/>
                  </a:lnTo>
                  <a:lnTo>
                    <a:pt x="757301" y="3530"/>
                  </a:lnTo>
                  <a:lnTo>
                    <a:pt x="742099" y="6908"/>
                  </a:lnTo>
                  <a:lnTo>
                    <a:pt x="732701" y="16281"/>
                  </a:lnTo>
                  <a:lnTo>
                    <a:pt x="727938" y="30467"/>
                  </a:lnTo>
                  <a:lnTo>
                    <a:pt x="726617" y="48336"/>
                  </a:lnTo>
                  <a:lnTo>
                    <a:pt x="728040" y="66103"/>
                  </a:lnTo>
                  <a:lnTo>
                    <a:pt x="732917" y="80429"/>
                  </a:lnTo>
                  <a:lnTo>
                    <a:pt x="742238" y="89992"/>
                  </a:lnTo>
                  <a:lnTo>
                    <a:pt x="756958" y="93484"/>
                  </a:lnTo>
                  <a:lnTo>
                    <a:pt x="771512" y="89992"/>
                  </a:lnTo>
                  <a:lnTo>
                    <a:pt x="777062" y="84302"/>
                  </a:lnTo>
                  <a:lnTo>
                    <a:pt x="780846" y="80429"/>
                  </a:lnTo>
                  <a:lnTo>
                    <a:pt x="785825" y="66103"/>
                  </a:lnTo>
                  <a:lnTo>
                    <a:pt x="787285" y="48336"/>
                  </a:lnTo>
                  <a:close/>
                </a:path>
                <a:path w="827405" h="118744">
                  <a:moveTo>
                    <a:pt x="826795" y="59270"/>
                  </a:moveTo>
                  <a:lnTo>
                    <a:pt x="825093" y="40728"/>
                  </a:lnTo>
                  <a:lnTo>
                    <a:pt x="820356" y="25006"/>
                  </a:lnTo>
                  <a:lnTo>
                    <a:pt x="813104" y="11595"/>
                  </a:lnTo>
                  <a:lnTo>
                    <a:pt x="803859" y="0"/>
                  </a:lnTo>
                  <a:lnTo>
                    <a:pt x="792937" y="0"/>
                  </a:lnTo>
                  <a:lnTo>
                    <a:pt x="801966" y="11595"/>
                  </a:lnTo>
                  <a:lnTo>
                    <a:pt x="809117" y="25006"/>
                  </a:lnTo>
                  <a:lnTo>
                    <a:pt x="813816" y="40728"/>
                  </a:lnTo>
                  <a:lnTo>
                    <a:pt x="815505" y="59270"/>
                  </a:lnTo>
                  <a:lnTo>
                    <a:pt x="813816" y="77800"/>
                  </a:lnTo>
                  <a:lnTo>
                    <a:pt x="809117" y="93522"/>
                  </a:lnTo>
                  <a:lnTo>
                    <a:pt x="801966" y="106934"/>
                  </a:lnTo>
                  <a:lnTo>
                    <a:pt x="792937" y="118529"/>
                  </a:lnTo>
                  <a:lnTo>
                    <a:pt x="803859" y="118529"/>
                  </a:lnTo>
                  <a:lnTo>
                    <a:pt x="813104" y="106934"/>
                  </a:lnTo>
                  <a:lnTo>
                    <a:pt x="820356" y="93522"/>
                  </a:lnTo>
                  <a:lnTo>
                    <a:pt x="825093" y="77800"/>
                  </a:lnTo>
                  <a:lnTo>
                    <a:pt x="826795" y="5927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2840" y="3245155"/>
              <a:ext cx="330860" cy="93473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1095349" y="3245154"/>
              <a:ext cx="827405" cy="118745"/>
            </a:xfrm>
            <a:custGeom>
              <a:avLst/>
              <a:gdLst/>
              <a:ahLst/>
              <a:cxnLst/>
              <a:rect l="l" t="t" r="r" b="b"/>
              <a:pathLst>
                <a:path w="827405" h="118745">
                  <a:moveTo>
                    <a:pt x="83591" y="4597"/>
                  </a:moveTo>
                  <a:lnTo>
                    <a:pt x="70904" y="4597"/>
                  </a:lnTo>
                  <a:lnTo>
                    <a:pt x="41617" y="81483"/>
                  </a:lnTo>
                  <a:lnTo>
                    <a:pt x="12344" y="4597"/>
                  </a:lnTo>
                  <a:lnTo>
                    <a:pt x="0" y="4597"/>
                  </a:lnTo>
                  <a:lnTo>
                    <a:pt x="35623" y="92075"/>
                  </a:lnTo>
                  <a:lnTo>
                    <a:pt x="47625" y="92075"/>
                  </a:lnTo>
                  <a:lnTo>
                    <a:pt x="83591" y="4597"/>
                  </a:lnTo>
                  <a:close/>
                </a:path>
                <a:path w="827405" h="118745">
                  <a:moveTo>
                    <a:pt x="158724" y="92075"/>
                  </a:moveTo>
                  <a:lnTo>
                    <a:pt x="148590" y="66675"/>
                  </a:lnTo>
                  <a:lnTo>
                    <a:pt x="144792" y="57150"/>
                  </a:lnTo>
                  <a:lnTo>
                    <a:pt x="133337" y="28473"/>
                  </a:lnTo>
                  <a:lnTo>
                    <a:pt x="133337" y="57150"/>
                  </a:lnTo>
                  <a:lnTo>
                    <a:pt x="100533" y="57150"/>
                  </a:lnTo>
                  <a:lnTo>
                    <a:pt x="104698" y="46494"/>
                  </a:lnTo>
                  <a:lnTo>
                    <a:pt x="109042" y="35979"/>
                  </a:lnTo>
                  <a:lnTo>
                    <a:pt x="113182" y="25209"/>
                  </a:lnTo>
                  <a:lnTo>
                    <a:pt x="116751" y="13766"/>
                  </a:lnTo>
                  <a:lnTo>
                    <a:pt x="133337" y="57150"/>
                  </a:lnTo>
                  <a:lnTo>
                    <a:pt x="133337" y="28473"/>
                  </a:lnTo>
                  <a:lnTo>
                    <a:pt x="127469" y="13766"/>
                  </a:lnTo>
                  <a:lnTo>
                    <a:pt x="123812" y="4597"/>
                  </a:lnTo>
                  <a:lnTo>
                    <a:pt x="110401" y="4597"/>
                  </a:lnTo>
                  <a:lnTo>
                    <a:pt x="74777" y="92075"/>
                  </a:lnTo>
                  <a:lnTo>
                    <a:pt x="87122" y="92075"/>
                  </a:lnTo>
                  <a:lnTo>
                    <a:pt x="97002" y="66675"/>
                  </a:lnTo>
                  <a:lnTo>
                    <a:pt x="136855" y="66675"/>
                  </a:lnTo>
                  <a:lnTo>
                    <a:pt x="146735" y="92075"/>
                  </a:lnTo>
                  <a:lnTo>
                    <a:pt x="158724" y="92075"/>
                  </a:lnTo>
                  <a:close/>
                </a:path>
                <a:path w="827405" h="118745">
                  <a:moveTo>
                    <a:pt x="244792" y="92075"/>
                  </a:moveTo>
                  <a:lnTo>
                    <a:pt x="221030" y="55740"/>
                  </a:lnTo>
                  <a:lnTo>
                    <a:pt x="220103" y="54330"/>
                  </a:lnTo>
                  <a:lnTo>
                    <a:pt x="228866" y="51612"/>
                  </a:lnTo>
                  <a:lnTo>
                    <a:pt x="235394" y="46659"/>
                  </a:lnTo>
                  <a:lnTo>
                    <a:pt x="239649" y="39293"/>
                  </a:lnTo>
                  <a:lnTo>
                    <a:pt x="241261" y="29641"/>
                  </a:lnTo>
                  <a:lnTo>
                    <a:pt x="235432" y="14020"/>
                  </a:lnTo>
                  <a:lnTo>
                    <a:pt x="234746" y="12179"/>
                  </a:lnTo>
                  <a:lnTo>
                    <a:pt x="229628" y="10172"/>
                  </a:lnTo>
                  <a:lnTo>
                    <a:pt x="229628" y="29984"/>
                  </a:lnTo>
                  <a:lnTo>
                    <a:pt x="225056" y="41402"/>
                  </a:lnTo>
                  <a:lnTo>
                    <a:pt x="213398" y="45948"/>
                  </a:lnTo>
                  <a:lnTo>
                    <a:pt x="199085" y="46609"/>
                  </a:lnTo>
                  <a:lnTo>
                    <a:pt x="181305" y="46570"/>
                  </a:lnTo>
                  <a:lnTo>
                    <a:pt x="181305" y="14109"/>
                  </a:lnTo>
                  <a:lnTo>
                    <a:pt x="197332" y="14020"/>
                  </a:lnTo>
                  <a:lnTo>
                    <a:pt x="213004" y="14376"/>
                  </a:lnTo>
                  <a:lnTo>
                    <a:pt x="224904" y="18580"/>
                  </a:lnTo>
                  <a:lnTo>
                    <a:pt x="229628" y="29984"/>
                  </a:lnTo>
                  <a:lnTo>
                    <a:pt x="229628" y="10172"/>
                  </a:lnTo>
                  <a:lnTo>
                    <a:pt x="217373" y="5346"/>
                  </a:lnTo>
                  <a:lnTo>
                    <a:pt x="194043" y="4381"/>
                  </a:lnTo>
                  <a:lnTo>
                    <a:pt x="169659" y="4597"/>
                  </a:lnTo>
                  <a:lnTo>
                    <a:pt x="169659" y="92075"/>
                  </a:lnTo>
                  <a:lnTo>
                    <a:pt x="181305" y="92075"/>
                  </a:lnTo>
                  <a:lnTo>
                    <a:pt x="181305" y="55740"/>
                  </a:lnTo>
                  <a:lnTo>
                    <a:pt x="208457" y="55740"/>
                  </a:lnTo>
                  <a:lnTo>
                    <a:pt x="231394" y="92075"/>
                  </a:lnTo>
                  <a:lnTo>
                    <a:pt x="244792" y="92075"/>
                  </a:lnTo>
                  <a:close/>
                </a:path>
                <a:path w="827405" h="118745">
                  <a:moveTo>
                    <a:pt x="337210" y="70205"/>
                  </a:moveTo>
                  <a:lnTo>
                    <a:pt x="327685" y="65265"/>
                  </a:lnTo>
                  <a:lnTo>
                    <a:pt x="323138" y="72288"/>
                  </a:lnTo>
                  <a:lnTo>
                    <a:pt x="317500" y="78130"/>
                  </a:lnTo>
                  <a:lnTo>
                    <a:pt x="310083" y="82130"/>
                  </a:lnTo>
                  <a:lnTo>
                    <a:pt x="300177" y="83604"/>
                  </a:lnTo>
                  <a:lnTo>
                    <a:pt x="286334" y="81013"/>
                  </a:lnTo>
                  <a:lnTo>
                    <a:pt x="276542" y="73723"/>
                  </a:lnTo>
                  <a:lnTo>
                    <a:pt x="270713" y="62471"/>
                  </a:lnTo>
                  <a:lnTo>
                    <a:pt x="268782" y="47980"/>
                  </a:lnTo>
                  <a:lnTo>
                    <a:pt x="270649" y="33743"/>
                  </a:lnTo>
                  <a:lnTo>
                    <a:pt x="276326" y="22707"/>
                  </a:lnTo>
                  <a:lnTo>
                    <a:pt x="285889" y="15582"/>
                  </a:lnTo>
                  <a:lnTo>
                    <a:pt x="299466" y="13055"/>
                  </a:lnTo>
                  <a:lnTo>
                    <a:pt x="308648" y="14147"/>
                  </a:lnTo>
                  <a:lnTo>
                    <a:pt x="316052" y="17284"/>
                  </a:lnTo>
                  <a:lnTo>
                    <a:pt x="321589" y="22288"/>
                  </a:lnTo>
                  <a:lnTo>
                    <a:pt x="325221" y="28930"/>
                  </a:lnTo>
                  <a:lnTo>
                    <a:pt x="336499" y="25044"/>
                  </a:lnTo>
                  <a:lnTo>
                    <a:pt x="333679" y="17995"/>
                  </a:lnTo>
                  <a:lnTo>
                    <a:pt x="329450" y="12001"/>
                  </a:lnTo>
                  <a:lnTo>
                    <a:pt x="322745" y="8826"/>
                  </a:lnTo>
                  <a:lnTo>
                    <a:pt x="299046" y="3530"/>
                  </a:lnTo>
                  <a:lnTo>
                    <a:pt x="277329" y="9093"/>
                  </a:lnTo>
                  <a:lnTo>
                    <a:pt x="261835" y="24295"/>
                  </a:lnTo>
                  <a:lnTo>
                    <a:pt x="256794" y="47980"/>
                  </a:lnTo>
                  <a:lnTo>
                    <a:pt x="260083" y="66840"/>
                  </a:lnTo>
                  <a:lnTo>
                    <a:pt x="268071" y="81178"/>
                  </a:lnTo>
                  <a:lnTo>
                    <a:pt x="281089" y="90284"/>
                  </a:lnTo>
                  <a:lnTo>
                    <a:pt x="299466" y="93484"/>
                  </a:lnTo>
                  <a:lnTo>
                    <a:pt x="312801" y="91732"/>
                  </a:lnTo>
                  <a:lnTo>
                    <a:pt x="323367" y="86868"/>
                  </a:lnTo>
                  <a:lnTo>
                    <a:pt x="331406" y="79489"/>
                  </a:lnTo>
                  <a:lnTo>
                    <a:pt x="337210" y="70205"/>
                  </a:lnTo>
                  <a:close/>
                </a:path>
                <a:path w="827405" h="118745">
                  <a:moveTo>
                    <a:pt x="423278" y="4597"/>
                  </a:moveTo>
                  <a:lnTo>
                    <a:pt x="411289" y="4597"/>
                  </a:lnTo>
                  <a:lnTo>
                    <a:pt x="411289" y="41630"/>
                  </a:lnTo>
                  <a:lnTo>
                    <a:pt x="364020" y="41630"/>
                  </a:lnTo>
                  <a:lnTo>
                    <a:pt x="364020" y="4597"/>
                  </a:lnTo>
                  <a:lnTo>
                    <a:pt x="352374" y="4597"/>
                  </a:lnTo>
                  <a:lnTo>
                    <a:pt x="352374" y="92075"/>
                  </a:lnTo>
                  <a:lnTo>
                    <a:pt x="364020" y="92075"/>
                  </a:lnTo>
                  <a:lnTo>
                    <a:pt x="364020" y="51498"/>
                  </a:lnTo>
                  <a:lnTo>
                    <a:pt x="411289" y="51498"/>
                  </a:lnTo>
                  <a:lnTo>
                    <a:pt x="411289" y="92075"/>
                  </a:lnTo>
                  <a:lnTo>
                    <a:pt x="423278" y="92075"/>
                  </a:lnTo>
                  <a:lnTo>
                    <a:pt x="423278" y="4597"/>
                  </a:lnTo>
                  <a:close/>
                </a:path>
                <a:path w="827405" h="118745">
                  <a:moveTo>
                    <a:pt x="517461" y="92075"/>
                  </a:moveTo>
                  <a:lnTo>
                    <a:pt x="507314" y="66675"/>
                  </a:lnTo>
                  <a:lnTo>
                    <a:pt x="503516" y="57150"/>
                  </a:lnTo>
                  <a:lnTo>
                    <a:pt x="492061" y="28473"/>
                  </a:lnTo>
                  <a:lnTo>
                    <a:pt x="492061" y="57150"/>
                  </a:lnTo>
                  <a:lnTo>
                    <a:pt x="459257" y="57150"/>
                  </a:lnTo>
                  <a:lnTo>
                    <a:pt x="463423" y="46494"/>
                  </a:lnTo>
                  <a:lnTo>
                    <a:pt x="467766" y="35979"/>
                  </a:lnTo>
                  <a:lnTo>
                    <a:pt x="471906" y="25209"/>
                  </a:lnTo>
                  <a:lnTo>
                    <a:pt x="475475" y="13766"/>
                  </a:lnTo>
                  <a:lnTo>
                    <a:pt x="492061" y="57150"/>
                  </a:lnTo>
                  <a:lnTo>
                    <a:pt x="492061" y="28473"/>
                  </a:lnTo>
                  <a:lnTo>
                    <a:pt x="486194" y="13766"/>
                  </a:lnTo>
                  <a:lnTo>
                    <a:pt x="482536" y="4597"/>
                  </a:lnTo>
                  <a:lnTo>
                    <a:pt x="469125" y="4597"/>
                  </a:lnTo>
                  <a:lnTo>
                    <a:pt x="433501" y="92075"/>
                  </a:lnTo>
                  <a:lnTo>
                    <a:pt x="445846" y="92075"/>
                  </a:lnTo>
                  <a:lnTo>
                    <a:pt x="455726" y="66675"/>
                  </a:lnTo>
                  <a:lnTo>
                    <a:pt x="495592" y="66675"/>
                  </a:lnTo>
                  <a:lnTo>
                    <a:pt x="505460" y="92075"/>
                  </a:lnTo>
                  <a:lnTo>
                    <a:pt x="517461" y="92075"/>
                  </a:lnTo>
                  <a:close/>
                </a:path>
                <a:path w="827405" h="118745">
                  <a:moveTo>
                    <a:pt x="603516" y="92075"/>
                  </a:moveTo>
                  <a:lnTo>
                    <a:pt x="579755" y="55740"/>
                  </a:lnTo>
                  <a:lnTo>
                    <a:pt x="578827" y="54330"/>
                  </a:lnTo>
                  <a:lnTo>
                    <a:pt x="587590" y="51612"/>
                  </a:lnTo>
                  <a:lnTo>
                    <a:pt x="594118" y="46659"/>
                  </a:lnTo>
                  <a:lnTo>
                    <a:pt x="598373" y="39293"/>
                  </a:lnTo>
                  <a:lnTo>
                    <a:pt x="599998" y="29641"/>
                  </a:lnTo>
                  <a:lnTo>
                    <a:pt x="594156" y="14020"/>
                  </a:lnTo>
                  <a:lnTo>
                    <a:pt x="593471" y="12179"/>
                  </a:lnTo>
                  <a:lnTo>
                    <a:pt x="588352" y="10172"/>
                  </a:lnTo>
                  <a:lnTo>
                    <a:pt x="588352" y="29984"/>
                  </a:lnTo>
                  <a:lnTo>
                    <a:pt x="583780" y="41402"/>
                  </a:lnTo>
                  <a:lnTo>
                    <a:pt x="572122" y="45948"/>
                  </a:lnTo>
                  <a:lnTo>
                    <a:pt x="557822" y="46609"/>
                  </a:lnTo>
                  <a:lnTo>
                    <a:pt x="540029" y="46570"/>
                  </a:lnTo>
                  <a:lnTo>
                    <a:pt x="540029" y="14109"/>
                  </a:lnTo>
                  <a:lnTo>
                    <a:pt x="556056" y="14020"/>
                  </a:lnTo>
                  <a:lnTo>
                    <a:pt x="571728" y="14376"/>
                  </a:lnTo>
                  <a:lnTo>
                    <a:pt x="583628" y="18580"/>
                  </a:lnTo>
                  <a:lnTo>
                    <a:pt x="588352" y="29984"/>
                  </a:lnTo>
                  <a:lnTo>
                    <a:pt x="588352" y="10172"/>
                  </a:lnTo>
                  <a:lnTo>
                    <a:pt x="576097" y="5346"/>
                  </a:lnTo>
                  <a:lnTo>
                    <a:pt x="552767" y="4381"/>
                  </a:lnTo>
                  <a:lnTo>
                    <a:pt x="528383" y="4597"/>
                  </a:lnTo>
                  <a:lnTo>
                    <a:pt x="528383" y="92075"/>
                  </a:lnTo>
                  <a:lnTo>
                    <a:pt x="540029" y="92075"/>
                  </a:lnTo>
                  <a:lnTo>
                    <a:pt x="540029" y="55740"/>
                  </a:lnTo>
                  <a:lnTo>
                    <a:pt x="567194" y="55740"/>
                  </a:lnTo>
                  <a:lnTo>
                    <a:pt x="590118" y="92075"/>
                  </a:lnTo>
                  <a:lnTo>
                    <a:pt x="603516" y="92075"/>
                  </a:lnTo>
                  <a:close/>
                </a:path>
                <a:path w="827405" h="118745">
                  <a:moveTo>
                    <a:pt x="650786" y="0"/>
                  </a:moveTo>
                  <a:lnTo>
                    <a:pt x="639851" y="0"/>
                  </a:lnTo>
                  <a:lnTo>
                    <a:pt x="630758" y="11544"/>
                  </a:lnTo>
                  <a:lnTo>
                    <a:pt x="623493" y="24828"/>
                  </a:lnTo>
                  <a:lnTo>
                    <a:pt x="618667" y="40436"/>
                  </a:lnTo>
                  <a:lnTo>
                    <a:pt x="616927" y="58915"/>
                  </a:lnTo>
                  <a:lnTo>
                    <a:pt x="618617" y="77597"/>
                  </a:lnTo>
                  <a:lnTo>
                    <a:pt x="623366" y="93345"/>
                  </a:lnTo>
                  <a:lnTo>
                    <a:pt x="630618" y="106781"/>
                  </a:lnTo>
                  <a:lnTo>
                    <a:pt x="639851" y="118529"/>
                  </a:lnTo>
                  <a:lnTo>
                    <a:pt x="650786" y="118529"/>
                  </a:lnTo>
                  <a:lnTo>
                    <a:pt x="641604" y="106934"/>
                  </a:lnTo>
                  <a:lnTo>
                    <a:pt x="634479" y="93522"/>
                  </a:lnTo>
                  <a:lnTo>
                    <a:pt x="629856" y="77800"/>
                  </a:lnTo>
                  <a:lnTo>
                    <a:pt x="628218" y="59270"/>
                  </a:lnTo>
                  <a:lnTo>
                    <a:pt x="629856" y="40728"/>
                  </a:lnTo>
                  <a:lnTo>
                    <a:pt x="634479" y="25006"/>
                  </a:lnTo>
                  <a:lnTo>
                    <a:pt x="641604" y="11595"/>
                  </a:lnTo>
                  <a:lnTo>
                    <a:pt x="650786" y="0"/>
                  </a:lnTo>
                  <a:close/>
                </a:path>
                <a:path w="827405" h="118745">
                  <a:moveTo>
                    <a:pt x="715340" y="82550"/>
                  </a:moveTo>
                  <a:lnTo>
                    <a:pt x="669836" y="82550"/>
                  </a:lnTo>
                  <a:lnTo>
                    <a:pt x="671957" y="77254"/>
                  </a:lnTo>
                  <a:lnTo>
                    <a:pt x="676186" y="73367"/>
                  </a:lnTo>
                  <a:lnTo>
                    <a:pt x="680059" y="69494"/>
                  </a:lnTo>
                  <a:lnTo>
                    <a:pt x="701929" y="50088"/>
                  </a:lnTo>
                  <a:lnTo>
                    <a:pt x="711073" y="35775"/>
                  </a:lnTo>
                  <a:lnTo>
                    <a:pt x="711809" y="19939"/>
                  </a:lnTo>
                  <a:lnTo>
                    <a:pt x="703821" y="7531"/>
                  </a:lnTo>
                  <a:lnTo>
                    <a:pt x="686765" y="3530"/>
                  </a:lnTo>
                  <a:lnTo>
                    <a:pt x="675601" y="5626"/>
                  </a:lnTo>
                  <a:lnTo>
                    <a:pt x="667054" y="9931"/>
                  </a:lnTo>
                  <a:lnTo>
                    <a:pt x="661225" y="16675"/>
                  </a:lnTo>
                  <a:lnTo>
                    <a:pt x="658190" y="26111"/>
                  </a:lnTo>
                  <a:lnTo>
                    <a:pt x="669480" y="27165"/>
                  </a:lnTo>
                  <a:lnTo>
                    <a:pt x="670534" y="17995"/>
                  </a:lnTo>
                  <a:lnTo>
                    <a:pt x="676541" y="12700"/>
                  </a:lnTo>
                  <a:lnTo>
                    <a:pt x="696988" y="12700"/>
                  </a:lnTo>
                  <a:lnTo>
                    <a:pt x="702640" y="17995"/>
                  </a:lnTo>
                  <a:lnTo>
                    <a:pt x="702640" y="27876"/>
                  </a:lnTo>
                  <a:lnTo>
                    <a:pt x="695680" y="46088"/>
                  </a:lnTo>
                  <a:lnTo>
                    <a:pt x="680326" y="58508"/>
                  </a:lnTo>
                  <a:lnTo>
                    <a:pt x="664845" y="71666"/>
                  </a:lnTo>
                  <a:lnTo>
                    <a:pt x="657491" y="92075"/>
                  </a:lnTo>
                  <a:lnTo>
                    <a:pt x="715340" y="92075"/>
                  </a:lnTo>
                  <a:lnTo>
                    <a:pt x="715340" y="82550"/>
                  </a:lnTo>
                  <a:close/>
                </a:path>
                <a:path w="827405" h="118745">
                  <a:moveTo>
                    <a:pt x="787298" y="48336"/>
                  </a:moveTo>
                  <a:lnTo>
                    <a:pt x="785977" y="30619"/>
                  </a:lnTo>
                  <a:lnTo>
                    <a:pt x="781291" y="16408"/>
                  </a:lnTo>
                  <a:lnTo>
                    <a:pt x="777354" y="12357"/>
                  </a:lnTo>
                  <a:lnTo>
                    <a:pt x="776008" y="10972"/>
                  </a:lnTo>
                  <a:lnTo>
                    <a:pt x="776008" y="48336"/>
                  </a:lnTo>
                  <a:lnTo>
                    <a:pt x="775360" y="61836"/>
                  </a:lnTo>
                  <a:lnTo>
                    <a:pt x="772693" y="73329"/>
                  </a:lnTo>
                  <a:lnTo>
                    <a:pt x="766927" y="81318"/>
                  </a:lnTo>
                  <a:lnTo>
                    <a:pt x="756958" y="84302"/>
                  </a:lnTo>
                  <a:lnTo>
                    <a:pt x="746696" y="81318"/>
                  </a:lnTo>
                  <a:lnTo>
                    <a:pt x="740956" y="73329"/>
                  </a:lnTo>
                  <a:lnTo>
                    <a:pt x="738454" y="61836"/>
                  </a:lnTo>
                  <a:lnTo>
                    <a:pt x="737908" y="48336"/>
                  </a:lnTo>
                  <a:lnTo>
                    <a:pt x="738416" y="34671"/>
                  </a:lnTo>
                  <a:lnTo>
                    <a:pt x="740867" y="23202"/>
                  </a:lnTo>
                  <a:lnTo>
                    <a:pt x="746696" y="15290"/>
                  </a:lnTo>
                  <a:lnTo>
                    <a:pt x="757313" y="12357"/>
                  </a:lnTo>
                  <a:lnTo>
                    <a:pt x="767524" y="15341"/>
                  </a:lnTo>
                  <a:lnTo>
                    <a:pt x="773137" y="23329"/>
                  </a:lnTo>
                  <a:lnTo>
                    <a:pt x="775512" y="34823"/>
                  </a:lnTo>
                  <a:lnTo>
                    <a:pt x="776008" y="48336"/>
                  </a:lnTo>
                  <a:lnTo>
                    <a:pt x="776008" y="10972"/>
                  </a:lnTo>
                  <a:lnTo>
                    <a:pt x="772109" y="6959"/>
                  </a:lnTo>
                  <a:lnTo>
                    <a:pt x="757313" y="3530"/>
                  </a:lnTo>
                  <a:lnTo>
                    <a:pt x="742099" y="6908"/>
                  </a:lnTo>
                  <a:lnTo>
                    <a:pt x="732713" y="16281"/>
                  </a:lnTo>
                  <a:lnTo>
                    <a:pt x="727951" y="30467"/>
                  </a:lnTo>
                  <a:lnTo>
                    <a:pt x="726617" y="48336"/>
                  </a:lnTo>
                  <a:lnTo>
                    <a:pt x="728040" y="66103"/>
                  </a:lnTo>
                  <a:lnTo>
                    <a:pt x="732929" y="80429"/>
                  </a:lnTo>
                  <a:lnTo>
                    <a:pt x="742251" y="89992"/>
                  </a:lnTo>
                  <a:lnTo>
                    <a:pt x="756958" y="93484"/>
                  </a:lnTo>
                  <a:lnTo>
                    <a:pt x="771525" y="89992"/>
                  </a:lnTo>
                  <a:lnTo>
                    <a:pt x="777074" y="84302"/>
                  </a:lnTo>
                  <a:lnTo>
                    <a:pt x="780859" y="80429"/>
                  </a:lnTo>
                  <a:lnTo>
                    <a:pt x="785825" y="66103"/>
                  </a:lnTo>
                  <a:lnTo>
                    <a:pt x="787298" y="48336"/>
                  </a:lnTo>
                  <a:close/>
                </a:path>
                <a:path w="827405" h="118745">
                  <a:moveTo>
                    <a:pt x="826795" y="59270"/>
                  </a:moveTo>
                  <a:lnTo>
                    <a:pt x="825106" y="40728"/>
                  </a:lnTo>
                  <a:lnTo>
                    <a:pt x="820356" y="25006"/>
                  </a:lnTo>
                  <a:lnTo>
                    <a:pt x="813104" y="11595"/>
                  </a:lnTo>
                  <a:lnTo>
                    <a:pt x="803871" y="0"/>
                  </a:lnTo>
                  <a:lnTo>
                    <a:pt x="792937" y="0"/>
                  </a:lnTo>
                  <a:lnTo>
                    <a:pt x="801966" y="11595"/>
                  </a:lnTo>
                  <a:lnTo>
                    <a:pt x="809117" y="25006"/>
                  </a:lnTo>
                  <a:lnTo>
                    <a:pt x="813816" y="40728"/>
                  </a:lnTo>
                  <a:lnTo>
                    <a:pt x="815517" y="59270"/>
                  </a:lnTo>
                  <a:lnTo>
                    <a:pt x="813816" y="77800"/>
                  </a:lnTo>
                  <a:lnTo>
                    <a:pt x="809117" y="93522"/>
                  </a:lnTo>
                  <a:lnTo>
                    <a:pt x="801966" y="106934"/>
                  </a:lnTo>
                  <a:lnTo>
                    <a:pt x="792937" y="118529"/>
                  </a:lnTo>
                  <a:lnTo>
                    <a:pt x="803871" y="118529"/>
                  </a:lnTo>
                  <a:lnTo>
                    <a:pt x="813104" y="106934"/>
                  </a:lnTo>
                  <a:lnTo>
                    <a:pt x="820356" y="93522"/>
                  </a:lnTo>
                  <a:lnTo>
                    <a:pt x="825106" y="77800"/>
                  </a:lnTo>
                  <a:lnTo>
                    <a:pt x="826795" y="5927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 descr=""/>
          <p:cNvGrpSpPr/>
          <p:nvPr/>
        </p:nvGrpSpPr>
        <p:grpSpPr>
          <a:xfrm>
            <a:off x="7655242" y="340042"/>
            <a:ext cx="2748915" cy="1714500"/>
            <a:chOff x="7655242" y="340042"/>
            <a:chExt cx="2748915" cy="1714500"/>
          </a:xfrm>
        </p:grpSpPr>
        <p:sp>
          <p:nvSpPr>
            <p:cNvPr id="42" name="object 42" descr=""/>
            <p:cNvSpPr/>
            <p:nvPr/>
          </p:nvSpPr>
          <p:spPr>
            <a:xfrm>
              <a:off x="7658100" y="342900"/>
              <a:ext cx="2743200" cy="1708785"/>
            </a:xfrm>
            <a:custGeom>
              <a:avLst/>
              <a:gdLst/>
              <a:ahLst/>
              <a:cxnLst/>
              <a:rect l="l" t="t" r="r" b="b"/>
              <a:pathLst>
                <a:path w="2743200" h="1708785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2708909" y="0"/>
                  </a:lnTo>
                  <a:lnTo>
                    <a:pt x="2728733" y="5357"/>
                  </a:lnTo>
                  <a:lnTo>
                    <a:pt x="2738913" y="17144"/>
                  </a:lnTo>
                  <a:lnTo>
                    <a:pt x="2742664" y="28932"/>
                  </a:lnTo>
                  <a:lnTo>
                    <a:pt x="2743199" y="34289"/>
                  </a:lnTo>
                  <a:lnTo>
                    <a:pt x="2743199" y="1674494"/>
                  </a:lnTo>
                  <a:lnTo>
                    <a:pt x="2737842" y="1694318"/>
                  </a:lnTo>
                  <a:lnTo>
                    <a:pt x="2726054" y="1704498"/>
                  </a:lnTo>
                  <a:lnTo>
                    <a:pt x="2714267" y="1708249"/>
                  </a:lnTo>
                  <a:lnTo>
                    <a:pt x="2708909" y="1708784"/>
                  </a:lnTo>
                  <a:lnTo>
                    <a:pt x="34289" y="1708784"/>
                  </a:lnTo>
                  <a:lnTo>
                    <a:pt x="14466" y="1703427"/>
                  </a:lnTo>
                  <a:lnTo>
                    <a:pt x="4286" y="1691639"/>
                  </a:lnTo>
                  <a:lnTo>
                    <a:pt x="535" y="1679852"/>
                  </a:lnTo>
                  <a:lnTo>
                    <a:pt x="0" y="1674494"/>
                  </a:lnTo>
                  <a:lnTo>
                    <a:pt x="0" y="34289"/>
                  </a:lnTo>
                  <a:close/>
                </a:path>
                <a:path w="2743200" h="1708785">
                  <a:moveTo>
                    <a:pt x="0" y="228599"/>
                  </a:moveTo>
                  <a:lnTo>
                    <a:pt x="2743199" y="228599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624596" y="390512"/>
              <a:ext cx="814705" cy="118745"/>
            </a:xfrm>
            <a:custGeom>
              <a:avLst/>
              <a:gdLst/>
              <a:ahLst/>
              <a:cxnLst/>
              <a:rect l="l" t="t" r="r" b="b"/>
              <a:pathLst>
                <a:path w="814704" h="118745">
                  <a:moveTo>
                    <a:pt x="55384" y="73367"/>
                  </a:moveTo>
                  <a:lnTo>
                    <a:pt x="48971" y="59436"/>
                  </a:lnTo>
                  <a:lnTo>
                    <a:pt x="35852" y="54190"/>
                  </a:lnTo>
                  <a:lnTo>
                    <a:pt x="21996" y="50609"/>
                  </a:lnTo>
                  <a:lnTo>
                    <a:pt x="13411" y="41630"/>
                  </a:lnTo>
                  <a:lnTo>
                    <a:pt x="18199" y="34290"/>
                  </a:lnTo>
                  <a:lnTo>
                    <a:pt x="28486" y="32105"/>
                  </a:lnTo>
                  <a:lnTo>
                    <a:pt x="38900" y="34683"/>
                  </a:lnTo>
                  <a:lnTo>
                    <a:pt x="44094" y="41630"/>
                  </a:lnTo>
                  <a:lnTo>
                    <a:pt x="54317" y="40220"/>
                  </a:lnTo>
                  <a:lnTo>
                    <a:pt x="53263" y="34569"/>
                  </a:lnTo>
                  <a:lnTo>
                    <a:pt x="50088" y="30340"/>
                  </a:lnTo>
                  <a:lnTo>
                    <a:pt x="45859" y="27876"/>
                  </a:lnTo>
                  <a:lnTo>
                    <a:pt x="32981" y="24231"/>
                  </a:lnTo>
                  <a:lnTo>
                    <a:pt x="18516" y="24955"/>
                  </a:lnTo>
                  <a:lnTo>
                    <a:pt x="6972" y="30848"/>
                  </a:lnTo>
                  <a:lnTo>
                    <a:pt x="2819" y="42684"/>
                  </a:lnTo>
                  <a:lnTo>
                    <a:pt x="9575" y="56032"/>
                  </a:lnTo>
                  <a:lnTo>
                    <a:pt x="22974" y="61074"/>
                  </a:lnTo>
                  <a:lnTo>
                    <a:pt x="36703" y="64858"/>
                  </a:lnTo>
                  <a:lnTo>
                    <a:pt x="44450" y="74434"/>
                  </a:lnTo>
                  <a:lnTo>
                    <a:pt x="39090" y="82918"/>
                  </a:lnTo>
                  <a:lnTo>
                    <a:pt x="27559" y="85140"/>
                  </a:lnTo>
                  <a:lnTo>
                    <a:pt x="15824" y="82016"/>
                  </a:lnTo>
                  <a:lnTo>
                    <a:pt x="9880" y="74434"/>
                  </a:lnTo>
                  <a:lnTo>
                    <a:pt x="0" y="76200"/>
                  </a:lnTo>
                  <a:lnTo>
                    <a:pt x="9893" y="89446"/>
                  </a:lnTo>
                  <a:lnTo>
                    <a:pt x="29146" y="93827"/>
                  </a:lnTo>
                  <a:lnTo>
                    <a:pt x="47675" y="88696"/>
                  </a:lnTo>
                  <a:lnTo>
                    <a:pt x="55384" y="73367"/>
                  </a:lnTo>
                  <a:close/>
                </a:path>
                <a:path w="814704" h="118745">
                  <a:moveTo>
                    <a:pt x="122669" y="47536"/>
                  </a:moveTo>
                  <a:lnTo>
                    <a:pt x="117436" y="30467"/>
                  </a:lnTo>
                  <a:lnTo>
                    <a:pt x="101231" y="23634"/>
                  </a:lnTo>
                  <a:lnTo>
                    <a:pt x="89598" y="23634"/>
                  </a:lnTo>
                  <a:lnTo>
                    <a:pt x="83947" y="28930"/>
                  </a:lnTo>
                  <a:lnTo>
                    <a:pt x="79717" y="36334"/>
                  </a:lnTo>
                  <a:lnTo>
                    <a:pt x="80073" y="0"/>
                  </a:lnTo>
                  <a:lnTo>
                    <a:pt x="68783" y="0"/>
                  </a:lnTo>
                  <a:lnTo>
                    <a:pt x="68783" y="92075"/>
                  </a:lnTo>
                  <a:lnTo>
                    <a:pt x="80073" y="92075"/>
                  </a:lnTo>
                  <a:lnTo>
                    <a:pt x="79946" y="72783"/>
                  </a:lnTo>
                  <a:lnTo>
                    <a:pt x="79857" y="53403"/>
                  </a:lnTo>
                  <a:lnTo>
                    <a:pt x="84188" y="38442"/>
                  </a:lnTo>
                  <a:lnTo>
                    <a:pt x="97358" y="32461"/>
                  </a:lnTo>
                  <a:lnTo>
                    <a:pt x="108292" y="32105"/>
                  </a:lnTo>
                  <a:lnTo>
                    <a:pt x="111823" y="38100"/>
                  </a:lnTo>
                  <a:lnTo>
                    <a:pt x="111112" y="49390"/>
                  </a:lnTo>
                  <a:lnTo>
                    <a:pt x="111112" y="92075"/>
                  </a:lnTo>
                  <a:lnTo>
                    <a:pt x="122402" y="92075"/>
                  </a:lnTo>
                  <a:lnTo>
                    <a:pt x="122466" y="69773"/>
                  </a:lnTo>
                  <a:lnTo>
                    <a:pt x="122669" y="47536"/>
                  </a:lnTo>
                  <a:close/>
                </a:path>
                <a:path w="814704" h="118745">
                  <a:moveTo>
                    <a:pt x="170726" y="24345"/>
                  </a:moveTo>
                  <a:lnTo>
                    <a:pt x="162610" y="24079"/>
                  </a:lnTo>
                  <a:lnTo>
                    <a:pt x="156654" y="26949"/>
                  </a:lnTo>
                  <a:lnTo>
                    <a:pt x="152615" y="32131"/>
                  </a:lnTo>
                  <a:lnTo>
                    <a:pt x="150266" y="38811"/>
                  </a:lnTo>
                  <a:lnTo>
                    <a:pt x="149212" y="35280"/>
                  </a:lnTo>
                  <a:lnTo>
                    <a:pt x="149910" y="29286"/>
                  </a:lnTo>
                  <a:lnTo>
                    <a:pt x="149555" y="25044"/>
                  </a:lnTo>
                  <a:lnTo>
                    <a:pt x="138976" y="25044"/>
                  </a:lnTo>
                  <a:lnTo>
                    <a:pt x="139331" y="92075"/>
                  </a:lnTo>
                  <a:lnTo>
                    <a:pt x="150622" y="92075"/>
                  </a:lnTo>
                  <a:lnTo>
                    <a:pt x="150482" y="71577"/>
                  </a:lnTo>
                  <a:lnTo>
                    <a:pt x="150888" y="51676"/>
                  </a:lnTo>
                  <a:lnTo>
                    <a:pt x="156171" y="37604"/>
                  </a:lnTo>
                  <a:lnTo>
                    <a:pt x="170726" y="34569"/>
                  </a:lnTo>
                  <a:lnTo>
                    <a:pt x="170726" y="24345"/>
                  </a:lnTo>
                  <a:close/>
                </a:path>
                <a:path w="814704" h="118745">
                  <a:moveTo>
                    <a:pt x="237388" y="61023"/>
                  </a:moveTo>
                  <a:lnTo>
                    <a:pt x="236702" y="52209"/>
                  </a:lnTo>
                  <a:lnTo>
                    <a:pt x="236181" y="45656"/>
                  </a:lnTo>
                  <a:lnTo>
                    <a:pt x="231178" y="33870"/>
                  </a:lnTo>
                  <a:lnTo>
                    <a:pt x="229920" y="32854"/>
                  </a:lnTo>
                  <a:lnTo>
                    <a:pt x="226098" y="29756"/>
                  </a:lnTo>
                  <a:lnTo>
                    <a:pt x="226098" y="52209"/>
                  </a:lnTo>
                  <a:lnTo>
                    <a:pt x="189776" y="52209"/>
                  </a:lnTo>
                  <a:lnTo>
                    <a:pt x="189776" y="48336"/>
                  </a:lnTo>
                  <a:lnTo>
                    <a:pt x="190830" y="44805"/>
                  </a:lnTo>
                  <a:lnTo>
                    <a:pt x="226098" y="52209"/>
                  </a:lnTo>
                  <a:lnTo>
                    <a:pt x="226098" y="29756"/>
                  </a:lnTo>
                  <a:lnTo>
                    <a:pt x="221869" y="26301"/>
                  </a:lnTo>
                  <a:lnTo>
                    <a:pt x="207759" y="23634"/>
                  </a:lnTo>
                  <a:lnTo>
                    <a:pt x="194348" y="26009"/>
                  </a:lnTo>
                  <a:lnTo>
                    <a:pt x="185102" y="32854"/>
                  </a:lnTo>
                  <a:lnTo>
                    <a:pt x="179679" y="43726"/>
                  </a:lnTo>
                  <a:lnTo>
                    <a:pt x="177774" y="58204"/>
                  </a:lnTo>
                  <a:lnTo>
                    <a:pt x="179552" y="73088"/>
                  </a:lnTo>
                  <a:lnTo>
                    <a:pt x="185318" y="84175"/>
                  </a:lnTo>
                  <a:lnTo>
                    <a:pt x="194995" y="91097"/>
                  </a:lnTo>
                  <a:lnTo>
                    <a:pt x="208470" y="93484"/>
                  </a:lnTo>
                  <a:lnTo>
                    <a:pt x="218122" y="92392"/>
                  </a:lnTo>
                  <a:lnTo>
                    <a:pt x="225882" y="89242"/>
                  </a:lnTo>
                  <a:lnTo>
                    <a:pt x="230428" y="85369"/>
                  </a:lnTo>
                  <a:lnTo>
                    <a:pt x="231724" y="84251"/>
                  </a:lnTo>
                  <a:lnTo>
                    <a:pt x="235623" y="77609"/>
                  </a:lnTo>
                  <a:lnTo>
                    <a:pt x="225755" y="74790"/>
                  </a:lnTo>
                  <a:lnTo>
                    <a:pt x="223634" y="80784"/>
                  </a:lnTo>
                  <a:lnTo>
                    <a:pt x="217639" y="85369"/>
                  </a:lnTo>
                  <a:lnTo>
                    <a:pt x="189776" y="61023"/>
                  </a:lnTo>
                  <a:lnTo>
                    <a:pt x="237388" y="61023"/>
                  </a:lnTo>
                  <a:close/>
                </a:path>
                <a:path w="814704" h="118745">
                  <a:moveTo>
                    <a:pt x="306171" y="25044"/>
                  </a:moveTo>
                  <a:lnTo>
                    <a:pt x="294538" y="25044"/>
                  </a:lnTo>
                  <a:lnTo>
                    <a:pt x="275488" y="80073"/>
                  </a:lnTo>
                  <a:lnTo>
                    <a:pt x="255384" y="25044"/>
                  </a:lnTo>
                  <a:lnTo>
                    <a:pt x="243382" y="25044"/>
                  </a:lnTo>
                  <a:lnTo>
                    <a:pt x="269836" y="91719"/>
                  </a:lnTo>
                  <a:lnTo>
                    <a:pt x="266611" y="99237"/>
                  </a:lnTo>
                  <a:lnTo>
                    <a:pt x="262255" y="105295"/>
                  </a:lnTo>
                  <a:lnTo>
                    <a:pt x="256057" y="108978"/>
                  </a:lnTo>
                  <a:lnTo>
                    <a:pt x="247269" y="109347"/>
                  </a:lnTo>
                  <a:lnTo>
                    <a:pt x="247269" y="117817"/>
                  </a:lnTo>
                  <a:lnTo>
                    <a:pt x="257581" y="118237"/>
                  </a:lnTo>
                  <a:lnTo>
                    <a:pt x="265518" y="115303"/>
                  </a:lnTo>
                  <a:lnTo>
                    <a:pt x="271475" y="109931"/>
                  </a:lnTo>
                  <a:lnTo>
                    <a:pt x="275844" y="102997"/>
                  </a:lnTo>
                  <a:lnTo>
                    <a:pt x="306171" y="25044"/>
                  </a:lnTo>
                  <a:close/>
                </a:path>
                <a:path w="814704" h="118745">
                  <a:moveTo>
                    <a:pt x="377075" y="84658"/>
                  </a:moveTo>
                  <a:lnTo>
                    <a:pt x="369658" y="86423"/>
                  </a:lnTo>
                  <a:lnTo>
                    <a:pt x="366839" y="82194"/>
                  </a:lnTo>
                  <a:lnTo>
                    <a:pt x="366979" y="79375"/>
                  </a:lnTo>
                  <a:lnTo>
                    <a:pt x="367080" y="77520"/>
                  </a:lnTo>
                  <a:lnTo>
                    <a:pt x="367195" y="58915"/>
                  </a:lnTo>
                  <a:lnTo>
                    <a:pt x="367195" y="46215"/>
                  </a:lnTo>
                  <a:lnTo>
                    <a:pt x="365455" y="36144"/>
                  </a:lnTo>
                  <a:lnTo>
                    <a:pt x="362585" y="32105"/>
                  </a:lnTo>
                  <a:lnTo>
                    <a:pt x="360451" y="29108"/>
                  </a:lnTo>
                  <a:lnTo>
                    <a:pt x="352463" y="24980"/>
                  </a:lnTo>
                  <a:lnTo>
                    <a:pt x="341795" y="23634"/>
                  </a:lnTo>
                  <a:lnTo>
                    <a:pt x="331457" y="24663"/>
                  </a:lnTo>
                  <a:lnTo>
                    <a:pt x="323367" y="27914"/>
                  </a:lnTo>
                  <a:lnTo>
                    <a:pt x="317792" y="33604"/>
                  </a:lnTo>
                  <a:lnTo>
                    <a:pt x="314985" y="41986"/>
                  </a:lnTo>
                  <a:lnTo>
                    <a:pt x="326631" y="43040"/>
                  </a:lnTo>
                  <a:lnTo>
                    <a:pt x="326986" y="34569"/>
                  </a:lnTo>
                  <a:lnTo>
                    <a:pt x="332981" y="32461"/>
                  </a:lnTo>
                  <a:lnTo>
                    <a:pt x="341439" y="32105"/>
                  </a:lnTo>
                  <a:lnTo>
                    <a:pt x="352729" y="32105"/>
                  </a:lnTo>
                  <a:lnTo>
                    <a:pt x="356971" y="38811"/>
                  </a:lnTo>
                  <a:lnTo>
                    <a:pt x="355904" y="51155"/>
                  </a:lnTo>
                  <a:lnTo>
                    <a:pt x="355904" y="58915"/>
                  </a:lnTo>
                  <a:lnTo>
                    <a:pt x="355079" y="69532"/>
                  </a:lnTo>
                  <a:lnTo>
                    <a:pt x="351142" y="77520"/>
                  </a:lnTo>
                  <a:lnTo>
                    <a:pt x="344297" y="82715"/>
                  </a:lnTo>
                  <a:lnTo>
                    <a:pt x="334746" y="85013"/>
                  </a:lnTo>
                  <a:lnTo>
                    <a:pt x="327685" y="85013"/>
                  </a:lnTo>
                  <a:lnTo>
                    <a:pt x="323456" y="80429"/>
                  </a:lnTo>
                  <a:lnTo>
                    <a:pt x="323456" y="73367"/>
                  </a:lnTo>
                  <a:lnTo>
                    <a:pt x="326390" y="64363"/>
                  </a:lnTo>
                  <a:lnTo>
                    <a:pt x="333997" y="60325"/>
                  </a:lnTo>
                  <a:lnTo>
                    <a:pt x="344436" y="59182"/>
                  </a:lnTo>
                  <a:lnTo>
                    <a:pt x="355904" y="58915"/>
                  </a:lnTo>
                  <a:lnTo>
                    <a:pt x="355904" y="51155"/>
                  </a:lnTo>
                  <a:lnTo>
                    <a:pt x="339737" y="51447"/>
                  </a:lnTo>
                  <a:lnTo>
                    <a:pt x="325526" y="53797"/>
                  </a:lnTo>
                  <a:lnTo>
                    <a:pt x="315480" y="60375"/>
                  </a:lnTo>
                  <a:lnTo>
                    <a:pt x="311810" y="73367"/>
                  </a:lnTo>
                  <a:lnTo>
                    <a:pt x="313232" y="81826"/>
                  </a:lnTo>
                  <a:lnTo>
                    <a:pt x="317284" y="88061"/>
                  </a:lnTo>
                  <a:lnTo>
                    <a:pt x="323723" y="91973"/>
                  </a:lnTo>
                  <a:lnTo>
                    <a:pt x="332270" y="93484"/>
                  </a:lnTo>
                  <a:lnTo>
                    <a:pt x="340779" y="92468"/>
                  </a:lnTo>
                  <a:lnTo>
                    <a:pt x="347179" y="89331"/>
                  </a:lnTo>
                  <a:lnTo>
                    <a:pt x="351828" y="85013"/>
                  </a:lnTo>
                  <a:lnTo>
                    <a:pt x="352120" y="84747"/>
                  </a:lnTo>
                  <a:lnTo>
                    <a:pt x="356260" y="79375"/>
                  </a:lnTo>
                  <a:lnTo>
                    <a:pt x="357682" y="86652"/>
                  </a:lnTo>
                  <a:lnTo>
                    <a:pt x="362305" y="91097"/>
                  </a:lnTo>
                  <a:lnTo>
                    <a:pt x="369112" y="92760"/>
                  </a:lnTo>
                  <a:lnTo>
                    <a:pt x="377075" y="91719"/>
                  </a:lnTo>
                  <a:lnTo>
                    <a:pt x="377075" y="86423"/>
                  </a:lnTo>
                  <a:lnTo>
                    <a:pt x="377075" y="84658"/>
                  </a:lnTo>
                  <a:close/>
                </a:path>
                <a:path w="814704" h="118745">
                  <a:moveTo>
                    <a:pt x="449033" y="109347"/>
                  </a:moveTo>
                  <a:lnTo>
                    <a:pt x="375310" y="109347"/>
                  </a:lnTo>
                  <a:lnTo>
                    <a:pt x="375310" y="117462"/>
                  </a:lnTo>
                  <a:lnTo>
                    <a:pt x="449033" y="117462"/>
                  </a:lnTo>
                  <a:lnTo>
                    <a:pt x="449033" y="109347"/>
                  </a:lnTo>
                  <a:close/>
                </a:path>
                <a:path w="814704" h="118745">
                  <a:moveTo>
                    <a:pt x="487832" y="24345"/>
                  </a:moveTo>
                  <a:lnTo>
                    <a:pt x="479717" y="24079"/>
                  </a:lnTo>
                  <a:lnTo>
                    <a:pt x="473760" y="26949"/>
                  </a:lnTo>
                  <a:lnTo>
                    <a:pt x="469722" y="32131"/>
                  </a:lnTo>
                  <a:lnTo>
                    <a:pt x="467372" y="38811"/>
                  </a:lnTo>
                  <a:lnTo>
                    <a:pt x="466305" y="35280"/>
                  </a:lnTo>
                  <a:lnTo>
                    <a:pt x="467017" y="29286"/>
                  </a:lnTo>
                  <a:lnTo>
                    <a:pt x="466661" y="25044"/>
                  </a:lnTo>
                  <a:lnTo>
                    <a:pt x="456082" y="25044"/>
                  </a:lnTo>
                  <a:lnTo>
                    <a:pt x="456438" y="92075"/>
                  </a:lnTo>
                  <a:lnTo>
                    <a:pt x="467728" y="92075"/>
                  </a:lnTo>
                  <a:lnTo>
                    <a:pt x="467588" y="71577"/>
                  </a:lnTo>
                  <a:lnTo>
                    <a:pt x="467982" y="51676"/>
                  </a:lnTo>
                  <a:lnTo>
                    <a:pt x="473278" y="37604"/>
                  </a:lnTo>
                  <a:lnTo>
                    <a:pt x="487832" y="34569"/>
                  </a:lnTo>
                  <a:lnTo>
                    <a:pt x="487832" y="24345"/>
                  </a:lnTo>
                  <a:close/>
                </a:path>
                <a:path w="814704" h="118745">
                  <a:moveTo>
                    <a:pt x="554494" y="61023"/>
                  </a:moveTo>
                  <a:lnTo>
                    <a:pt x="553796" y="52209"/>
                  </a:lnTo>
                  <a:lnTo>
                    <a:pt x="553288" y="45656"/>
                  </a:lnTo>
                  <a:lnTo>
                    <a:pt x="548271" y="33870"/>
                  </a:lnTo>
                  <a:lnTo>
                    <a:pt x="547027" y="32854"/>
                  </a:lnTo>
                  <a:lnTo>
                    <a:pt x="543204" y="29756"/>
                  </a:lnTo>
                  <a:lnTo>
                    <a:pt x="543204" y="52209"/>
                  </a:lnTo>
                  <a:lnTo>
                    <a:pt x="506869" y="52209"/>
                  </a:lnTo>
                  <a:lnTo>
                    <a:pt x="506869" y="48336"/>
                  </a:lnTo>
                  <a:lnTo>
                    <a:pt x="507936" y="44805"/>
                  </a:lnTo>
                  <a:lnTo>
                    <a:pt x="508990" y="42329"/>
                  </a:lnTo>
                  <a:lnTo>
                    <a:pt x="517766" y="33604"/>
                  </a:lnTo>
                  <a:lnTo>
                    <a:pt x="529666" y="32854"/>
                  </a:lnTo>
                  <a:lnTo>
                    <a:pt x="539800" y="39306"/>
                  </a:lnTo>
                  <a:lnTo>
                    <a:pt x="543204" y="52209"/>
                  </a:lnTo>
                  <a:lnTo>
                    <a:pt x="543204" y="29756"/>
                  </a:lnTo>
                  <a:lnTo>
                    <a:pt x="538962" y="26301"/>
                  </a:lnTo>
                  <a:lnTo>
                    <a:pt x="524865" y="23634"/>
                  </a:lnTo>
                  <a:lnTo>
                    <a:pt x="511454" y="26009"/>
                  </a:lnTo>
                  <a:lnTo>
                    <a:pt x="502196" y="32854"/>
                  </a:lnTo>
                  <a:lnTo>
                    <a:pt x="496785" y="43726"/>
                  </a:lnTo>
                  <a:lnTo>
                    <a:pt x="494880" y="58204"/>
                  </a:lnTo>
                  <a:lnTo>
                    <a:pt x="496646" y="73088"/>
                  </a:lnTo>
                  <a:lnTo>
                    <a:pt x="502424" y="84175"/>
                  </a:lnTo>
                  <a:lnTo>
                    <a:pt x="512089" y="91097"/>
                  </a:lnTo>
                  <a:lnTo>
                    <a:pt x="525564" y="93484"/>
                  </a:lnTo>
                  <a:lnTo>
                    <a:pt x="535216" y="92392"/>
                  </a:lnTo>
                  <a:lnTo>
                    <a:pt x="542988" y="89242"/>
                  </a:lnTo>
                  <a:lnTo>
                    <a:pt x="547535" y="85369"/>
                  </a:lnTo>
                  <a:lnTo>
                    <a:pt x="548830" y="84251"/>
                  </a:lnTo>
                  <a:lnTo>
                    <a:pt x="552729" y="77609"/>
                  </a:lnTo>
                  <a:lnTo>
                    <a:pt x="542848" y="74790"/>
                  </a:lnTo>
                  <a:lnTo>
                    <a:pt x="540740" y="80784"/>
                  </a:lnTo>
                  <a:lnTo>
                    <a:pt x="534746" y="85369"/>
                  </a:lnTo>
                  <a:lnTo>
                    <a:pt x="506869" y="61023"/>
                  </a:lnTo>
                  <a:lnTo>
                    <a:pt x="554494" y="61023"/>
                  </a:lnTo>
                  <a:close/>
                </a:path>
                <a:path w="814704" h="118745">
                  <a:moveTo>
                    <a:pt x="623277" y="25044"/>
                  </a:moveTo>
                  <a:lnTo>
                    <a:pt x="611289" y="25044"/>
                  </a:lnTo>
                  <a:lnTo>
                    <a:pt x="591527" y="83248"/>
                  </a:lnTo>
                  <a:lnTo>
                    <a:pt x="572477" y="25044"/>
                  </a:lnTo>
                  <a:lnTo>
                    <a:pt x="560489" y="25044"/>
                  </a:lnTo>
                  <a:lnTo>
                    <a:pt x="584835" y="92075"/>
                  </a:lnTo>
                  <a:lnTo>
                    <a:pt x="598233" y="92075"/>
                  </a:lnTo>
                  <a:lnTo>
                    <a:pt x="623277" y="25044"/>
                  </a:lnTo>
                  <a:close/>
                </a:path>
                <a:path w="814704" h="118745">
                  <a:moveTo>
                    <a:pt x="643382" y="25044"/>
                  </a:moveTo>
                  <a:lnTo>
                    <a:pt x="632091" y="25044"/>
                  </a:lnTo>
                  <a:lnTo>
                    <a:pt x="632091" y="92075"/>
                  </a:lnTo>
                  <a:lnTo>
                    <a:pt x="643382" y="92075"/>
                  </a:lnTo>
                  <a:lnTo>
                    <a:pt x="643382" y="25044"/>
                  </a:lnTo>
                  <a:close/>
                </a:path>
                <a:path w="814704" h="118745">
                  <a:moveTo>
                    <a:pt x="643382" y="0"/>
                  </a:moveTo>
                  <a:lnTo>
                    <a:pt x="632091" y="0"/>
                  </a:lnTo>
                  <a:lnTo>
                    <a:pt x="632091" y="10591"/>
                  </a:lnTo>
                  <a:lnTo>
                    <a:pt x="643382" y="10591"/>
                  </a:lnTo>
                  <a:lnTo>
                    <a:pt x="643382" y="0"/>
                  </a:lnTo>
                  <a:close/>
                </a:path>
                <a:path w="814704" h="118745">
                  <a:moveTo>
                    <a:pt x="716394" y="61023"/>
                  </a:moveTo>
                  <a:lnTo>
                    <a:pt x="715708" y="52209"/>
                  </a:lnTo>
                  <a:lnTo>
                    <a:pt x="715187" y="45656"/>
                  </a:lnTo>
                  <a:lnTo>
                    <a:pt x="710184" y="33870"/>
                  </a:lnTo>
                  <a:lnTo>
                    <a:pt x="708926" y="32854"/>
                  </a:lnTo>
                  <a:lnTo>
                    <a:pt x="705104" y="29756"/>
                  </a:lnTo>
                  <a:lnTo>
                    <a:pt x="705104" y="52209"/>
                  </a:lnTo>
                  <a:lnTo>
                    <a:pt x="668782" y="52209"/>
                  </a:lnTo>
                  <a:lnTo>
                    <a:pt x="668782" y="48336"/>
                  </a:lnTo>
                  <a:lnTo>
                    <a:pt x="669836" y="44805"/>
                  </a:lnTo>
                  <a:lnTo>
                    <a:pt x="705104" y="52209"/>
                  </a:lnTo>
                  <a:lnTo>
                    <a:pt x="705104" y="29756"/>
                  </a:lnTo>
                  <a:lnTo>
                    <a:pt x="700874" y="26301"/>
                  </a:lnTo>
                  <a:lnTo>
                    <a:pt x="686765" y="23634"/>
                  </a:lnTo>
                  <a:lnTo>
                    <a:pt x="673354" y="26009"/>
                  </a:lnTo>
                  <a:lnTo>
                    <a:pt x="664108" y="32854"/>
                  </a:lnTo>
                  <a:lnTo>
                    <a:pt x="658698" y="43726"/>
                  </a:lnTo>
                  <a:lnTo>
                    <a:pt x="656780" y="58204"/>
                  </a:lnTo>
                  <a:lnTo>
                    <a:pt x="658558" y="73088"/>
                  </a:lnTo>
                  <a:lnTo>
                    <a:pt x="664324" y="84175"/>
                  </a:lnTo>
                  <a:lnTo>
                    <a:pt x="674001" y="91097"/>
                  </a:lnTo>
                  <a:lnTo>
                    <a:pt x="687476" y="93484"/>
                  </a:lnTo>
                  <a:lnTo>
                    <a:pt x="697128" y="92392"/>
                  </a:lnTo>
                  <a:lnTo>
                    <a:pt x="704888" y="89242"/>
                  </a:lnTo>
                  <a:lnTo>
                    <a:pt x="709434" y="85369"/>
                  </a:lnTo>
                  <a:lnTo>
                    <a:pt x="710742" y="84251"/>
                  </a:lnTo>
                  <a:lnTo>
                    <a:pt x="714629" y="77609"/>
                  </a:lnTo>
                  <a:lnTo>
                    <a:pt x="704761" y="74790"/>
                  </a:lnTo>
                  <a:lnTo>
                    <a:pt x="702640" y="80784"/>
                  </a:lnTo>
                  <a:lnTo>
                    <a:pt x="696645" y="85369"/>
                  </a:lnTo>
                  <a:lnTo>
                    <a:pt x="668782" y="61023"/>
                  </a:lnTo>
                  <a:lnTo>
                    <a:pt x="716394" y="61023"/>
                  </a:lnTo>
                  <a:close/>
                </a:path>
                <a:path w="814704" h="118745">
                  <a:moveTo>
                    <a:pt x="814108" y="25044"/>
                  </a:moveTo>
                  <a:lnTo>
                    <a:pt x="803173" y="25044"/>
                  </a:lnTo>
                  <a:lnTo>
                    <a:pt x="788352" y="82892"/>
                  </a:lnTo>
                  <a:lnTo>
                    <a:pt x="773887" y="25044"/>
                  </a:lnTo>
                  <a:lnTo>
                    <a:pt x="761898" y="25044"/>
                  </a:lnTo>
                  <a:lnTo>
                    <a:pt x="746734" y="82892"/>
                  </a:lnTo>
                  <a:lnTo>
                    <a:pt x="732980" y="25044"/>
                  </a:lnTo>
                  <a:lnTo>
                    <a:pt x="721690" y="25044"/>
                  </a:lnTo>
                  <a:lnTo>
                    <a:pt x="740740" y="92075"/>
                  </a:lnTo>
                  <a:lnTo>
                    <a:pt x="753440" y="92075"/>
                  </a:lnTo>
                  <a:lnTo>
                    <a:pt x="767892" y="34226"/>
                  </a:lnTo>
                  <a:lnTo>
                    <a:pt x="782002" y="92075"/>
                  </a:lnTo>
                  <a:lnTo>
                    <a:pt x="794702" y="92075"/>
                  </a:lnTo>
                  <a:lnTo>
                    <a:pt x="814108" y="25044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5435" y="614943"/>
              <a:ext cx="157317" cy="87658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8292351" y="610539"/>
              <a:ext cx="53340" cy="92075"/>
            </a:xfrm>
            <a:custGeom>
              <a:avLst/>
              <a:gdLst/>
              <a:ahLst/>
              <a:cxnLst/>
              <a:rect l="l" t="t" r="r" b="b"/>
              <a:pathLst>
                <a:path w="53340" h="92075">
                  <a:moveTo>
                    <a:pt x="17640" y="25044"/>
                  </a:moveTo>
                  <a:lnTo>
                    <a:pt x="0" y="25044"/>
                  </a:lnTo>
                  <a:lnTo>
                    <a:pt x="0" y="92062"/>
                  </a:lnTo>
                  <a:lnTo>
                    <a:pt x="17640" y="92062"/>
                  </a:lnTo>
                  <a:lnTo>
                    <a:pt x="17640" y="25044"/>
                  </a:lnTo>
                  <a:close/>
                </a:path>
                <a:path w="53340" h="92075">
                  <a:moveTo>
                    <a:pt x="17640" y="0"/>
                  </a:moveTo>
                  <a:lnTo>
                    <a:pt x="0" y="0"/>
                  </a:lnTo>
                  <a:lnTo>
                    <a:pt x="0" y="13055"/>
                  </a:lnTo>
                  <a:lnTo>
                    <a:pt x="17640" y="13055"/>
                  </a:lnTo>
                  <a:lnTo>
                    <a:pt x="17640" y="0"/>
                  </a:lnTo>
                  <a:close/>
                </a:path>
                <a:path w="53340" h="92075">
                  <a:moveTo>
                    <a:pt x="52908" y="0"/>
                  </a:moveTo>
                  <a:lnTo>
                    <a:pt x="35280" y="0"/>
                  </a:lnTo>
                  <a:lnTo>
                    <a:pt x="35280" y="92062"/>
                  </a:lnTo>
                  <a:lnTo>
                    <a:pt x="52908" y="92062"/>
                  </a:lnTo>
                  <a:lnTo>
                    <a:pt x="52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9150" y="826580"/>
              <a:ext cx="149910" cy="87476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98142" y="571500"/>
              <a:ext cx="2045005" cy="1480184"/>
            </a:xfrm>
            <a:prstGeom prst="rect">
              <a:avLst/>
            </a:prstGeom>
          </p:spPr>
        </p:pic>
      </p:grpSp>
      <p:grpSp>
        <p:nvGrpSpPr>
          <p:cNvPr id="48" name="object 48" descr=""/>
          <p:cNvGrpSpPr/>
          <p:nvPr/>
        </p:nvGrpSpPr>
        <p:grpSpPr>
          <a:xfrm>
            <a:off x="4454842" y="2048827"/>
            <a:ext cx="2406015" cy="1863089"/>
            <a:chOff x="4454842" y="2048827"/>
            <a:chExt cx="2406015" cy="1863089"/>
          </a:xfrm>
        </p:grpSpPr>
        <p:sp>
          <p:nvSpPr>
            <p:cNvPr id="49" name="object 49" descr=""/>
            <p:cNvSpPr/>
            <p:nvPr/>
          </p:nvSpPr>
          <p:spPr>
            <a:xfrm>
              <a:off x="4457699" y="2051685"/>
              <a:ext cx="2400300" cy="1857375"/>
            </a:xfrm>
            <a:custGeom>
              <a:avLst/>
              <a:gdLst/>
              <a:ahLst/>
              <a:cxnLst/>
              <a:rect l="l" t="t" r="r" b="b"/>
              <a:pathLst>
                <a:path w="2400300" h="1857375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2366009" y="0"/>
                  </a:lnTo>
                  <a:lnTo>
                    <a:pt x="2385833" y="5357"/>
                  </a:lnTo>
                  <a:lnTo>
                    <a:pt x="2396013" y="17144"/>
                  </a:lnTo>
                  <a:lnTo>
                    <a:pt x="2399764" y="28932"/>
                  </a:lnTo>
                  <a:lnTo>
                    <a:pt x="2400299" y="34289"/>
                  </a:lnTo>
                  <a:lnTo>
                    <a:pt x="2400299" y="1823084"/>
                  </a:lnTo>
                  <a:lnTo>
                    <a:pt x="2394942" y="1842908"/>
                  </a:lnTo>
                  <a:lnTo>
                    <a:pt x="2383154" y="1853088"/>
                  </a:lnTo>
                  <a:lnTo>
                    <a:pt x="2371367" y="1856839"/>
                  </a:lnTo>
                  <a:lnTo>
                    <a:pt x="2366009" y="1857374"/>
                  </a:lnTo>
                  <a:lnTo>
                    <a:pt x="34289" y="1857374"/>
                  </a:lnTo>
                  <a:lnTo>
                    <a:pt x="14466" y="1852017"/>
                  </a:lnTo>
                  <a:lnTo>
                    <a:pt x="4286" y="1840229"/>
                  </a:lnTo>
                  <a:lnTo>
                    <a:pt x="535" y="1828442"/>
                  </a:lnTo>
                  <a:lnTo>
                    <a:pt x="0" y="1823084"/>
                  </a:lnTo>
                  <a:lnTo>
                    <a:pt x="0" y="34289"/>
                  </a:lnTo>
                  <a:close/>
                </a:path>
                <a:path w="2400300" h="1857375">
                  <a:moveTo>
                    <a:pt x="0" y="228599"/>
                  </a:moveTo>
                  <a:lnTo>
                    <a:pt x="2400299" y="228599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215077" y="2099297"/>
              <a:ext cx="888365" cy="117475"/>
            </a:xfrm>
            <a:custGeom>
              <a:avLst/>
              <a:gdLst/>
              <a:ahLst/>
              <a:cxnLst/>
              <a:rect l="l" t="t" r="r" b="b"/>
              <a:pathLst>
                <a:path w="888364" h="117475">
                  <a:moveTo>
                    <a:pt x="65252" y="84658"/>
                  </a:moveTo>
                  <a:lnTo>
                    <a:pt x="57848" y="86423"/>
                  </a:lnTo>
                  <a:lnTo>
                    <a:pt x="55029" y="82194"/>
                  </a:lnTo>
                  <a:lnTo>
                    <a:pt x="55168" y="79375"/>
                  </a:lnTo>
                  <a:lnTo>
                    <a:pt x="55257" y="77520"/>
                  </a:lnTo>
                  <a:lnTo>
                    <a:pt x="55384" y="58915"/>
                  </a:lnTo>
                  <a:lnTo>
                    <a:pt x="55384" y="46215"/>
                  </a:lnTo>
                  <a:lnTo>
                    <a:pt x="29984" y="23634"/>
                  </a:lnTo>
                  <a:lnTo>
                    <a:pt x="19646" y="24663"/>
                  </a:lnTo>
                  <a:lnTo>
                    <a:pt x="11557" y="27914"/>
                  </a:lnTo>
                  <a:lnTo>
                    <a:pt x="5981" y="33604"/>
                  </a:lnTo>
                  <a:lnTo>
                    <a:pt x="3175" y="41986"/>
                  </a:lnTo>
                  <a:lnTo>
                    <a:pt x="14820" y="43040"/>
                  </a:lnTo>
                  <a:lnTo>
                    <a:pt x="15163" y="34569"/>
                  </a:lnTo>
                  <a:lnTo>
                    <a:pt x="21170" y="32461"/>
                  </a:lnTo>
                  <a:lnTo>
                    <a:pt x="29629" y="32105"/>
                  </a:lnTo>
                  <a:lnTo>
                    <a:pt x="40919" y="32105"/>
                  </a:lnTo>
                  <a:lnTo>
                    <a:pt x="45148" y="38811"/>
                  </a:lnTo>
                  <a:lnTo>
                    <a:pt x="44094" y="51155"/>
                  </a:lnTo>
                  <a:lnTo>
                    <a:pt x="44094" y="58915"/>
                  </a:lnTo>
                  <a:lnTo>
                    <a:pt x="43268" y="69532"/>
                  </a:lnTo>
                  <a:lnTo>
                    <a:pt x="39331" y="77520"/>
                  </a:lnTo>
                  <a:lnTo>
                    <a:pt x="32486" y="82715"/>
                  </a:lnTo>
                  <a:lnTo>
                    <a:pt x="22923" y="85013"/>
                  </a:lnTo>
                  <a:lnTo>
                    <a:pt x="15875" y="85013"/>
                  </a:lnTo>
                  <a:lnTo>
                    <a:pt x="11645" y="80429"/>
                  </a:lnTo>
                  <a:lnTo>
                    <a:pt x="11645" y="73367"/>
                  </a:lnTo>
                  <a:lnTo>
                    <a:pt x="14579" y="64363"/>
                  </a:lnTo>
                  <a:lnTo>
                    <a:pt x="22174" y="60325"/>
                  </a:lnTo>
                  <a:lnTo>
                    <a:pt x="32626" y="59182"/>
                  </a:lnTo>
                  <a:lnTo>
                    <a:pt x="44094" y="58915"/>
                  </a:lnTo>
                  <a:lnTo>
                    <a:pt x="44094" y="51155"/>
                  </a:lnTo>
                  <a:lnTo>
                    <a:pt x="27927" y="51447"/>
                  </a:lnTo>
                  <a:lnTo>
                    <a:pt x="13716" y="53797"/>
                  </a:lnTo>
                  <a:lnTo>
                    <a:pt x="3670" y="60375"/>
                  </a:lnTo>
                  <a:lnTo>
                    <a:pt x="0" y="73367"/>
                  </a:lnTo>
                  <a:lnTo>
                    <a:pt x="1409" y="81826"/>
                  </a:lnTo>
                  <a:lnTo>
                    <a:pt x="5473" y="88061"/>
                  </a:lnTo>
                  <a:lnTo>
                    <a:pt x="11899" y="91973"/>
                  </a:lnTo>
                  <a:lnTo>
                    <a:pt x="20459" y="93484"/>
                  </a:lnTo>
                  <a:lnTo>
                    <a:pt x="28968" y="92468"/>
                  </a:lnTo>
                  <a:lnTo>
                    <a:pt x="35356" y="89331"/>
                  </a:lnTo>
                  <a:lnTo>
                    <a:pt x="40017" y="85013"/>
                  </a:lnTo>
                  <a:lnTo>
                    <a:pt x="40297" y="84747"/>
                  </a:lnTo>
                  <a:lnTo>
                    <a:pt x="44450" y="79375"/>
                  </a:lnTo>
                  <a:lnTo>
                    <a:pt x="45859" y="86652"/>
                  </a:lnTo>
                  <a:lnTo>
                    <a:pt x="50482" y="91097"/>
                  </a:lnTo>
                  <a:lnTo>
                    <a:pt x="57289" y="92760"/>
                  </a:lnTo>
                  <a:lnTo>
                    <a:pt x="65252" y="91719"/>
                  </a:lnTo>
                  <a:lnTo>
                    <a:pt x="65252" y="86423"/>
                  </a:lnTo>
                  <a:lnTo>
                    <a:pt x="65252" y="84658"/>
                  </a:lnTo>
                  <a:close/>
                </a:path>
                <a:path w="888364" h="117475">
                  <a:moveTo>
                    <a:pt x="85013" y="25044"/>
                  </a:moveTo>
                  <a:lnTo>
                    <a:pt x="73723" y="25044"/>
                  </a:lnTo>
                  <a:lnTo>
                    <a:pt x="73723" y="92062"/>
                  </a:lnTo>
                  <a:lnTo>
                    <a:pt x="85013" y="92062"/>
                  </a:lnTo>
                  <a:lnTo>
                    <a:pt x="85013" y="25044"/>
                  </a:lnTo>
                  <a:close/>
                </a:path>
                <a:path w="888364" h="117475">
                  <a:moveTo>
                    <a:pt x="85013" y="0"/>
                  </a:moveTo>
                  <a:lnTo>
                    <a:pt x="73723" y="0"/>
                  </a:lnTo>
                  <a:lnTo>
                    <a:pt x="73723" y="10591"/>
                  </a:lnTo>
                  <a:lnTo>
                    <a:pt x="85013" y="10591"/>
                  </a:lnTo>
                  <a:lnTo>
                    <a:pt x="85013" y="0"/>
                  </a:lnTo>
                  <a:close/>
                </a:path>
                <a:path w="888364" h="117475">
                  <a:moveTo>
                    <a:pt x="152031" y="73367"/>
                  </a:moveTo>
                  <a:lnTo>
                    <a:pt x="145618" y="59436"/>
                  </a:lnTo>
                  <a:lnTo>
                    <a:pt x="132499" y="54190"/>
                  </a:lnTo>
                  <a:lnTo>
                    <a:pt x="118643" y="50609"/>
                  </a:lnTo>
                  <a:lnTo>
                    <a:pt x="110058" y="41630"/>
                  </a:lnTo>
                  <a:lnTo>
                    <a:pt x="114846" y="34290"/>
                  </a:lnTo>
                  <a:lnTo>
                    <a:pt x="125133" y="32105"/>
                  </a:lnTo>
                  <a:lnTo>
                    <a:pt x="135547" y="34683"/>
                  </a:lnTo>
                  <a:lnTo>
                    <a:pt x="140741" y="41630"/>
                  </a:lnTo>
                  <a:lnTo>
                    <a:pt x="150964" y="40220"/>
                  </a:lnTo>
                  <a:lnTo>
                    <a:pt x="149910" y="34569"/>
                  </a:lnTo>
                  <a:lnTo>
                    <a:pt x="146735" y="30340"/>
                  </a:lnTo>
                  <a:lnTo>
                    <a:pt x="142506" y="27876"/>
                  </a:lnTo>
                  <a:lnTo>
                    <a:pt x="129628" y="24231"/>
                  </a:lnTo>
                  <a:lnTo>
                    <a:pt x="115163" y="24955"/>
                  </a:lnTo>
                  <a:lnTo>
                    <a:pt x="103619" y="30848"/>
                  </a:lnTo>
                  <a:lnTo>
                    <a:pt x="99466" y="42684"/>
                  </a:lnTo>
                  <a:lnTo>
                    <a:pt x="106222" y="56032"/>
                  </a:lnTo>
                  <a:lnTo>
                    <a:pt x="119621" y="61074"/>
                  </a:lnTo>
                  <a:lnTo>
                    <a:pt x="133350" y="64858"/>
                  </a:lnTo>
                  <a:lnTo>
                    <a:pt x="141097" y="74434"/>
                  </a:lnTo>
                  <a:lnTo>
                    <a:pt x="135737" y="82918"/>
                  </a:lnTo>
                  <a:lnTo>
                    <a:pt x="124206" y="85140"/>
                  </a:lnTo>
                  <a:lnTo>
                    <a:pt x="112471" y="82016"/>
                  </a:lnTo>
                  <a:lnTo>
                    <a:pt x="106527" y="74434"/>
                  </a:lnTo>
                  <a:lnTo>
                    <a:pt x="96647" y="76200"/>
                  </a:lnTo>
                  <a:lnTo>
                    <a:pt x="106540" y="89446"/>
                  </a:lnTo>
                  <a:lnTo>
                    <a:pt x="125793" y="93827"/>
                  </a:lnTo>
                  <a:lnTo>
                    <a:pt x="144322" y="88696"/>
                  </a:lnTo>
                  <a:lnTo>
                    <a:pt x="152031" y="73367"/>
                  </a:lnTo>
                  <a:close/>
                </a:path>
                <a:path w="888364" h="117475">
                  <a:moveTo>
                    <a:pt x="219316" y="47536"/>
                  </a:moveTo>
                  <a:lnTo>
                    <a:pt x="214083" y="30467"/>
                  </a:lnTo>
                  <a:lnTo>
                    <a:pt x="197878" y="23634"/>
                  </a:lnTo>
                  <a:lnTo>
                    <a:pt x="186245" y="23634"/>
                  </a:lnTo>
                  <a:lnTo>
                    <a:pt x="180594" y="28930"/>
                  </a:lnTo>
                  <a:lnTo>
                    <a:pt x="176364" y="36334"/>
                  </a:lnTo>
                  <a:lnTo>
                    <a:pt x="176720" y="0"/>
                  </a:lnTo>
                  <a:lnTo>
                    <a:pt x="165430" y="0"/>
                  </a:lnTo>
                  <a:lnTo>
                    <a:pt x="165430" y="92062"/>
                  </a:lnTo>
                  <a:lnTo>
                    <a:pt x="176720" y="92062"/>
                  </a:lnTo>
                  <a:lnTo>
                    <a:pt x="176593" y="72783"/>
                  </a:lnTo>
                  <a:lnTo>
                    <a:pt x="176504" y="53403"/>
                  </a:lnTo>
                  <a:lnTo>
                    <a:pt x="180835" y="38442"/>
                  </a:lnTo>
                  <a:lnTo>
                    <a:pt x="194005" y="32461"/>
                  </a:lnTo>
                  <a:lnTo>
                    <a:pt x="204939" y="32105"/>
                  </a:lnTo>
                  <a:lnTo>
                    <a:pt x="208470" y="38100"/>
                  </a:lnTo>
                  <a:lnTo>
                    <a:pt x="207759" y="49390"/>
                  </a:lnTo>
                  <a:lnTo>
                    <a:pt x="207759" y="92062"/>
                  </a:lnTo>
                  <a:lnTo>
                    <a:pt x="219049" y="92062"/>
                  </a:lnTo>
                  <a:lnTo>
                    <a:pt x="219113" y="69773"/>
                  </a:lnTo>
                  <a:lnTo>
                    <a:pt x="219316" y="47536"/>
                  </a:lnTo>
                  <a:close/>
                </a:path>
                <a:path w="888364" h="117475">
                  <a:moveTo>
                    <a:pt x="297700" y="84658"/>
                  </a:moveTo>
                  <a:lnTo>
                    <a:pt x="290296" y="86423"/>
                  </a:lnTo>
                  <a:lnTo>
                    <a:pt x="287477" y="82194"/>
                  </a:lnTo>
                  <a:lnTo>
                    <a:pt x="287616" y="79375"/>
                  </a:lnTo>
                  <a:lnTo>
                    <a:pt x="287705" y="77520"/>
                  </a:lnTo>
                  <a:lnTo>
                    <a:pt x="287832" y="58915"/>
                  </a:lnTo>
                  <a:lnTo>
                    <a:pt x="287832" y="46215"/>
                  </a:lnTo>
                  <a:lnTo>
                    <a:pt x="262432" y="23634"/>
                  </a:lnTo>
                  <a:lnTo>
                    <a:pt x="252095" y="24663"/>
                  </a:lnTo>
                  <a:lnTo>
                    <a:pt x="244005" y="27914"/>
                  </a:lnTo>
                  <a:lnTo>
                    <a:pt x="238429" y="33604"/>
                  </a:lnTo>
                  <a:lnTo>
                    <a:pt x="235623" y="41986"/>
                  </a:lnTo>
                  <a:lnTo>
                    <a:pt x="247269" y="43040"/>
                  </a:lnTo>
                  <a:lnTo>
                    <a:pt x="247611" y="34569"/>
                  </a:lnTo>
                  <a:lnTo>
                    <a:pt x="253619" y="32461"/>
                  </a:lnTo>
                  <a:lnTo>
                    <a:pt x="262077" y="32105"/>
                  </a:lnTo>
                  <a:lnTo>
                    <a:pt x="273367" y="32105"/>
                  </a:lnTo>
                  <a:lnTo>
                    <a:pt x="277596" y="38811"/>
                  </a:lnTo>
                  <a:lnTo>
                    <a:pt x="276542" y="51155"/>
                  </a:lnTo>
                  <a:lnTo>
                    <a:pt x="276542" y="58915"/>
                  </a:lnTo>
                  <a:lnTo>
                    <a:pt x="275717" y="69532"/>
                  </a:lnTo>
                  <a:lnTo>
                    <a:pt x="271780" y="77520"/>
                  </a:lnTo>
                  <a:lnTo>
                    <a:pt x="264934" y="82715"/>
                  </a:lnTo>
                  <a:lnTo>
                    <a:pt x="255371" y="85013"/>
                  </a:lnTo>
                  <a:lnTo>
                    <a:pt x="248323" y="85013"/>
                  </a:lnTo>
                  <a:lnTo>
                    <a:pt x="244094" y="80429"/>
                  </a:lnTo>
                  <a:lnTo>
                    <a:pt x="244094" y="73367"/>
                  </a:lnTo>
                  <a:lnTo>
                    <a:pt x="247027" y="64363"/>
                  </a:lnTo>
                  <a:lnTo>
                    <a:pt x="254622" y="60325"/>
                  </a:lnTo>
                  <a:lnTo>
                    <a:pt x="265074" y="59182"/>
                  </a:lnTo>
                  <a:lnTo>
                    <a:pt x="276542" y="58915"/>
                  </a:lnTo>
                  <a:lnTo>
                    <a:pt x="276542" y="51155"/>
                  </a:lnTo>
                  <a:lnTo>
                    <a:pt x="260375" y="51447"/>
                  </a:lnTo>
                  <a:lnTo>
                    <a:pt x="246164" y="53797"/>
                  </a:lnTo>
                  <a:lnTo>
                    <a:pt x="236118" y="60375"/>
                  </a:lnTo>
                  <a:lnTo>
                    <a:pt x="232448" y="73367"/>
                  </a:lnTo>
                  <a:lnTo>
                    <a:pt x="233857" y="81826"/>
                  </a:lnTo>
                  <a:lnTo>
                    <a:pt x="237921" y="88061"/>
                  </a:lnTo>
                  <a:lnTo>
                    <a:pt x="244360" y="91973"/>
                  </a:lnTo>
                  <a:lnTo>
                    <a:pt x="252907" y="93484"/>
                  </a:lnTo>
                  <a:lnTo>
                    <a:pt x="261416" y="92468"/>
                  </a:lnTo>
                  <a:lnTo>
                    <a:pt x="267817" y="89331"/>
                  </a:lnTo>
                  <a:lnTo>
                    <a:pt x="272465" y="85013"/>
                  </a:lnTo>
                  <a:lnTo>
                    <a:pt x="272745" y="84747"/>
                  </a:lnTo>
                  <a:lnTo>
                    <a:pt x="276898" y="79375"/>
                  </a:lnTo>
                  <a:lnTo>
                    <a:pt x="278307" y="86652"/>
                  </a:lnTo>
                  <a:lnTo>
                    <a:pt x="282930" y="91097"/>
                  </a:lnTo>
                  <a:lnTo>
                    <a:pt x="289737" y="92760"/>
                  </a:lnTo>
                  <a:lnTo>
                    <a:pt x="297700" y="91719"/>
                  </a:lnTo>
                  <a:lnTo>
                    <a:pt x="297700" y="86423"/>
                  </a:lnTo>
                  <a:lnTo>
                    <a:pt x="297700" y="84658"/>
                  </a:lnTo>
                  <a:close/>
                </a:path>
                <a:path w="888364" h="117475">
                  <a:moveTo>
                    <a:pt x="369658" y="109347"/>
                  </a:moveTo>
                  <a:lnTo>
                    <a:pt x="295935" y="109347"/>
                  </a:lnTo>
                  <a:lnTo>
                    <a:pt x="295935" y="117462"/>
                  </a:lnTo>
                  <a:lnTo>
                    <a:pt x="369658" y="117462"/>
                  </a:lnTo>
                  <a:lnTo>
                    <a:pt x="369658" y="109347"/>
                  </a:lnTo>
                  <a:close/>
                </a:path>
                <a:path w="888364" h="117475">
                  <a:moveTo>
                    <a:pt x="428574" y="71958"/>
                  </a:moveTo>
                  <a:lnTo>
                    <a:pt x="417283" y="71259"/>
                  </a:lnTo>
                  <a:lnTo>
                    <a:pt x="416572" y="79717"/>
                  </a:lnTo>
                  <a:lnTo>
                    <a:pt x="410578" y="84658"/>
                  </a:lnTo>
                  <a:lnTo>
                    <a:pt x="402107" y="84658"/>
                  </a:lnTo>
                  <a:lnTo>
                    <a:pt x="393661" y="82511"/>
                  </a:lnTo>
                  <a:lnTo>
                    <a:pt x="388493" y="76720"/>
                  </a:lnTo>
                  <a:lnTo>
                    <a:pt x="385889" y="68287"/>
                  </a:lnTo>
                  <a:lnTo>
                    <a:pt x="385178" y="58204"/>
                  </a:lnTo>
                  <a:lnTo>
                    <a:pt x="385838" y="48234"/>
                  </a:lnTo>
                  <a:lnTo>
                    <a:pt x="388353" y="40043"/>
                  </a:lnTo>
                  <a:lnTo>
                    <a:pt x="393509" y="34493"/>
                  </a:lnTo>
                  <a:lnTo>
                    <a:pt x="402107" y="32461"/>
                  </a:lnTo>
                  <a:lnTo>
                    <a:pt x="410933" y="32461"/>
                  </a:lnTo>
                  <a:lnTo>
                    <a:pt x="415163" y="37401"/>
                  </a:lnTo>
                  <a:lnTo>
                    <a:pt x="416572" y="44805"/>
                  </a:lnTo>
                  <a:lnTo>
                    <a:pt x="427863" y="43738"/>
                  </a:lnTo>
                  <a:lnTo>
                    <a:pt x="427151" y="40919"/>
                  </a:lnTo>
                  <a:lnTo>
                    <a:pt x="426808" y="38455"/>
                  </a:lnTo>
                  <a:lnTo>
                    <a:pt x="425399" y="35979"/>
                  </a:lnTo>
                  <a:lnTo>
                    <a:pt x="409956" y="24930"/>
                  </a:lnTo>
                  <a:lnTo>
                    <a:pt x="392061" y="26111"/>
                  </a:lnTo>
                  <a:lnTo>
                    <a:pt x="377875" y="37871"/>
                  </a:lnTo>
                  <a:lnTo>
                    <a:pt x="373545" y="58559"/>
                  </a:lnTo>
                  <a:lnTo>
                    <a:pt x="376021" y="72644"/>
                  </a:lnTo>
                  <a:lnTo>
                    <a:pt x="381000" y="83693"/>
                  </a:lnTo>
                  <a:lnTo>
                    <a:pt x="389470" y="90893"/>
                  </a:lnTo>
                  <a:lnTo>
                    <a:pt x="402463" y="93484"/>
                  </a:lnTo>
                  <a:lnTo>
                    <a:pt x="412648" y="91948"/>
                  </a:lnTo>
                  <a:lnTo>
                    <a:pt x="420408" y="87617"/>
                  </a:lnTo>
                  <a:lnTo>
                    <a:pt x="425729" y="80835"/>
                  </a:lnTo>
                  <a:lnTo>
                    <a:pt x="428574" y="71958"/>
                  </a:lnTo>
                  <a:close/>
                </a:path>
                <a:path w="888364" h="117475">
                  <a:moveTo>
                    <a:pt x="493826" y="92062"/>
                  </a:moveTo>
                  <a:lnTo>
                    <a:pt x="493471" y="25044"/>
                  </a:lnTo>
                  <a:lnTo>
                    <a:pt x="482536" y="25044"/>
                  </a:lnTo>
                  <a:lnTo>
                    <a:pt x="482612" y="44386"/>
                  </a:lnTo>
                  <a:lnTo>
                    <a:pt x="482574" y="63588"/>
                  </a:lnTo>
                  <a:lnTo>
                    <a:pt x="478116" y="78422"/>
                  </a:lnTo>
                  <a:lnTo>
                    <a:pt x="464896" y="84658"/>
                  </a:lnTo>
                  <a:lnTo>
                    <a:pt x="453605" y="85013"/>
                  </a:lnTo>
                  <a:lnTo>
                    <a:pt x="451142" y="78308"/>
                  </a:lnTo>
                  <a:lnTo>
                    <a:pt x="451142" y="25044"/>
                  </a:lnTo>
                  <a:lnTo>
                    <a:pt x="439851" y="25044"/>
                  </a:lnTo>
                  <a:lnTo>
                    <a:pt x="439839" y="47548"/>
                  </a:lnTo>
                  <a:lnTo>
                    <a:pt x="439762" y="70116"/>
                  </a:lnTo>
                  <a:lnTo>
                    <a:pt x="445109" y="87249"/>
                  </a:lnTo>
                  <a:lnTo>
                    <a:pt x="461378" y="93484"/>
                  </a:lnTo>
                  <a:lnTo>
                    <a:pt x="472655" y="93129"/>
                  </a:lnTo>
                  <a:lnTo>
                    <a:pt x="478650" y="88188"/>
                  </a:lnTo>
                  <a:lnTo>
                    <a:pt x="482536" y="80429"/>
                  </a:lnTo>
                  <a:lnTo>
                    <a:pt x="483590" y="83248"/>
                  </a:lnTo>
                  <a:lnTo>
                    <a:pt x="482892" y="88544"/>
                  </a:lnTo>
                  <a:lnTo>
                    <a:pt x="483235" y="92062"/>
                  </a:lnTo>
                  <a:lnTo>
                    <a:pt x="493826" y="92062"/>
                  </a:lnTo>
                  <a:close/>
                </a:path>
                <a:path w="888364" h="117475">
                  <a:moveTo>
                    <a:pt x="561200" y="73367"/>
                  </a:moveTo>
                  <a:lnTo>
                    <a:pt x="554786" y="59436"/>
                  </a:lnTo>
                  <a:lnTo>
                    <a:pt x="541667" y="54190"/>
                  </a:lnTo>
                  <a:lnTo>
                    <a:pt x="527812" y="50609"/>
                  </a:lnTo>
                  <a:lnTo>
                    <a:pt x="519214" y="41630"/>
                  </a:lnTo>
                  <a:lnTo>
                    <a:pt x="524014" y="34290"/>
                  </a:lnTo>
                  <a:lnTo>
                    <a:pt x="534301" y="32105"/>
                  </a:lnTo>
                  <a:lnTo>
                    <a:pt x="544715" y="34683"/>
                  </a:lnTo>
                  <a:lnTo>
                    <a:pt x="549910" y="41630"/>
                  </a:lnTo>
                  <a:lnTo>
                    <a:pt x="560133" y="40220"/>
                  </a:lnTo>
                  <a:lnTo>
                    <a:pt x="559079" y="34569"/>
                  </a:lnTo>
                  <a:lnTo>
                    <a:pt x="555904" y="30340"/>
                  </a:lnTo>
                  <a:lnTo>
                    <a:pt x="551675" y="27876"/>
                  </a:lnTo>
                  <a:lnTo>
                    <a:pt x="538797" y="24231"/>
                  </a:lnTo>
                  <a:lnTo>
                    <a:pt x="524332" y="24955"/>
                  </a:lnTo>
                  <a:lnTo>
                    <a:pt x="512787" y="30848"/>
                  </a:lnTo>
                  <a:lnTo>
                    <a:pt x="508635" y="42684"/>
                  </a:lnTo>
                  <a:lnTo>
                    <a:pt x="515391" y="56032"/>
                  </a:lnTo>
                  <a:lnTo>
                    <a:pt x="528789" y="61074"/>
                  </a:lnTo>
                  <a:lnTo>
                    <a:pt x="542518" y="64858"/>
                  </a:lnTo>
                  <a:lnTo>
                    <a:pt x="550265" y="74434"/>
                  </a:lnTo>
                  <a:lnTo>
                    <a:pt x="544906" y="82918"/>
                  </a:lnTo>
                  <a:lnTo>
                    <a:pt x="533374" y="85140"/>
                  </a:lnTo>
                  <a:lnTo>
                    <a:pt x="521639" y="82016"/>
                  </a:lnTo>
                  <a:lnTo>
                    <a:pt x="515696" y="74434"/>
                  </a:lnTo>
                  <a:lnTo>
                    <a:pt x="505815" y="76200"/>
                  </a:lnTo>
                  <a:lnTo>
                    <a:pt x="515708" y="89446"/>
                  </a:lnTo>
                  <a:lnTo>
                    <a:pt x="534962" y="93827"/>
                  </a:lnTo>
                  <a:lnTo>
                    <a:pt x="553478" y="88696"/>
                  </a:lnTo>
                  <a:lnTo>
                    <a:pt x="561200" y="73367"/>
                  </a:lnTo>
                  <a:close/>
                </a:path>
                <a:path w="888364" h="117475">
                  <a:moveTo>
                    <a:pt x="599998" y="83248"/>
                  </a:moveTo>
                  <a:lnTo>
                    <a:pt x="592937" y="85725"/>
                  </a:lnTo>
                  <a:lnTo>
                    <a:pt x="585889" y="83959"/>
                  </a:lnTo>
                  <a:lnTo>
                    <a:pt x="586587" y="75488"/>
                  </a:lnTo>
                  <a:lnTo>
                    <a:pt x="586587" y="33159"/>
                  </a:lnTo>
                  <a:lnTo>
                    <a:pt x="598932" y="33159"/>
                  </a:lnTo>
                  <a:lnTo>
                    <a:pt x="598932" y="25044"/>
                  </a:lnTo>
                  <a:lnTo>
                    <a:pt x="586587" y="25044"/>
                  </a:lnTo>
                  <a:lnTo>
                    <a:pt x="586587" y="9880"/>
                  </a:lnTo>
                  <a:lnTo>
                    <a:pt x="579183" y="9880"/>
                  </a:lnTo>
                  <a:lnTo>
                    <a:pt x="576008" y="25044"/>
                  </a:lnTo>
                  <a:lnTo>
                    <a:pt x="567537" y="25044"/>
                  </a:lnTo>
                  <a:lnTo>
                    <a:pt x="567537" y="33159"/>
                  </a:lnTo>
                  <a:lnTo>
                    <a:pt x="575310" y="33159"/>
                  </a:lnTo>
                  <a:lnTo>
                    <a:pt x="575310" y="77965"/>
                  </a:lnTo>
                  <a:lnTo>
                    <a:pt x="577519" y="87147"/>
                  </a:lnTo>
                  <a:lnTo>
                    <a:pt x="583285" y="91986"/>
                  </a:lnTo>
                  <a:lnTo>
                    <a:pt x="591223" y="93243"/>
                  </a:lnTo>
                  <a:lnTo>
                    <a:pt x="599998" y="91719"/>
                  </a:lnTo>
                  <a:lnTo>
                    <a:pt x="599998" y="83248"/>
                  </a:lnTo>
                  <a:close/>
                </a:path>
                <a:path w="888364" h="117475">
                  <a:moveTo>
                    <a:pt x="666305" y="58559"/>
                  </a:moveTo>
                  <a:lnTo>
                    <a:pt x="664692" y="43827"/>
                  </a:lnTo>
                  <a:lnTo>
                    <a:pt x="659523" y="32766"/>
                  </a:lnTo>
                  <a:lnTo>
                    <a:pt x="658622" y="32105"/>
                  </a:lnTo>
                  <a:lnTo>
                    <a:pt x="654672" y="29171"/>
                  </a:lnTo>
                  <a:lnTo>
                    <a:pt x="654672" y="58559"/>
                  </a:lnTo>
                  <a:lnTo>
                    <a:pt x="653935" y="69291"/>
                  </a:lnTo>
                  <a:lnTo>
                    <a:pt x="651141" y="77736"/>
                  </a:lnTo>
                  <a:lnTo>
                    <a:pt x="645439" y="83210"/>
                  </a:lnTo>
                  <a:lnTo>
                    <a:pt x="635977" y="85013"/>
                  </a:lnTo>
                  <a:lnTo>
                    <a:pt x="627062" y="82867"/>
                  </a:lnTo>
                  <a:lnTo>
                    <a:pt x="621550" y="77343"/>
                  </a:lnTo>
                  <a:lnTo>
                    <a:pt x="618756" y="69037"/>
                  </a:lnTo>
                  <a:lnTo>
                    <a:pt x="617982" y="58559"/>
                  </a:lnTo>
                  <a:lnTo>
                    <a:pt x="618769" y="48031"/>
                  </a:lnTo>
                  <a:lnTo>
                    <a:pt x="654672" y="58559"/>
                  </a:lnTo>
                  <a:lnTo>
                    <a:pt x="654672" y="29171"/>
                  </a:lnTo>
                  <a:lnTo>
                    <a:pt x="650240" y="25869"/>
                  </a:lnTo>
                  <a:lnTo>
                    <a:pt x="636320" y="23634"/>
                  </a:lnTo>
                  <a:lnTo>
                    <a:pt x="623163" y="25819"/>
                  </a:lnTo>
                  <a:lnTo>
                    <a:pt x="613791" y="32372"/>
                  </a:lnTo>
                  <a:lnTo>
                    <a:pt x="608203" y="43281"/>
                  </a:lnTo>
                  <a:lnTo>
                    <a:pt x="606348" y="58559"/>
                  </a:lnTo>
                  <a:lnTo>
                    <a:pt x="608190" y="72948"/>
                  </a:lnTo>
                  <a:lnTo>
                    <a:pt x="613486" y="83959"/>
                  </a:lnTo>
                  <a:lnTo>
                    <a:pt x="622617" y="90995"/>
                  </a:lnTo>
                  <a:lnTo>
                    <a:pt x="635977" y="93484"/>
                  </a:lnTo>
                  <a:lnTo>
                    <a:pt x="649541" y="91147"/>
                  </a:lnTo>
                  <a:lnTo>
                    <a:pt x="658152" y="85013"/>
                  </a:lnTo>
                  <a:lnTo>
                    <a:pt x="659079" y="84353"/>
                  </a:lnTo>
                  <a:lnTo>
                    <a:pt x="664641" y="73393"/>
                  </a:lnTo>
                  <a:lnTo>
                    <a:pt x="666305" y="58559"/>
                  </a:lnTo>
                  <a:close/>
                </a:path>
                <a:path w="888364" h="117475">
                  <a:moveTo>
                    <a:pt x="769442" y="47663"/>
                  </a:moveTo>
                  <a:lnTo>
                    <a:pt x="764832" y="30314"/>
                  </a:lnTo>
                  <a:lnTo>
                    <a:pt x="749554" y="23634"/>
                  </a:lnTo>
                  <a:lnTo>
                    <a:pt x="738619" y="23990"/>
                  </a:lnTo>
                  <a:lnTo>
                    <a:pt x="732967" y="28930"/>
                  </a:lnTo>
                  <a:lnTo>
                    <a:pt x="729094" y="36334"/>
                  </a:lnTo>
                  <a:lnTo>
                    <a:pt x="722503" y="26708"/>
                  </a:lnTo>
                  <a:lnTo>
                    <a:pt x="710488" y="23901"/>
                  </a:lnTo>
                  <a:lnTo>
                    <a:pt x="698334" y="27305"/>
                  </a:lnTo>
                  <a:lnTo>
                    <a:pt x="691349" y="36334"/>
                  </a:lnTo>
                  <a:lnTo>
                    <a:pt x="690295" y="33515"/>
                  </a:lnTo>
                  <a:lnTo>
                    <a:pt x="690994" y="28575"/>
                  </a:lnTo>
                  <a:lnTo>
                    <a:pt x="690651" y="25044"/>
                  </a:lnTo>
                  <a:lnTo>
                    <a:pt x="680059" y="25044"/>
                  </a:lnTo>
                  <a:lnTo>
                    <a:pt x="680415" y="92062"/>
                  </a:lnTo>
                  <a:lnTo>
                    <a:pt x="691349" y="92062"/>
                  </a:lnTo>
                  <a:lnTo>
                    <a:pt x="691400" y="73279"/>
                  </a:lnTo>
                  <a:lnTo>
                    <a:pt x="691172" y="54190"/>
                  </a:lnTo>
                  <a:lnTo>
                    <a:pt x="694918" y="39141"/>
                  </a:lnTo>
                  <a:lnTo>
                    <a:pt x="706869" y="32461"/>
                  </a:lnTo>
                  <a:lnTo>
                    <a:pt x="717448" y="31750"/>
                  </a:lnTo>
                  <a:lnTo>
                    <a:pt x="719213" y="39154"/>
                  </a:lnTo>
                  <a:lnTo>
                    <a:pt x="719213" y="92062"/>
                  </a:lnTo>
                  <a:lnTo>
                    <a:pt x="730148" y="92062"/>
                  </a:lnTo>
                  <a:lnTo>
                    <a:pt x="730148" y="73380"/>
                  </a:lnTo>
                  <a:lnTo>
                    <a:pt x="729843" y="54190"/>
                  </a:lnTo>
                  <a:lnTo>
                    <a:pt x="733577" y="39039"/>
                  </a:lnTo>
                  <a:lnTo>
                    <a:pt x="745667" y="32461"/>
                  </a:lnTo>
                  <a:lnTo>
                    <a:pt x="756259" y="32105"/>
                  </a:lnTo>
                  <a:lnTo>
                    <a:pt x="758012" y="39154"/>
                  </a:lnTo>
                  <a:lnTo>
                    <a:pt x="758012" y="92062"/>
                  </a:lnTo>
                  <a:lnTo>
                    <a:pt x="768946" y="92062"/>
                  </a:lnTo>
                  <a:lnTo>
                    <a:pt x="768946" y="70116"/>
                  </a:lnTo>
                  <a:lnTo>
                    <a:pt x="769442" y="47663"/>
                  </a:lnTo>
                  <a:close/>
                </a:path>
                <a:path w="888364" h="117475">
                  <a:moveTo>
                    <a:pt x="841971" y="61023"/>
                  </a:moveTo>
                  <a:lnTo>
                    <a:pt x="841273" y="52209"/>
                  </a:lnTo>
                  <a:lnTo>
                    <a:pt x="840765" y="45656"/>
                  </a:lnTo>
                  <a:lnTo>
                    <a:pt x="835748" y="33870"/>
                  </a:lnTo>
                  <a:lnTo>
                    <a:pt x="834504" y="32854"/>
                  </a:lnTo>
                  <a:lnTo>
                    <a:pt x="830681" y="29756"/>
                  </a:lnTo>
                  <a:lnTo>
                    <a:pt x="830681" y="52209"/>
                  </a:lnTo>
                  <a:lnTo>
                    <a:pt x="794346" y="52209"/>
                  </a:lnTo>
                  <a:lnTo>
                    <a:pt x="794346" y="48336"/>
                  </a:lnTo>
                  <a:lnTo>
                    <a:pt x="795401" y="44805"/>
                  </a:lnTo>
                  <a:lnTo>
                    <a:pt x="796467" y="42329"/>
                  </a:lnTo>
                  <a:lnTo>
                    <a:pt x="805230" y="33604"/>
                  </a:lnTo>
                  <a:lnTo>
                    <a:pt x="817143" y="32854"/>
                  </a:lnTo>
                  <a:lnTo>
                    <a:pt x="827265" y="39306"/>
                  </a:lnTo>
                  <a:lnTo>
                    <a:pt x="830681" y="52209"/>
                  </a:lnTo>
                  <a:lnTo>
                    <a:pt x="830681" y="29756"/>
                  </a:lnTo>
                  <a:lnTo>
                    <a:pt x="826439" y="26301"/>
                  </a:lnTo>
                  <a:lnTo>
                    <a:pt x="812342" y="23634"/>
                  </a:lnTo>
                  <a:lnTo>
                    <a:pt x="798918" y="26009"/>
                  </a:lnTo>
                  <a:lnTo>
                    <a:pt x="789673" y="32854"/>
                  </a:lnTo>
                  <a:lnTo>
                    <a:pt x="784263" y="43726"/>
                  </a:lnTo>
                  <a:lnTo>
                    <a:pt x="782358" y="58204"/>
                  </a:lnTo>
                  <a:lnTo>
                    <a:pt x="784123" y="73088"/>
                  </a:lnTo>
                  <a:lnTo>
                    <a:pt x="789901" y="84175"/>
                  </a:lnTo>
                  <a:lnTo>
                    <a:pt x="799566" y="91097"/>
                  </a:lnTo>
                  <a:lnTo>
                    <a:pt x="813041" y="93484"/>
                  </a:lnTo>
                  <a:lnTo>
                    <a:pt x="822693" y="92392"/>
                  </a:lnTo>
                  <a:lnTo>
                    <a:pt x="830465" y="89242"/>
                  </a:lnTo>
                  <a:lnTo>
                    <a:pt x="834999" y="85369"/>
                  </a:lnTo>
                  <a:lnTo>
                    <a:pt x="836307" y="84251"/>
                  </a:lnTo>
                  <a:lnTo>
                    <a:pt x="840206" y="77609"/>
                  </a:lnTo>
                  <a:lnTo>
                    <a:pt x="830326" y="74790"/>
                  </a:lnTo>
                  <a:lnTo>
                    <a:pt x="828205" y="80784"/>
                  </a:lnTo>
                  <a:lnTo>
                    <a:pt x="822210" y="85369"/>
                  </a:lnTo>
                  <a:lnTo>
                    <a:pt x="794346" y="61023"/>
                  </a:lnTo>
                  <a:lnTo>
                    <a:pt x="841971" y="61023"/>
                  </a:lnTo>
                  <a:close/>
                </a:path>
                <a:path w="888364" h="117475">
                  <a:moveTo>
                    <a:pt x="887818" y="24345"/>
                  </a:moveTo>
                  <a:lnTo>
                    <a:pt x="879716" y="24079"/>
                  </a:lnTo>
                  <a:lnTo>
                    <a:pt x="873760" y="26949"/>
                  </a:lnTo>
                  <a:lnTo>
                    <a:pt x="869721" y="32131"/>
                  </a:lnTo>
                  <a:lnTo>
                    <a:pt x="867359" y="38811"/>
                  </a:lnTo>
                  <a:lnTo>
                    <a:pt x="866305" y="35280"/>
                  </a:lnTo>
                  <a:lnTo>
                    <a:pt x="867016" y="29286"/>
                  </a:lnTo>
                  <a:lnTo>
                    <a:pt x="866660" y="25044"/>
                  </a:lnTo>
                  <a:lnTo>
                    <a:pt x="856081" y="25044"/>
                  </a:lnTo>
                  <a:lnTo>
                    <a:pt x="856424" y="92062"/>
                  </a:lnTo>
                  <a:lnTo>
                    <a:pt x="867714" y="92062"/>
                  </a:lnTo>
                  <a:lnTo>
                    <a:pt x="867587" y="71577"/>
                  </a:lnTo>
                  <a:lnTo>
                    <a:pt x="867981" y="51676"/>
                  </a:lnTo>
                  <a:lnTo>
                    <a:pt x="873277" y="37604"/>
                  </a:lnTo>
                  <a:lnTo>
                    <a:pt x="887818" y="34569"/>
                  </a:lnTo>
                  <a:lnTo>
                    <a:pt x="887818" y="2434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55035" y="2398023"/>
              <a:ext cx="157317" cy="87658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97742" y="2280285"/>
              <a:ext cx="1753334" cy="1628774"/>
            </a:xfrm>
            <a:prstGeom prst="rect">
              <a:avLst/>
            </a:prstGeom>
          </p:spPr>
        </p:pic>
      </p:grpSp>
      <p:grpSp>
        <p:nvGrpSpPr>
          <p:cNvPr id="53" name="object 53" descr=""/>
          <p:cNvGrpSpPr/>
          <p:nvPr/>
        </p:nvGrpSpPr>
        <p:grpSpPr>
          <a:xfrm>
            <a:off x="340042" y="4912042"/>
            <a:ext cx="2063114" cy="1503045"/>
            <a:chOff x="340042" y="4912042"/>
            <a:chExt cx="2063114" cy="1503045"/>
          </a:xfrm>
        </p:grpSpPr>
        <p:sp>
          <p:nvSpPr>
            <p:cNvPr id="54" name="object 54" descr=""/>
            <p:cNvSpPr/>
            <p:nvPr/>
          </p:nvSpPr>
          <p:spPr>
            <a:xfrm>
              <a:off x="342899" y="4914900"/>
              <a:ext cx="2057400" cy="1497330"/>
            </a:xfrm>
            <a:custGeom>
              <a:avLst/>
              <a:gdLst/>
              <a:ahLst/>
              <a:cxnLst/>
              <a:rect l="l" t="t" r="r" b="b"/>
              <a:pathLst>
                <a:path w="2057400" h="1497329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2023109" y="0"/>
                  </a:lnTo>
                  <a:lnTo>
                    <a:pt x="2042933" y="5357"/>
                  </a:lnTo>
                  <a:lnTo>
                    <a:pt x="2053113" y="17144"/>
                  </a:lnTo>
                  <a:lnTo>
                    <a:pt x="2056864" y="28932"/>
                  </a:lnTo>
                  <a:lnTo>
                    <a:pt x="2057399" y="34289"/>
                  </a:lnTo>
                  <a:lnTo>
                    <a:pt x="2057399" y="1463039"/>
                  </a:lnTo>
                  <a:lnTo>
                    <a:pt x="2052042" y="1482863"/>
                  </a:lnTo>
                  <a:lnTo>
                    <a:pt x="2040254" y="1493043"/>
                  </a:lnTo>
                  <a:lnTo>
                    <a:pt x="2028467" y="1496794"/>
                  </a:lnTo>
                  <a:lnTo>
                    <a:pt x="2023109" y="1497329"/>
                  </a:lnTo>
                  <a:lnTo>
                    <a:pt x="34289" y="1497329"/>
                  </a:lnTo>
                  <a:lnTo>
                    <a:pt x="14466" y="1491972"/>
                  </a:lnTo>
                  <a:lnTo>
                    <a:pt x="4286" y="1480184"/>
                  </a:lnTo>
                  <a:lnTo>
                    <a:pt x="535" y="1468397"/>
                  </a:lnTo>
                  <a:lnTo>
                    <a:pt x="0" y="1463039"/>
                  </a:lnTo>
                  <a:lnTo>
                    <a:pt x="0" y="34289"/>
                  </a:lnTo>
                  <a:close/>
                </a:path>
                <a:path w="2057400" h="1497329">
                  <a:moveTo>
                    <a:pt x="0" y="228599"/>
                  </a:moveTo>
                  <a:lnTo>
                    <a:pt x="2057399" y="228599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85151" y="4962512"/>
              <a:ext cx="775970" cy="117475"/>
            </a:xfrm>
            <a:custGeom>
              <a:avLst/>
              <a:gdLst/>
              <a:ahLst/>
              <a:cxnLst/>
              <a:rect l="l" t="t" r="r" b="b"/>
              <a:pathLst>
                <a:path w="775969" h="117475">
                  <a:moveTo>
                    <a:pt x="31750" y="24345"/>
                  </a:moveTo>
                  <a:lnTo>
                    <a:pt x="23634" y="24079"/>
                  </a:lnTo>
                  <a:lnTo>
                    <a:pt x="17678" y="26949"/>
                  </a:lnTo>
                  <a:lnTo>
                    <a:pt x="13639" y="32131"/>
                  </a:lnTo>
                  <a:lnTo>
                    <a:pt x="11290" y="38811"/>
                  </a:lnTo>
                  <a:lnTo>
                    <a:pt x="10236" y="35280"/>
                  </a:lnTo>
                  <a:lnTo>
                    <a:pt x="10934" y="29286"/>
                  </a:lnTo>
                  <a:lnTo>
                    <a:pt x="10579" y="25044"/>
                  </a:lnTo>
                  <a:lnTo>
                    <a:pt x="0" y="25044"/>
                  </a:lnTo>
                  <a:lnTo>
                    <a:pt x="355" y="92062"/>
                  </a:lnTo>
                  <a:lnTo>
                    <a:pt x="11645" y="92062"/>
                  </a:lnTo>
                  <a:lnTo>
                    <a:pt x="11506" y="71577"/>
                  </a:lnTo>
                  <a:lnTo>
                    <a:pt x="11899" y="51676"/>
                  </a:lnTo>
                  <a:lnTo>
                    <a:pt x="17195" y="37604"/>
                  </a:lnTo>
                  <a:lnTo>
                    <a:pt x="31750" y="34569"/>
                  </a:lnTo>
                  <a:lnTo>
                    <a:pt x="31750" y="24345"/>
                  </a:lnTo>
                  <a:close/>
                </a:path>
                <a:path w="775969" h="117475">
                  <a:moveTo>
                    <a:pt x="95592" y="92062"/>
                  </a:moveTo>
                  <a:lnTo>
                    <a:pt x="95237" y="25044"/>
                  </a:lnTo>
                  <a:lnTo>
                    <a:pt x="84302" y="25044"/>
                  </a:lnTo>
                  <a:lnTo>
                    <a:pt x="84378" y="44386"/>
                  </a:lnTo>
                  <a:lnTo>
                    <a:pt x="84353" y="63588"/>
                  </a:lnTo>
                  <a:lnTo>
                    <a:pt x="79883" y="78422"/>
                  </a:lnTo>
                  <a:lnTo>
                    <a:pt x="66662" y="84658"/>
                  </a:lnTo>
                  <a:lnTo>
                    <a:pt x="55384" y="85013"/>
                  </a:lnTo>
                  <a:lnTo>
                    <a:pt x="52908" y="78308"/>
                  </a:lnTo>
                  <a:lnTo>
                    <a:pt x="52908" y="25044"/>
                  </a:lnTo>
                  <a:lnTo>
                    <a:pt x="41617" y="25044"/>
                  </a:lnTo>
                  <a:lnTo>
                    <a:pt x="41617" y="47548"/>
                  </a:lnTo>
                  <a:lnTo>
                    <a:pt x="41529" y="70116"/>
                  </a:lnTo>
                  <a:lnTo>
                    <a:pt x="46875" y="87249"/>
                  </a:lnTo>
                  <a:lnTo>
                    <a:pt x="63144" y="93484"/>
                  </a:lnTo>
                  <a:lnTo>
                    <a:pt x="74422" y="93129"/>
                  </a:lnTo>
                  <a:lnTo>
                    <a:pt x="80429" y="88188"/>
                  </a:lnTo>
                  <a:lnTo>
                    <a:pt x="84302" y="80429"/>
                  </a:lnTo>
                  <a:lnTo>
                    <a:pt x="85356" y="83248"/>
                  </a:lnTo>
                  <a:lnTo>
                    <a:pt x="84658" y="88544"/>
                  </a:lnTo>
                  <a:lnTo>
                    <a:pt x="85013" y="92062"/>
                  </a:lnTo>
                  <a:lnTo>
                    <a:pt x="95592" y="92062"/>
                  </a:lnTo>
                  <a:close/>
                </a:path>
                <a:path w="775969" h="117475">
                  <a:moveTo>
                    <a:pt x="162966" y="73367"/>
                  </a:moveTo>
                  <a:lnTo>
                    <a:pt x="156552" y="59436"/>
                  </a:lnTo>
                  <a:lnTo>
                    <a:pt x="143433" y="54190"/>
                  </a:lnTo>
                  <a:lnTo>
                    <a:pt x="129578" y="50609"/>
                  </a:lnTo>
                  <a:lnTo>
                    <a:pt x="120992" y="41630"/>
                  </a:lnTo>
                  <a:lnTo>
                    <a:pt x="125780" y="34290"/>
                  </a:lnTo>
                  <a:lnTo>
                    <a:pt x="136067" y="32105"/>
                  </a:lnTo>
                  <a:lnTo>
                    <a:pt x="146481" y="34683"/>
                  </a:lnTo>
                  <a:lnTo>
                    <a:pt x="151676" y="41630"/>
                  </a:lnTo>
                  <a:lnTo>
                    <a:pt x="161899" y="40220"/>
                  </a:lnTo>
                  <a:lnTo>
                    <a:pt x="160845" y="34569"/>
                  </a:lnTo>
                  <a:lnTo>
                    <a:pt x="157670" y="30340"/>
                  </a:lnTo>
                  <a:lnTo>
                    <a:pt x="153441" y="27876"/>
                  </a:lnTo>
                  <a:lnTo>
                    <a:pt x="140563" y="24231"/>
                  </a:lnTo>
                  <a:lnTo>
                    <a:pt x="126098" y="24955"/>
                  </a:lnTo>
                  <a:lnTo>
                    <a:pt x="114554" y="30848"/>
                  </a:lnTo>
                  <a:lnTo>
                    <a:pt x="110401" y="42684"/>
                  </a:lnTo>
                  <a:lnTo>
                    <a:pt x="117157" y="56032"/>
                  </a:lnTo>
                  <a:lnTo>
                    <a:pt x="130556" y="61074"/>
                  </a:lnTo>
                  <a:lnTo>
                    <a:pt x="144284" y="64858"/>
                  </a:lnTo>
                  <a:lnTo>
                    <a:pt x="152031" y="74434"/>
                  </a:lnTo>
                  <a:lnTo>
                    <a:pt x="146672" y="82918"/>
                  </a:lnTo>
                  <a:lnTo>
                    <a:pt x="135140" y="85140"/>
                  </a:lnTo>
                  <a:lnTo>
                    <a:pt x="123405" y="82016"/>
                  </a:lnTo>
                  <a:lnTo>
                    <a:pt x="117462" y="74434"/>
                  </a:lnTo>
                  <a:lnTo>
                    <a:pt x="107581" y="76200"/>
                  </a:lnTo>
                  <a:lnTo>
                    <a:pt x="117475" y="89446"/>
                  </a:lnTo>
                  <a:lnTo>
                    <a:pt x="136728" y="93827"/>
                  </a:lnTo>
                  <a:lnTo>
                    <a:pt x="155257" y="88696"/>
                  </a:lnTo>
                  <a:lnTo>
                    <a:pt x="162966" y="73367"/>
                  </a:lnTo>
                  <a:close/>
                </a:path>
                <a:path w="775969" h="117475">
                  <a:moveTo>
                    <a:pt x="230251" y="47536"/>
                  </a:moveTo>
                  <a:lnTo>
                    <a:pt x="225018" y="30467"/>
                  </a:lnTo>
                  <a:lnTo>
                    <a:pt x="208813" y="23634"/>
                  </a:lnTo>
                  <a:lnTo>
                    <a:pt x="197180" y="23634"/>
                  </a:lnTo>
                  <a:lnTo>
                    <a:pt x="191528" y="28930"/>
                  </a:lnTo>
                  <a:lnTo>
                    <a:pt x="187299" y="36334"/>
                  </a:lnTo>
                  <a:lnTo>
                    <a:pt x="187655" y="0"/>
                  </a:lnTo>
                  <a:lnTo>
                    <a:pt x="176364" y="0"/>
                  </a:lnTo>
                  <a:lnTo>
                    <a:pt x="176364" y="92062"/>
                  </a:lnTo>
                  <a:lnTo>
                    <a:pt x="187655" y="92062"/>
                  </a:lnTo>
                  <a:lnTo>
                    <a:pt x="187528" y="72783"/>
                  </a:lnTo>
                  <a:lnTo>
                    <a:pt x="187426" y="53403"/>
                  </a:lnTo>
                  <a:lnTo>
                    <a:pt x="191770" y="38442"/>
                  </a:lnTo>
                  <a:lnTo>
                    <a:pt x="204939" y="32461"/>
                  </a:lnTo>
                  <a:lnTo>
                    <a:pt x="215874" y="32105"/>
                  </a:lnTo>
                  <a:lnTo>
                    <a:pt x="219405" y="38100"/>
                  </a:lnTo>
                  <a:lnTo>
                    <a:pt x="218694" y="49390"/>
                  </a:lnTo>
                  <a:lnTo>
                    <a:pt x="218694" y="92062"/>
                  </a:lnTo>
                  <a:lnTo>
                    <a:pt x="229984" y="92062"/>
                  </a:lnTo>
                  <a:lnTo>
                    <a:pt x="230047" y="69773"/>
                  </a:lnTo>
                  <a:lnTo>
                    <a:pt x="230251" y="47536"/>
                  </a:lnTo>
                  <a:close/>
                </a:path>
                <a:path w="775969" h="117475">
                  <a:moveTo>
                    <a:pt x="308635" y="84658"/>
                  </a:moveTo>
                  <a:lnTo>
                    <a:pt x="301231" y="86423"/>
                  </a:lnTo>
                  <a:lnTo>
                    <a:pt x="298411" y="82194"/>
                  </a:lnTo>
                  <a:lnTo>
                    <a:pt x="298551" y="79375"/>
                  </a:lnTo>
                  <a:lnTo>
                    <a:pt x="298640" y="77520"/>
                  </a:lnTo>
                  <a:lnTo>
                    <a:pt x="298767" y="58915"/>
                  </a:lnTo>
                  <a:lnTo>
                    <a:pt x="298767" y="46215"/>
                  </a:lnTo>
                  <a:lnTo>
                    <a:pt x="273367" y="23634"/>
                  </a:lnTo>
                  <a:lnTo>
                    <a:pt x="263029" y="24663"/>
                  </a:lnTo>
                  <a:lnTo>
                    <a:pt x="254939" y="27914"/>
                  </a:lnTo>
                  <a:lnTo>
                    <a:pt x="249364" y="33604"/>
                  </a:lnTo>
                  <a:lnTo>
                    <a:pt x="246557" y="41986"/>
                  </a:lnTo>
                  <a:lnTo>
                    <a:pt x="258203" y="43040"/>
                  </a:lnTo>
                  <a:lnTo>
                    <a:pt x="258546" y="34569"/>
                  </a:lnTo>
                  <a:lnTo>
                    <a:pt x="264553" y="32461"/>
                  </a:lnTo>
                  <a:lnTo>
                    <a:pt x="273011" y="32105"/>
                  </a:lnTo>
                  <a:lnTo>
                    <a:pt x="284302" y="32105"/>
                  </a:lnTo>
                  <a:lnTo>
                    <a:pt x="288531" y="38811"/>
                  </a:lnTo>
                  <a:lnTo>
                    <a:pt x="287477" y="51155"/>
                  </a:lnTo>
                  <a:lnTo>
                    <a:pt x="287477" y="58915"/>
                  </a:lnTo>
                  <a:lnTo>
                    <a:pt x="286651" y="69532"/>
                  </a:lnTo>
                  <a:lnTo>
                    <a:pt x="282714" y="77520"/>
                  </a:lnTo>
                  <a:lnTo>
                    <a:pt x="275869" y="82715"/>
                  </a:lnTo>
                  <a:lnTo>
                    <a:pt x="266306" y="85013"/>
                  </a:lnTo>
                  <a:lnTo>
                    <a:pt x="259257" y="85013"/>
                  </a:lnTo>
                  <a:lnTo>
                    <a:pt x="255028" y="80429"/>
                  </a:lnTo>
                  <a:lnTo>
                    <a:pt x="255028" y="73367"/>
                  </a:lnTo>
                  <a:lnTo>
                    <a:pt x="257962" y="64363"/>
                  </a:lnTo>
                  <a:lnTo>
                    <a:pt x="265557" y="60325"/>
                  </a:lnTo>
                  <a:lnTo>
                    <a:pt x="276009" y="59182"/>
                  </a:lnTo>
                  <a:lnTo>
                    <a:pt x="287477" y="58915"/>
                  </a:lnTo>
                  <a:lnTo>
                    <a:pt x="287477" y="51155"/>
                  </a:lnTo>
                  <a:lnTo>
                    <a:pt x="271310" y="51447"/>
                  </a:lnTo>
                  <a:lnTo>
                    <a:pt x="257098" y="53797"/>
                  </a:lnTo>
                  <a:lnTo>
                    <a:pt x="247053" y="60375"/>
                  </a:lnTo>
                  <a:lnTo>
                    <a:pt x="243382" y="73367"/>
                  </a:lnTo>
                  <a:lnTo>
                    <a:pt x="244792" y="81826"/>
                  </a:lnTo>
                  <a:lnTo>
                    <a:pt x="248856" y="88061"/>
                  </a:lnTo>
                  <a:lnTo>
                    <a:pt x="255295" y="91973"/>
                  </a:lnTo>
                  <a:lnTo>
                    <a:pt x="263842" y="93484"/>
                  </a:lnTo>
                  <a:lnTo>
                    <a:pt x="272351" y="92468"/>
                  </a:lnTo>
                  <a:lnTo>
                    <a:pt x="278739" y="89331"/>
                  </a:lnTo>
                  <a:lnTo>
                    <a:pt x="283400" y="85013"/>
                  </a:lnTo>
                  <a:lnTo>
                    <a:pt x="283679" y="84747"/>
                  </a:lnTo>
                  <a:lnTo>
                    <a:pt x="287832" y="79375"/>
                  </a:lnTo>
                  <a:lnTo>
                    <a:pt x="289242" y="86652"/>
                  </a:lnTo>
                  <a:lnTo>
                    <a:pt x="293865" y="91097"/>
                  </a:lnTo>
                  <a:lnTo>
                    <a:pt x="300672" y="92760"/>
                  </a:lnTo>
                  <a:lnTo>
                    <a:pt x="308635" y="91719"/>
                  </a:lnTo>
                  <a:lnTo>
                    <a:pt x="308635" y="86423"/>
                  </a:lnTo>
                  <a:lnTo>
                    <a:pt x="308635" y="84658"/>
                  </a:lnTo>
                  <a:close/>
                </a:path>
                <a:path w="775969" h="117475">
                  <a:moveTo>
                    <a:pt x="371335" y="47002"/>
                  </a:moveTo>
                  <a:lnTo>
                    <a:pt x="366115" y="29870"/>
                  </a:lnTo>
                  <a:lnTo>
                    <a:pt x="349910" y="23634"/>
                  </a:lnTo>
                  <a:lnTo>
                    <a:pt x="338620" y="23990"/>
                  </a:lnTo>
                  <a:lnTo>
                    <a:pt x="332270" y="28575"/>
                  </a:lnTo>
                  <a:lnTo>
                    <a:pt x="328396" y="36334"/>
                  </a:lnTo>
                  <a:lnTo>
                    <a:pt x="327329" y="33515"/>
                  </a:lnTo>
                  <a:lnTo>
                    <a:pt x="328041" y="28575"/>
                  </a:lnTo>
                  <a:lnTo>
                    <a:pt x="327685" y="25044"/>
                  </a:lnTo>
                  <a:lnTo>
                    <a:pt x="317106" y="25044"/>
                  </a:lnTo>
                  <a:lnTo>
                    <a:pt x="317461" y="92062"/>
                  </a:lnTo>
                  <a:lnTo>
                    <a:pt x="328739" y="92062"/>
                  </a:lnTo>
                  <a:lnTo>
                    <a:pt x="328612" y="72885"/>
                  </a:lnTo>
                  <a:lnTo>
                    <a:pt x="328523" y="53670"/>
                  </a:lnTo>
                  <a:lnTo>
                    <a:pt x="332867" y="38747"/>
                  </a:lnTo>
                  <a:lnTo>
                    <a:pt x="346024" y="32461"/>
                  </a:lnTo>
                  <a:lnTo>
                    <a:pt x="356958" y="32105"/>
                  </a:lnTo>
                  <a:lnTo>
                    <a:pt x="359791" y="38455"/>
                  </a:lnTo>
                  <a:lnTo>
                    <a:pt x="359791" y="92062"/>
                  </a:lnTo>
                  <a:lnTo>
                    <a:pt x="371068" y="92062"/>
                  </a:lnTo>
                  <a:lnTo>
                    <a:pt x="371144" y="69570"/>
                  </a:lnTo>
                  <a:lnTo>
                    <a:pt x="371335" y="47002"/>
                  </a:lnTo>
                  <a:close/>
                </a:path>
                <a:path w="775969" h="117475">
                  <a:moveTo>
                    <a:pt x="398932" y="25044"/>
                  </a:moveTo>
                  <a:lnTo>
                    <a:pt x="387654" y="25044"/>
                  </a:lnTo>
                  <a:lnTo>
                    <a:pt x="387654" y="92062"/>
                  </a:lnTo>
                  <a:lnTo>
                    <a:pt x="398932" y="92062"/>
                  </a:lnTo>
                  <a:lnTo>
                    <a:pt x="398932" y="25044"/>
                  </a:lnTo>
                  <a:close/>
                </a:path>
                <a:path w="775969" h="117475">
                  <a:moveTo>
                    <a:pt x="398932" y="0"/>
                  </a:moveTo>
                  <a:lnTo>
                    <a:pt x="387654" y="0"/>
                  </a:lnTo>
                  <a:lnTo>
                    <a:pt x="387654" y="10591"/>
                  </a:lnTo>
                  <a:lnTo>
                    <a:pt x="398932" y="10591"/>
                  </a:lnTo>
                  <a:lnTo>
                    <a:pt x="398932" y="0"/>
                  </a:lnTo>
                  <a:close/>
                </a:path>
                <a:path w="775969" h="117475">
                  <a:moveTo>
                    <a:pt x="479005" y="109347"/>
                  </a:moveTo>
                  <a:lnTo>
                    <a:pt x="405282" y="109347"/>
                  </a:lnTo>
                  <a:lnTo>
                    <a:pt x="405282" y="117462"/>
                  </a:lnTo>
                  <a:lnTo>
                    <a:pt x="479005" y="117462"/>
                  </a:lnTo>
                  <a:lnTo>
                    <a:pt x="479005" y="109347"/>
                  </a:lnTo>
                  <a:close/>
                </a:path>
                <a:path w="775969" h="117475">
                  <a:moveTo>
                    <a:pt x="497344" y="25044"/>
                  </a:moveTo>
                  <a:lnTo>
                    <a:pt x="486067" y="25044"/>
                  </a:lnTo>
                  <a:lnTo>
                    <a:pt x="486067" y="92062"/>
                  </a:lnTo>
                  <a:lnTo>
                    <a:pt x="497344" y="92062"/>
                  </a:lnTo>
                  <a:lnTo>
                    <a:pt x="497344" y="25044"/>
                  </a:lnTo>
                  <a:close/>
                </a:path>
                <a:path w="775969" h="117475">
                  <a:moveTo>
                    <a:pt x="497344" y="0"/>
                  </a:moveTo>
                  <a:lnTo>
                    <a:pt x="486067" y="0"/>
                  </a:lnTo>
                  <a:lnTo>
                    <a:pt x="486067" y="10591"/>
                  </a:lnTo>
                  <a:lnTo>
                    <a:pt x="497344" y="10591"/>
                  </a:lnTo>
                  <a:lnTo>
                    <a:pt x="497344" y="0"/>
                  </a:lnTo>
                  <a:close/>
                </a:path>
                <a:path w="775969" h="117475">
                  <a:moveTo>
                    <a:pt x="539673" y="83248"/>
                  </a:moveTo>
                  <a:lnTo>
                    <a:pt x="532625" y="85725"/>
                  </a:lnTo>
                  <a:lnTo>
                    <a:pt x="525564" y="83959"/>
                  </a:lnTo>
                  <a:lnTo>
                    <a:pt x="526275" y="75488"/>
                  </a:lnTo>
                  <a:lnTo>
                    <a:pt x="526275" y="33159"/>
                  </a:lnTo>
                  <a:lnTo>
                    <a:pt x="538619" y="33159"/>
                  </a:lnTo>
                  <a:lnTo>
                    <a:pt x="538619" y="25044"/>
                  </a:lnTo>
                  <a:lnTo>
                    <a:pt x="526275" y="25044"/>
                  </a:lnTo>
                  <a:lnTo>
                    <a:pt x="526275" y="9880"/>
                  </a:lnTo>
                  <a:lnTo>
                    <a:pt x="518871" y="9880"/>
                  </a:lnTo>
                  <a:lnTo>
                    <a:pt x="515696" y="25044"/>
                  </a:lnTo>
                  <a:lnTo>
                    <a:pt x="507225" y="25044"/>
                  </a:lnTo>
                  <a:lnTo>
                    <a:pt x="507225" y="33159"/>
                  </a:lnTo>
                  <a:lnTo>
                    <a:pt x="514985" y="33159"/>
                  </a:lnTo>
                  <a:lnTo>
                    <a:pt x="514985" y="77965"/>
                  </a:lnTo>
                  <a:lnTo>
                    <a:pt x="517207" y="87147"/>
                  </a:lnTo>
                  <a:lnTo>
                    <a:pt x="522973" y="91986"/>
                  </a:lnTo>
                  <a:lnTo>
                    <a:pt x="530910" y="93243"/>
                  </a:lnTo>
                  <a:lnTo>
                    <a:pt x="539673" y="91719"/>
                  </a:lnTo>
                  <a:lnTo>
                    <a:pt x="539673" y="83248"/>
                  </a:lnTo>
                  <a:close/>
                </a:path>
                <a:path w="775969" h="117475">
                  <a:moveTo>
                    <a:pt x="605637" y="61023"/>
                  </a:moveTo>
                  <a:lnTo>
                    <a:pt x="604939" y="52209"/>
                  </a:lnTo>
                  <a:lnTo>
                    <a:pt x="604431" y="45656"/>
                  </a:lnTo>
                  <a:lnTo>
                    <a:pt x="599427" y="33870"/>
                  </a:lnTo>
                  <a:lnTo>
                    <a:pt x="598170" y="32854"/>
                  </a:lnTo>
                  <a:lnTo>
                    <a:pt x="594347" y="29756"/>
                  </a:lnTo>
                  <a:lnTo>
                    <a:pt x="594347" y="52209"/>
                  </a:lnTo>
                  <a:lnTo>
                    <a:pt x="558025" y="52209"/>
                  </a:lnTo>
                  <a:lnTo>
                    <a:pt x="558025" y="48336"/>
                  </a:lnTo>
                  <a:lnTo>
                    <a:pt x="559079" y="44805"/>
                  </a:lnTo>
                  <a:lnTo>
                    <a:pt x="560133" y="42329"/>
                  </a:lnTo>
                  <a:lnTo>
                    <a:pt x="568909" y="33604"/>
                  </a:lnTo>
                  <a:lnTo>
                    <a:pt x="580809" y="32854"/>
                  </a:lnTo>
                  <a:lnTo>
                    <a:pt x="590943" y="39306"/>
                  </a:lnTo>
                  <a:lnTo>
                    <a:pt x="594347" y="52209"/>
                  </a:lnTo>
                  <a:lnTo>
                    <a:pt x="594347" y="29756"/>
                  </a:lnTo>
                  <a:lnTo>
                    <a:pt x="590118" y="26301"/>
                  </a:lnTo>
                  <a:lnTo>
                    <a:pt x="576008" y="23634"/>
                  </a:lnTo>
                  <a:lnTo>
                    <a:pt x="562597" y="26009"/>
                  </a:lnTo>
                  <a:lnTo>
                    <a:pt x="553351" y="32854"/>
                  </a:lnTo>
                  <a:lnTo>
                    <a:pt x="547928" y="43726"/>
                  </a:lnTo>
                  <a:lnTo>
                    <a:pt x="546023" y="58204"/>
                  </a:lnTo>
                  <a:lnTo>
                    <a:pt x="547801" y="73088"/>
                  </a:lnTo>
                  <a:lnTo>
                    <a:pt x="553567" y="84175"/>
                  </a:lnTo>
                  <a:lnTo>
                    <a:pt x="563245" y="91097"/>
                  </a:lnTo>
                  <a:lnTo>
                    <a:pt x="576719" y="93484"/>
                  </a:lnTo>
                  <a:lnTo>
                    <a:pt x="586359" y="92392"/>
                  </a:lnTo>
                  <a:lnTo>
                    <a:pt x="594131" y="89242"/>
                  </a:lnTo>
                  <a:lnTo>
                    <a:pt x="598678" y="85369"/>
                  </a:lnTo>
                  <a:lnTo>
                    <a:pt x="599973" y="84251"/>
                  </a:lnTo>
                  <a:lnTo>
                    <a:pt x="603872" y="77609"/>
                  </a:lnTo>
                  <a:lnTo>
                    <a:pt x="593991" y="74790"/>
                  </a:lnTo>
                  <a:lnTo>
                    <a:pt x="591883" y="80784"/>
                  </a:lnTo>
                  <a:lnTo>
                    <a:pt x="585889" y="85369"/>
                  </a:lnTo>
                  <a:lnTo>
                    <a:pt x="558025" y="61023"/>
                  </a:lnTo>
                  <a:lnTo>
                    <a:pt x="605637" y="61023"/>
                  </a:lnTo>
                  <a:close/>
                </a:path>
                <a:path w="775969" h="117475">
                  <a:moveTo>
                    <a:pt x="709117" y="47663"/>
                  </a:moveTo>
                  <a:lnTo>
                    <a:pt x="704519" y="30314"/>
                  </a:lnTo>
                  <a:lnTo>
                    <a:pt x="689229" y="23634"/>
                  </a:lnTo>
                  <a:lnTo>
                    <a:pt x="678294" y="23990"/>
                  </a:lnTo>
                  <a:lnTo>
                    <a:pt x="672655" y="28930"/>
                  </a:lnTo>
                  <a:lnTo>
                    <a:pt x="668782" y="36334"/>
                  </a:lnTo>
                  <a:lnTo>
                    <a:pt x="662190" y="26708"/>
                  </a:lnTo>
                  <a:lnTo>
                    <a:pt x="650176" y="23901"/>
                  </a:lnTo>
                  <a:lnTo>
                    <a:pt x="638022" y="27305"/>
                  </a:lnTo>
                  <a:lnTo>
                    <a:pt x="631037" y="36334"/>
                  </a:lnTo>
                  <a:lnTo>
                    <a:pt x="629970" y="33515"/>
                  </a:lnTo>
                  <a:lnTo>
                    <a:pt x="630682" y="28575"/>
                  </a:lnTo>
                  <a:lnTo>
                    <a:pt x="630326" y="25044"/>
                  </a:lnTo>
                  <a:lnTo>
                    <a:pt x="619747" y="25044"/>
                  </a:lnTo>
                  <a:lnTo>
                    <a:pt x="620102" y="92062"/>
                  </a:lnTo>
                  <a:lnTo>
                    <a:pt x="631037" y="92062"/>
                  </a:lnTo>
                  <a:lnTo>
                    <a:pt x="631075" y="73279"/>
                  </a:lnTo>
                  <a:lnTo>
                    <a:pt x="630859" y="54190"/>
                  </a:lnTo>
                  <a:lnTo>
                    <a:pt x="634606" y="39141"/>
                  </a:lnTo>
                  <a:lnTo>
                    <a:pt x="646557" y="32461"/>
                  </a:lnTo>
                  <a:lnTo>
                    <a:pt x="657136" y="31750"/>
                  </a:lnTo>
                  <a:lnTo>
                    <a:pt x="658901" y="39154"/>
                  </a:lnTo>
                  <a:lnTo>
                    <a:pt x="658901" y="92062"/>
                  </a:lnTo>
                  <a:lnTo>
                    <a:pt x="669836" y="92062"/>
                  </a:lnTo>
                  <a:lnTo>
                    <a:pt x="669823" y="73380"/>
                  </a:lnTo>
                  <a:lnTo>
                    <a:pt x="669531" y="54190"/>
                  </a:lnTo>
                  <a:lnTo>
                    <a:pt x="673252" y="39039"/>
                  </a:lnTo>
                  <a:lnTo>
                    <a:pt x="685355" y="32461"/>
                  </a:lnTo>
                  <a:lnTo>
                    <a:pt x="695934" y="32105"/>
                  </a:lnTo>
                  <a:lnTo>
                    <a:pt x="697699" y="39154"/>
                  </a:lnTo>
                  <a:lnTo>
                    <a:pt x="697699" y="92062"/>
                  </a:lnTo>
                  <a:lnTo>
                    <a:pt x="708634" y="92062"/>
                  </a:lnTo>
                  <a:lnTo>
                    <a:pt x="708634" y="70116"/>
                  </a:lnTo>
                  <a:lnTo>
                    <a:pt x="709117" y="47663"/>
                  </a:lnTo>
                  <a:close/>
                </a:path>
                <a:path w="775969" h="117475">
                  <a:moveTo>
                    <a:pt x="775652" y="73367"/>
                  </a:moveTo>
                  <a:lnTo>
                    <a:pt x="769239" y="59436"/>
                  </a:lnTo>
                  <a:lnTo>
                    <a:pt x="756119" y="54190"/>
                  </a:lnTo>
                  <a:lnTo>
                    <a:pt x="742276" y="50609"/>
                  </a:lnTo>
                  <a:lnTo>
                    <a:pt x="733679" y="41630"/>
                  </a:lnTo>
                  <a:lnTo>
                    <a:pt x="738479" y="34290"/>
                  </a:lnTo>
                  <a:lnTo>
                    <a:pt x="748753" y="32105"/>
                  </a:lnTo>
                  <a:lnTo>
                    <a:pt x="759180" y="34683"/>
                  </a:lnTo>
                  <a:lnTo>
                    <a:pt x="764362" y="41630"/>
                  </a:lnTo>
                  <a:lnTo>
                    <a:pt x="774598" y="40220"/>
                  </a:lnTo>
                  <a:lnTo>
                    <a:pt x="773531" y="34569"/>
                  </a:lnTo>
                  <a:lnTo>
                    <a:pt x="770356" y="30340"/>
                  </a:lnTo>
                  <a:lnTo>
                    <a:pt x="766127" y="27876"/>
                  </a:lnTo>
                  <a:lnTo>
                    <a:pt x="753249" y="24231"/>
                  </a:lnTo>
                  <a:lnTo>
                    <a:pt x="738797" y="24955"/>
                  </a:lnTo>
                  <a:lnTo>
                    <a:pt x="727240" y="30848"/>
                  </a:lnTo>
                  <a:lnTo>
                    <a:pt x="723099" y="42684"/>
                  </a:lnTo>
                  <a:lnTo>
                    <a:pt x="729843" y="56032"/>
                  </a:lnTo>
                  <a:lnTo>
                    <a:pt x="743242" y="61074"/>
                  </a:lnTo>
                  <a:lnTo>
                    <a:pt x="756970" y="64858"/>
                  </a:lnTo>
                  <a:lnTo>
                    <a:pt x="764717" y="74434"/>
                  </a:lnTo>
                  <a:lnTo>
                    <a:pt x="759371" y="82918"/>
                  </a:lnTo>
                  <a:lnTo>
                    <a:pt x="747826" y="85140"/>
                  </a:lnTo>
                  <a:lnTo>
                    <a:pt x="736104" y="82016"/>
                  </a:lnTo>
                  <a:lnTo>
                    <a:pt x="730148" y="74434"/>
                  </a:lnTo>
                  <a:lnTo>
                    <a:pt x="720280" y="76200"/>
                  </a:lnTo>
                  <a:lnTo>
                    <a:pt x="730173" y="89446"/>
                  </a:lnTo>
                  <a:lnTo>
                    <a:pt x="749414" y="93827"/>
                  </a:lnTo>
                  <a:lnTo>
                    <a:pt x="767943" y="88696"/>
                  </a:lnTo>
                  <a:lnTo>
                    <a:pt x="775652" y="73367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0235" y="5186943"/>
              <a:ext cx="157317" cy="87658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2942" y="5143500"/>
              <a:ext cx="1520733" cy="1268729"/>
            </a:xfrm>
            <a:prstGeom prst="rect">
              <a:avLst/>
            </a:prstGeom>
          </p:spPr>
        </p:pic>
      </p:grpSp>
      <p:grpSp>
        <p:nvGrpSpPr>
          <p:cNvPr id="58" name="object 58" descr=""/>
          <p:cNvGrpSpPr/>
          <p:nvPr/>
        </p:nvGrpSpPr>
        <p:grpSpPr>
          <a:xfrm>
            <a:off x="7312342" y="4111942"/>
            <a:ext cx="2520315" cy="2771775"/>
            <a:chOff x="7312342" y="4111942"/>
            <a:chExt cx="2520315" cy="2771775"/>
          </a:xfrm>
        </p:grpSpPr>
        <p:sp>
          <p:nvSpPr>
            <p:cNvPr id="59" name="object 59" descr=""/>
            <p:cNvSpPr/>
            <p:nvPr/>
          </p:nvSpPr>
          <p:spPr>
            <a:xfrm>
              <a:off x="7315200" y="4114800"/>
              <a:ext cx="2514600" cy="2766060"/>
            </a:xfrm>
            <a:custGeom>
              <a:avLst/>
              <a:gdLst/>
              <a:ahLst/>
              <a:cxnLst/>
              <a:rect l="l" t="t" r="r" b="b"/>
              <a:pathLst>
                <a:path w="2514600" h="2766059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2480309" y="0"/>
                  </a:lnTo>
                  <a:lnTo>
                    <a:pt x="2500133" y="5357"/>
                  </a:lnTo>
                  <a:lnTo>
                    <a:pt x="2510313" y="17144"/>
                  </a:lnTo>
                  <a:lnTo>
                    <a:pt x="2514064" y="28932"/>
                  </a:lnTo>
                  <a:lnTo>
                    <a:pt x="2514599" y="34289"/>
                  </a:lnTo>
                  <a:lnTo>
                    <a:pt x="2514599" y="2731769"/>
                  </a:lnTo>
                  <a:lnTo>
                    <a:pt x="2509242" y="2751593"/>
                  </a:lnTo>
                  <a:lnTo>
                    <a:pt x="2497454" y="2761773"/>
                  </a:lnTo>
                  <a:lnTo>
                    <a:pt x="2485667" y="2765524"/>
                  </a:lnTo>
                  <a:lnTo>
                    <a:pt x="2480309" y="2766059"/>
                  </a:lnTo>
                  <a:lnTo>
                    <a:pt x="34289" y="2766059"/>
                  </a:lnTo>
                  <a:lnTo>
                    <a:pt x="14466" y="2760702"/>
                  </a:lnTo>
                  <a:lnTo>
                    <a:pt x="4286" y="2748914"/>
                  </a:lnTo>
                  <a:lnTo>
                    <a:pt x="535" y="2737127"/>
                  </a:lnTo>
                  <a:lnTo>
                    <a:pt x="0" y="2731769"/>
                  </a:lnTo>
                  <a:lnTo>
                    <a:pt x="0" y="34289"/>
                  </a:lnTo>
                  <a:close/>
                </a:path>
                <a:path w="2514600" h="2766059">
                  <a:moveTo>
                    <a:pt x="0" y="228599"/>
                  </a:moveTo>
                  <a:lnTo>
                    <a:pt x="2514599" y="228599"/>
                  </a:lnTo>
                </a:path>
                <a:path w="2514600" h="2766059">
                  <a:moveTo>
                    <a:pt x="342899" y="228599"/>
                  </a:moveTo>
                  <a:lnTo>
                    <a:pt x="342899" y="2766059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8190052" y="4162412"/>
              <a:ext cx="771525" cy="117475"/>
            </a:xfrm>
            <a:custGeom>
              <a:avLst/>
              <a:gdLst/>
              <a:ahLst/>
              <a:cxnLst/>
              <a:rect l="l" t="t" r="r" b="b"/>
              <a:pathLst>
                <a:path w="771525" h="117475">
                  <a:moveTo>
                    <a:pt x="31750" y="24345"/>
                  </a:moveTo>
                  <a:lnTo>
                    <a:pt x="23634" y="24079"/>
                  </a:lnTo>
                  <a:lnTo>
                    <a:pt x="17678" y="26949"/>
                  </a:lnTo>
                  <a:lnTo>
                    <a:pt x="13639" y="32131"/>
                  </a:lnTo>
                  <a:lnTo>
                    <a:pt x="11290" y="38811"/>
                  </a:lnTo>
                  <a:lnTo>
                    <a:pt x="10236" y="35280"/>
                  </a:lnTo>
                  <a:lnTo>
                    <a:pt x="10934" y="29286"/>
                  </a:lnTo>
                  <a:lnTo>
                    <a:pt x="10579" y="25044"/>
                  </a:lnTo>
                  <a:lnTo>
                    <a:pt x="0" y="25044"/>
                  </a:lnTo>
                  <a:lnTo>
                    <a:pt x="355" y="92062"/>
                  </a:lnTo>
                  <a:lnTo>
                    <a:pt x="11645" y="92062"/>
                  </a:lnTo>
                  <a:lnTo>
                    <a:pt x="11506" y="71577"/>
                  </a:lnTo>
                  <a:lnTo>
                    <a:pt x="11899" y="51676"/>
                  </a:lnTo>
                  <a:lnTo>
                    <a:pt x="17195" y="37604"/>
                  </a:lnTo>
                  <a:lnTo>
                    <a:pt x="31750" y="34569"/>
                  </a:lnTo>
                  <a:lnTo>
                    <a:pt x="31750" y="24345"/>
                  </a:lnTo>
                  <a:close/>
                </a:path>
                <a:path w="771525" h="117475">
                  <a:moveTo>
                    <a:pt x="95592" y="92062"/>
                  </a:moveTo>
                  <a:lnTo>
                    <a:pt x="95237" y="25044"/>
                  </a:lnTo>
                  <a:lnTo>
                    <a:pt x="84302" y="25044"/>
                  </a:lnTo>
                  <a:lnTo>
                    <a:pt x="84378" y="44386"/>
                  </a:lnTo>
                  <a:lnTo>
                    <a:pt x="84353" y="63588"/>
                  </a:lnTo>
                  <a:lnTo>
                    <a:pt x="79883" y="78422"/>
                  </a:lnTo>
                  <a:lnTo>
                    <a:pt x="66662" y="84658"/>
                  </a:lnTo>
                  <a:lnTo>
                    <a:pt x="55384" y="85013"/>
                  </a:lnTo>
                  <a:lnTo>
                    <a:pt x="52908" y="78308"/>
                  </a:lnTo>
                  <a:lnTo>
                    <a:pt x="52908" y="25044"/>
                  </a:lnTo>
                  <a:lnTo>
                    <a:pt x="41617" y="25044"/>
                  </a:lnTo>
                  <a:lnTo>
                    <a:pt x="41617" y="47548"/>
                  </a:lnTo>
                  <a:lnTo>
                    <a:pt x="41529" y="70116"/>
                  </a:lnTo>
                  <a:lnTo>
                    <a:pt x="46875" y="87249"/>
                  </a:lnTo>
                  <a:lnTo>
                    <a:pt x="63144" y="93484"/>
                  </a:lnTo>
                  <a:lnTo>
                    <a:pt x="74422" y="93129"/>
                  </a:lnTo>
                  <a:lnTo>
                    <a:pt x="80429" y="88188"/>
                  </a:lnTo>
                  <a:lnTo>
                    <a:pt x="84302" y="80429"/>
                  </a:lnTo>
                  <a:lnTo>
                    <a:pt x="85356" y="83248"/>
                  </a:lnTo>
                  <a:lnTo>
                    <a:pt x="84658" y="88544"/>
                  </a:lnTo>
                  <a:lnTo>
                    <a:pt x="85013" y="92062"/>
                  </a:lnTo>
                  <a:lnTo>
                    <a:pt x="95592" y="92062"/>
                  </a:lnTo>
                  <a:close/>
                </a:path>
                <a:path w="771525" h="117475">
                  <a:moveTo>
                    <a:pt x="162966" y="73367"/>
                  </a:moveTo>
                  <a:lnTo>
                    <a:pt x="156552" y="59436"/>
                  </a:lnTo>
                  <a:lnTo>
                    <a:pt x="143433" y="54190"/>
                  </a:lnTo>
                  <a:lnTo>
                    <a:pt x="129578" y="50609"/>
                  </a:lnTo>
                  <a:lnTo>
                    <a:pt x="120992" y="41630"/>
                  </a:lnTo>
                  <a:lnTo>
                    <a:pt x="125780" y="34290"/>
                  </a:lnTo>
                  <a:lnTo>
                    <a:pt x="136067" y="32105"/>
                  </a:lnTo>
                  <a:lnTo>
                    <a:pt x="146481" y="34683"/>
                  </a:lnTo>
                  <a:lnTo>
                    <a:pt x="151676" y="41630"/>
                  </a:lnTo>
                  <a:lnTo>
                    <a:pt x="161899" y="40220"/>
                  </a:lnTo>
                  <a:lnTo>
                    <a:pt x="160845" y="34569"/>
                  </a:lnTo>
                  <a:lnTo>
                    <a:pt x="157670" y="30340"/>
                  </a:lnTo>
                  <a:lnTo>
                    <a:pt x="153441" y="27876"/>
                  </a:lnTo>
                  <a:lnTo>
                    <a:pt x="140563" y="24231"/>
                  </a:lnTo>
                  <a:lnTo>
                    <a:pt x="126098" y="24955"/>
                  </a:lnTo>
                  <a:lnTo>
                    <a:pt x="114554" y="30848"/>
                  </a:lnTo>
                  <a:lnTo>
                    <a:pt x="110401" y="42684"/>
                  </a:lnTo>
                  <a:lnTo>
                    <a:pt x="117157" y="56032"/>
                  </a:lnTo>
                  <a:lnTo>
                    <a:pt x="130556" y="61074"/>
                  </a:lnTo>
                  <a:lnTo>
                    <a:pt x="144284" y="64858"/>
                  </a:lnTo>
                  <a:lnTo>
                    <a:pt x="152031" y="74434"/>
                  </a:lnTo>
                  <a:lnTo>
                    <a:pt x="146672" y="82918"/>
                  </a:lnTo>
                  <a:lnTo>
                    <a:pt x="135140" y="85140"/>
                  </a:lnTo>
                  <a:lnTo>
                    <a:pt x="123405" y="82016"/>
                  </a:lnTo>
                  <a:lnTo>
                    <a:pt x="117462" y="74434"/>
                  </a:lnTo>
                  <a:lnTo>
                    <a:pt x="107581" y="76200"/>
                  </a:lnTo>
                  <a:lnTo>
                    <a:pt x="117475" y="89446"/>
                  </a:lnTo>
                  <a:lnTo>
                    <a:pt x="136728" y="93827"/>
                  </a:lnTo>
                  <a:lnTo>
                    <a:pt x="155257" y="88696"/>
                  </a:lnTo>
                  <a:lnTo>
                    <a:pt x="162966" y="73367"/>
                  </a:lnTo>
                  <a:close/>
                </a:path>
                <a:path w="771525" h="117475">
                  <a:moveTo>
                    <a:pt x="230251" y="47536"/>
                  </a:moveTo>
                  <a:lnTo>
                    <a:pt x="225018" y="30467"/>
                  </a:lnTo>
                  <a:lnTo>
                    <a:pt x="208813" y="23634"/>
                  </a:lnTo>
                  <a:lnTo>
                    <a:pt x="197180" y="23634"/>
                  </a:lnTo>
                  <a:lnTo>
                    <a:pt x="191528" y="28930"/>
                  </a:lnTo>
                  <a:lnTo>
                    <a:pt x="187299" y="36334"/>
                  </a:lnTo>
                  <a:lnTo>
                    <a:pt x="187655" y="0"/>
                  </a:lnTo>
                  <a:lnTo>
                    <a:pt x="176364" y="0"/>
                  </a:lnTo>
                  <a:lnTo>
                    <a:pt x="176364" y="92062"/>
                  </a:lnTo>
                  <a:lnTo>
                    <a:pt x="187655" y="92062"/>
                  </a:lnTo>
                  <a:lnTo>
                    <a:pt x="187528" y="72783"/>
                  </a:lnTo>
                  <a:lnTo>
                    <a:pt x="187426" y="53403"/>
                  </a:lnTo>
                  <a:lnTo>
                    <a:pt x="191770" y="38442"/>
                  </a:lnTo>
                  <a:lnTo>
                    <a:pt x="204939" y="32461"/>
                  </a:lnTo>
                  <a:lnTo>
                    <a:pt x="215874" y="32105"/>
                  </a:lnTo>
                  <a:lnTo>
                    <a:pt x="219405" y="38100"/>
                  </a:lnTo>
                  <a:lnTo>
                    <a:pt x="218694" y="49390"/>
                  </a:lnTo>
                  <a:lnTo>
                    <a:pt x="218694" y="92062"/>
                  </a:lnTo>
                  <a:lnTo>
                    <a:pt x="229984" y="92062"/>
                  </a:lnTo>
                  <a:lnTo>
                    <a:pt x="230047" y="69773"/>
                  </a:lnTo>
                  <a:lnTo>
                    <a:pt x="230251" y="47536"/>
                  </a:lnTo>
                  <a:close/>
                </a:path>
                <a:path w="771525" h="117475">
                  <a:moveTo>
                    <a:pt x="308635" y="84658"/>
                  </a:moveTo>
                  <a:lnTo>
                    <a:pt x="301231" y="86423"/>
                  </a:lnTo>
                  <a:lnTo>
                    <a:pt x="298411" y="82194"/>
                  </a:lnTo>
                  <a:lnTo>
                    <a:pt x="298551" y="79375"/>
                  </a:lnTo>
                  <a:lnTo>
                    <a:pt x="298640" y="77520"/>
                  </a:lnTo>
                  <a:lnTo>
                    <a:pt x="298767" y="58915"/>
                  </a:lnTo>
                  <a:lnTo>
                    <a:pt x="298767" y="46215"/>
                  </a:lnTo>
                  <a:lnTo>
                    <a:pt x="273367" y="23634"/>
                  </a:lnTo>
                  <a:lnTo>
                    <a:pt x="263029" y="24663"/>
                  </a:lnTo>
                  <a:lnTo>
                    <a:pt x="254939" y="27914"/>
                  </a:lnTo>
                  <a:lnTo>
                    <a:pt x="249364" y="33604"/>
                  </a:lnTo>
                  <a:lnTo>
                    <a:pt x="246557" y="41986"/>
                  </a:lnTo>
                  <a:lnTo>
                    <a:pt x="258203" y="43040"/>
                  </a:lnTo>
                  <a:lnTo>
                    <a:pt x="258546" y="34569"/>
                  </a:lnTo>
                  <a:lnTo>
                    <a:pt x="264553" y="32461"/>
                  </a:lnTo>
                  <a:lnTo>
                    <a:pt x="273011" y="32105"/>
                  </a:lnTo>
                  <a:lnTo>
                    <a:pt x="284302" y="32105"/>
                  </a:lnTo>
                  <a:lnTo>
                    <a:pt x="288531" y="38811"/>
                  </a:lnTo>
                  <a:lnTo>
                    <a:pt x="287477" y="51155"/>
                  </a:lnTo>
                  <a:lnTo>
                    <a:pt x="287477" y="58915"/>
                  </a:lnTo>
                  <a:lnTo>
                    <a:pt x="286651" y="69532"/>
                  </a:lnTo>
                  <a:lnTo>
                    <a:pt x="282714" y="77520"/>
                  </a:lnTo>
                  <a:lnTo>
                    <a:pt x="275869" y="82715"/>
                  </a:lnTo>
                  <a:lnTo>
                    <a:pt x="266306" y="85013"/>
                  </a:lnTo>
                  <a:lnTo>
                    <a:pt x="259257" y="85013"/>
                  </a:lnTo>
                  <a:lnTo>
                    <a:pt x="255028" y="80429"/>
                  </a:lnTo>
                  <a:lnTo>
                    <a:pt x="255028" y="73367"/>
                  </a:lnTo>
                  <a:lnTo>
                    <a:pt x="257962" y="64363"/>
                  </a:lnTo>
                  <a:lnTo>
                    <a:pt x="265557" y="60325"/>
                  </a:lnTo>
                  <a:lnTo>
                    <a:pt x="276009" y="59182"/>
                  </a:lnTo>
                  <a:lnTo>
                    <a:pt x="287477" y="58915"/>
                  </a:lnTo>
                  <a:lnTo>
                    <a:pt x="287477" y="51155"/>
                  </a:lnTo>
                  <a:lnTo>
                    <a:pt x="271310" y="51447"/>
                  </a:lnTo>
                  <a:lnTo>
                    <a:pt x="257098" y="53797"/>
                  </a:lnTo>
                  <a:lnTo>
                    <a:pt x="247053" y="60375"/>
                  </a:lnTo>
                  <a:lnTo>
                    <a:pt x="243382" y="73367"/>
                  </a:lnTo>
                  <a:lnTo>
                    <a:pt x="244792" y="81826"/>
                  </a:lnTo>
                  <a:lnTo>
                    <a:pt x="248856" y="88061"/>
                  </a:lnTo>
                  <a:lnTo>
                    <a:pt x="255295" y="91973"/>
                  </a:lnTo>
                  <a:lnTo>
                    <a:pt x="263842" y="93484"/>
                  </a:lnTo>
                  <a:lnTo>
                    <a:pt x="272351" y="92468"/>
                  </a:lnTo>
                  <a:lnTo>
                    <a:pt x="278739" y="89331"/>
                  </a:lnTo>
                  <a:lnTo>
                    <a:pt x="283400" y="85013"/>
                  </a:lnTo>
                  <a:lnTo>
                    <a:pt x="283679" y="84747"/>
                  </a:lnTo>
                  <a:lnTo>
                    <a:pt x="287832" y="79375"/>
                  </a:lnTo>
                  <a:lnTo>
                    <a:pt x="289242" y="86652"/>
                  </a:lnTo>
                  <a:lnTo>
                    <a:pt x="293865" y="91097"/>
                  </a:lnTo>
                  <a:lnTo>
                    <a:pt x="300672" y="92760"/>
                  </a:lnTo>
                  <a:lnTo>
                    <a:pt x="308635" y="91719"/>
                  </a:lnTo>
                  <a:lnTo>
                    <a:pt x="308635" y="86423"/>
                  </a:lnTo>
                  <a:lnTo>
                    <a:pt x="308635" y="84658"/>
                  </a:lnTo>
                  <a:close/>
                </a:path>
                <a:path w="771525" h="117475">
                  <a:moveTo>
                    <a:pt x="371335" y="47002"/>
                  </a:moveTo>
                  <a:lnTo>
                    <a:pt x="366115" y="29870"/>
                  </a:lnTo>
                  <a:lnTo>
                    <a:pt x="349910" y="23634"/>
                  </a:lnTo>
                  <a:lnTo>
                    <a:pt x="338620" y="23990"/>
                  </a:lnTo>
                  <a:lnTo>
                    <a:pt x="332270" y="28575"/>
                  </a:lnTo>
                  <a:lnTo>
                    <a:pt x="328396" y="36334"/>
                  </a:lnTo>
                  <a:lnTo>
                    <a:pt x="327329" y="33515"/>
                  </a:lnTo>
                  <a:lnTo>
                    <a:pt x="328041" y="28575"/>
                  </a:lnTo>
                  <a:lnTo>
                    <a:pt x="327685" y="25044"/>
                  </a:lnTo>
                  <a:lnTo>
                    <a:pt x="317106" y="25044"/>
                  </a:lnTo>
                  <a:lnTo>
                    <a:pt x="317461" y="92062"/>
                  </a:lnTo>
                  <a:lnTo>
                    <a:pt x="328739" y="92062"/>
                  </a:lnTo>
                  <a:lnTo>
                    <a:pt x="328612" y="72885"/>
                  </a:lnTo>
                  <a:lnTo>
                    <a:pt x="328523" y="53670"/>
                  </a:lnTo>
                  <a:lnTo>
                    <a:pt x="332867" y="38747"/>
                  </a:lnTo>
                  <a:lnTo>
                    <a:pt x="346024" y="32461"/>
                  </a:lnTo>
                  <a:lnTo>
                    <a:pt x="356958" y="32105"/>
                  </a:lnTo>
                  <a:lnTo>
                    <a:pt x="359791" y="38455"/>
                  </a:lnTo>
                  <a:lnTo>
                    <a:pt x="359791" y="92062"/>
                  </a:lnTo>
                  <a:lnTo>
                    <a:pt x="371068" y="92062"/>
                  </a:lnTo>
                  <a:lnTo>
                    <a:pt x="371144" y="69570"/>
                  </a:lnTo>
                  <a:lnTo>
                    <a:pt x="371335" y="47002"/>
                  </a:lnTo>
                  <a:close/>
                </a:path>
                <a:path w="771525" h="117475">
                  <a:moveTo>
                    <a:pt x="398932" y="25044"/>
                  </a:moveTo>
                  <a:lnTo>
                    <a:pt x="387654" y="25044"/>
                  </a:lnTo>
                  <a:lnTo>
                    <a:pt x="387654" y="92062"/>
                  </a:lnTo>
                  <a:lnTo>
                    <a:pt x="398932" y="92062"/>
                  </a:lnTo>
                  <a:lnTo>
                    <a:pt x="398932" y="25044"/>
                  </a:lnTo>
                  <a:close/>
                </a:path>
                <a:path w="771525" h="117475">
                  <a:moveTo>
                    <a:pt x="398932" y="0"/>
                  </a:moveTo>
                  <a:lnTo>
                    <a:pt x="387654" y="0"/>
                  </a:lnTo>
                  <a:lnTo>
                    <a:pt x="387654" y="10591"/>
                  </a:lnTo>
                  <a:lnTo>
                    <a:pt x="398932" y="10591"/>
                  </a:lnTo>
                  <a:lnTo>
                    <a:pt x="398932" y="0"/>
                  </a:lnTo>
                  <a:close/>
                </a:path>
                <a:path w="771525" h="117475">
                  <a:moveTo>
                    <a:pt x="479005" y="109347"/>
                  </a:moveTo>
                  <a:lnTo>
                    <a:pt x="405282" y="109347"/>
                  </a:lnTo>
                  <a:lnTo>
                    <a:pt x="405282" y="117462"/>
                  </a:lnTo>
                  <a:lnTo>
                    <a:pt x="479005" y="117462"/>
                  </a:lnTo>
                  <a:lnTo>
                    <a:pt x="479005" y="109347"/>
                  </a:lnTo>
                  <a:close/>
                </a:path>
                <a:path w="771525" h="117475">
                  <a:moveTo>
                    <a:pt x="542848" y="58559"/>
                  </a:moveTo>
                  <a:lnTo>
                    <a:pt x="541248" y="43827"/>
                  </a:lnTo>
                  <a:lnTo>
                    <a:pt x="536067" y="32766"/>
                  </a:lnTo>
                  <a:lnTo>
                    <a:pt x="535178" y="32105"/>
                  </a:lnTo>
                  <a:lnTo>
                    <a:pt x="531215" y="29171"/>
                  </a:lnTo>
                  <a:lnTo>
                    <a:pt x="531215" y="58559"/>
                  </a:lnTo>
                  <a:lnTo>
                    <a:pt x="530479" y="69291"/>
                  </a:lnTo>
                  <a:lnTo>
                    <a:pt x="527685" y="77736"/>
                  </a:lnTo>
                  <a:lnTo>
                    <a:pt x="521982" y="83210"/>
                  </a:lnTo>
                  <a:lnTo>
                    <a:pt x="512521" y="85013"/>
                  </a:lnTo>
                  <a:lnTo>
                    <a:pt x="503605" y="82867"/>
                  </a:lnTo>
                  <a:lnTo>
                    <a:pt x="498094" y="77343"/>
                  </a:lnTo>
                  <a:lnTo>
                    <a:pt x="495300" y="69037"/>
                  </a:lnTo>
                  <a:lnTo>
                    <a:pt x="494525" y="58559"/>
                  </a:lnTo>
                  <a:lnTo>
                    <a:pt x="495312" y="48031"/>
                  </a:lnTo>
                  <a:lnTo>
                    <a:pt x="498182" y="39649"/>
                  </a:lnTo>
                  <a:lnTo>
                    <a:pt x="503897" y="34099"/>
                  </a:lnTo>
                  <a:lnTo>
                    <a:pt x="513219" y="32105"/>
                  </a:lnTo>
                  <a:lnTo>
                    <a:pt x="522427" y="34099"/>
                  </a:lnTo>
                  <a:lnTo>
                    <a:pt x="527900" y="39649"/>
                  </a:lnTo>
                  <a:lnTo>
                    <a:pt x="530529" y="48031"/>
                  </a:lnTo>
                  <a:lnTo>
                    <a:pt x="531215" y="58559"/>
                  </a:lnTo>
                  <a:lnTo>
                    <a:pt x="531215" y="29171"/>
                  </a:lnTo>
                  <a:lnTo>
                    <a:pt x="526783" y="25869"/>
                  </a:lnTo>
                  <a:lnTo>
                    <a:pt x="512864" y="23634"/>
                  </a:lnTo>
                  <a:lnTo>
                    <a:pt x="499706" y="25819"/>
                  </a:lnTo>
                  <a:lnTo>
                    <a:pt x="490334" y="32372"/>
                  </a:lnTo>
                  <a:lnTo>
                    <a:pt x="484746" y="43281"/>
                  </a:lnTo>
                  <a:lnTo>
                    <a:pt x="482892" y="58559"/>
                  </a:lnTo>
                  <a:lnTo>
                    <a:pt x="484733" y="72948"/>
                  </a:lnTo>
                  <a:lnTo>
                    <a:pt x="490029" y="83959"/>
                  </a:lnTo>
                  <a:lnTo>
                    <a:pt x="499160" y="90995"/>
                  </a:lnTo>
                  <a:lnTo>
                    <a:pt x="512521" y="93484"/>
                  </a:lnTo>
                  <a:lnTo>
                    <a:pt x="526084" y="91147"/>
                  </a:lnTo>
                  <a:lnTo>
                    <a:pt x="534695" y="85013"/>
                  </a:lnTo>
                  <a:lnTo>
                    <a:pt x="535622" y="84353"/>
                  </a:lnTo>
                  <a:lnTo>
                    <a:pt x="541185" y="73393"/>
                  </a:lnTo>
                  <a:lnTo>
                    <a:pt x="542848" y="58559"/>
                  </a:lnTo>
                  <a:close/>
                </a:path>
                <a:path w="771525" h="117475">
                  <a:moveTo>
                    <a:pt x="588352" y="24345"/>
                  </a:moveTo>
                  <a:lnTo>
                    <a:pt x="580250" y="24079"/>
                  </a:lnTo>
                  <a:lnTo>
                    <a:pt x="574294" y="26949"/>
                  </a:lnTo>
                  <a:lnTo>
                    <a:pt x="570255" y="32131"/>
                  </a:lnTo>
                  <a:lnTo>
                    <a:pt x="567893" y="38811"/>
                  </a:lnTo>
                  <a:lnTo>
                    <a:pt x="566839" y="35280"/>
                  </a:lnTo>
                  <a:lnTo>
                    <a:pt x="567537" y="29286"/>
                  </a:lnTo>
                  <a:lnTo>
                    <a:pt x="567194" y="25044"/>
                  </a:lnTo>
                  <a:lnTo>
                    <a:pt x="556602" y="25044"/>
                  </a:lnTo>
                  <a:lnTo>
                    <a:pt x="556958" y="92062"/>
                  </a:lnTo>
                  <a:lnTo>
                    <a:pt x="568248" y="92062"/>
                  </a:lnTo>
                  <a:lnTo>
                    <a:pt x="568121" y="71577"/>
                  </a:lnTo>
                  <a:lnTo>
                    <a:pt x="568515" y="51676"/>
                  </a:lnTo>
                  <a:lnTo>
                    <a:pt x="573798" y="37604"/>
                  </a:lnTo>
                  <a:lnTo>
                    <a:pt x="588352" y="34569"/>
                  </a:lnTo>
                  <a:lnTo>
                    <a:pt x="588352" y="24345"/>
                  </a:lnTo>
                  <a:close/>
                </a:path>
                <a:path w="771525" h="117475">
                  <a:moveTo>
                    <a:pt x="652551" y="92062"/>
                  </a:moveTo>
                  <a:lnTo>
                    <a:pt x="652513" y="81140"/>
                  </a:lnTo>
                  <a:lnTo>
                    <a:pt x="652335" y="35280"/>
                  </a:lnTo>
                  <a:lnTo>
                    <a:pt x="652195" y="0"/>
                  </a:lnTo>
                  <a:lnTo>
                    <a:pt x="640905" y="0"/>
                  </a:lnTo>
                  <a:lnTo>
                    <a:pt x="641261" y="35280"/>
                  </a:lnTo>
                  <a:lnTo>
                    <a:pt x="640905" y="34696"/>
                  </a:lnTo>
                  <a:lnTo>
                    <a:pt x="640905" y="57848"/>
                  </a:lnTo>
                  <a:lnTo>
                    <a:pt x="640181" y="68592"/>
                  </a:lnTo>
                  <a:lnTo>
                    <a:pt x="637476" y="77076"/>
                  </a:lnTo>
                  <a:lnTo>
                    <a:pt x="631977" y="82651"/>
                  </a:lnTo>
                  <a:lnTo>
                    <a:pt x="622922" y="84658"/>
                  </a:lnTo>
                  <a:lnTo>
                    <a:pt x="614641" y="82562"/>
                  </a:lnTo>
                  <a:lnTo>
                    <a:pt x="609828" y="76898"/>
                  </a:lnTo>
                  <a:lnTo>
                    <a:pt x="607593" y="68592"/>
                  </a:lnTo>
                  <a:lnTo>
                    <a:pt x="607072" y="58915"/>
                  </a:lnTo>
                  <a:lnTo>
                    <a:pt x="607085" y="57848"/>
                  </a:lnTo>
                  <a:lnTo>
                    <a:pt x="607606" y="48323"/>
                  </a:lnTo>
                  <a:lnTo>
                    <a:pt x="609866" y="39903"/>
                  </a:lnTo>
                  <a:lnTo>
                    <a:pt x="614781" y="34201"/>
                  </a:lnTo>
                  <a:lnTo>
                    <a:pt x="623277" y="32105"/>
                  </a:lnTo>
                  <a:lnTo>
                    <a:pt x="632129" y="33896"/>
                  </a:lnTo>
                  <a:lnTo>
                    <a:pt x="637514" y="39293"/>
                  </a:lnTo>
                  <a:lnTo>
                    <a:pt x="640194" y="47536"/>
                  </a:lnTo>
                  <a:lnTo>
                    <a:pt x="640905" y="57848"/>
                  </a:lnTo>
                  <a:lnTo>
                    <a:pt x="640905" y="34696"/>
                  </a:lnTo>
                  <a:lnTo>
                    <a:pt x="639356" y="32105"/>
                  </a:lnTo>
                  <a:lnTo>
                    <a:pt x="637032" y="28219"/>
                  </a:lnTo>
                  <a:lnTo>
                    <a:pt x="631037" y="23634"/>
                  </a:lnTo>
                  <a:lnTo>
                    <a:pt x="620102" y="23634"/>
                  </a:lnTo>
                  <a:lnTo>
                    <a:pt x="609244" y="25882"/>
                  </a:lnTo>
                  <a:lnTo>
                    <a:pt x="601535" y="32550"/>
                  </a:lnTo>
                  <a:lnTo>
                    <a:pt x="596938" y="43573"/>
                  </a:lnTo>
                  <a:lnTo>
                    <a:pt x="595414" y="58915"/>
                  </a:lnTo>
                  <a:lnTo>
                    <a:pt x="596785" y="73088"/>
                  </a:lnTo>
                  <a:lnTo>
                    <a:pt x="600875" y="83997"/>
                  </a:lnTo>
                  <a:lnTo>
                    <a:pt x="608406" y="91008"/>
                  </a:lnTo>
                  <a:lnTo>
                    <a:pt x="620102" y="93484"/>
                  </a:lnTo>
                  <a:lnTo>
                    <a:pt x="631037" y="93484"/>
                  </a:lnTo>
                  <a:lnTo>
                    <a:pt x="637387" y="89242"/>
                  </a:lnTo>
                  <a:lnTo>
                    <a:pt x="639381" y="84658"/>
                  </a:lnTo>
                  <a:lnTo>
                    <a:pt x="640905" y="81140"/>
                  </a:lnTo>
                  <a:lnTo>
                    <a:pt x="641972" y="83959"/>
                  </a:lnTo>
                  <a:lnTo>
                    <a:pt x="641261" y="88544"/>
                  </a:lnTo>
                  <a:lnTo>
                    <a:pt x="641972" y="92062"/>
                  </a:lnTo>
                  <a:lnTo>
                    <a:pt x="652551" y="92062"/>
                  </a:lnTo>
                  <a:close/>
                </a:path>
                <a:path w="771525" h="117475">
                  <a:moveTo>
                    <a:pt x="725563" y="61023"/>
                  </a:moveTo>
                  <a:lnTo>
                    <a:pt x="724877" y="52209"/>
                  </a:lnTo>
                  <a:lnTo>
                    <a:pt x="724357" y="45656"/>
                  </a:lnTo>
                  <a:lnTo>
                    <a:pt x="719353" y="33870"/>
                  </a:lnTo>
                  <a:lnTo>
                    <a:pt x="718096" y="32854"/>
                  </a:lnTo>
                  <a:lnTo>
                    <a:pt x="714273" y="29756"/>
                  </a:lnTo>
                  <a:lnTo>
                    <a:pt x="714273" y="52209"/>
                  </a:lnTo>
                  <a:lnTo>
                    <a:pt x="677951" y="52209"/>
                  </a:lnTo>
                  <a:lnTo>
                    <a:pt x="677951" y="48336"/>
                  </a:lnTo>
                  <a:lnTo>
                    <a:pt x="679005" y="44805"/>
                  </a:lnTo>
                  <a:lnTo>
                    <a:pt x="714273" y="52209"/>
                  </a:lnTo>
                  <a:lnTo>
                    <a:pt x="714273" y="29756"/>
                  </a:lnTo>
                  <a:lnTo>
                    <a:pt x="710044" y="26301"/>
                  </a:lnTo>
                  <a:lnTo>
                    <a:pt x="695934" y="23634"/>
                  </a:lnTo>
                  <a:lnTo>
                    <a:pt x="682523" y="26009"/>
                  </a:lnTo>
                  <a:lnTo>
                    <a:pt x="673277" y="32854"/>
                  </a:lnTo>
                  <a:lnTo>
                    <a:pt x="667867" y="43726"/>
                  </a:lnTo>
                  <a:lnTo>
                    <a:pt x="665949" y="58204"/>
                  </a:lnTo>
                  <a:lnTo>
                    <a:pt x="667727" y="73088"/>
                  </a:lnTo>
                  <a:lnTo>
                    <a:pt x="673493" y="84175"/>
                  </a:lnTo>
                  <a:lnTo>
                    <a:pt x="683171" y="91097"/>
                  </a:lnTo>
                  <a:lnTo>
                    <a:pt x="696645" y="93484"/>
                  </a:lnTo>
                  <a:lnTo>
                    <a:pt x="706297" y="92392"/>
                  </a:lnTo>
                  <a:lnTo>
                    <a:pt x="714057" y="89242"/>
                  </a:lnTo>
                  <a:lnTo>
                    <a:pt x="718604" y="85369"/>
                  </a:lnTo>
                  <a:lnTo>
                    <a:pt x="719912" y="84251"/>
                  </a:lnTo>
                  <a:lnTo>
                    <a:pt x="723798" y="77609"/>
                  </a:lnTo>
                  <a:lnTo>
                    <a:pt x="713930" y="74790"/>
                  </a:lnTo>
                  <a:lnTo>
                    <a:pt x="711809" y="80784"/>
                  </a:lnTo>
                  <a:lnTo>
                    <a:pt x="705815" y="85369"/>
                  </a:lnTo>
                  <a:lnTo>
                    <a:pt x="677951" y="61023"/>
                  </a:lnTo>
                  <a:lnTo>
                    <a:pt x="725563" y="61023"/>
                  </a:lnTo>
                  <a:close/>
                </a:path>
                <a:path w="771525" h="117475">
                  <a:moveTo>
                    <a:pt x="771423" y="24345"/>
                  </a:moveTo>
                  <a:lnTo>
                    <a:pt x="763308" y="24079"/>
                  </a:lnTo>
                  <a:lnTo>
                    <a:pt x="757351" y="26949"/>
                  </a:lnTo>
                  <a:lnTo>
                    <a:pt x="753313" y="32131"/>
                  </a:lnTo>
                  <a:lnTo>
                    <a:pt x="750963" y="38811"/>
                  </a:lnTo>
                  <a:lnTo>
                    <a:pt x="749909" y="35280"/>
                  </a:lnTo>
                  <a:lnTo>
                    <a:pt x="750608" y="29286"/>
                  </a:lnTo>
                  <a:lnTo>
                    <a:pt x="750252" y="25044"/>
                  </a:lnTo>
                  <a:lnTo>
                    <a:pt x="739673" y="25044"/>
                  </a:lnTo>
                  <a:lnTo>
                    <a:pt x="740029" y="92062"/>
                  </a:lnTo>
                  <a:lnTo>
                    <a:pt x="751319" y="92062"/>
                  </a:lnTo>
                  <a:lnTo>
                    <a:pt x="751179" y="71577"/>
                  </a:lnTo>
                  <a:lnTo>
                    <a:pt x="751586" y="51676"/>
                  </a:lnTo>
                  <a:lnTo>
                    <a:pt x="756869" y="37604"/>
                  </a:lnTo>
                  <a:lnTo>
                    <a:pt x="771423" y="34569"/>
                  </a:lnTo>
                  <a:lnTo>
                    <a:pt x="771423" y="2434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12535" y="4386843"/>
              <a:ext cx="157317" cy="87658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7680325" y="4382439"/>
              <a:ext cx="1609725" cy="118745"/>
            </a:xfrm>
            <a:custGeom>
              <a:avLst/>
              <a:gdLst/>
              <a:ahLst/>
              <a:cxnLst/>
              <a:rect l="l" t="t" r="r" b="b"/>
              <a:pathLst>
                <a:path w="1609725" h="118745">
                  <a:moveTo>
                    <a:pt x="79006" y="58559"/>
                  </a:moveTo>
                  <a:lnTo>
                    <a:pt x="76885" y="43726"/>
                  </a:lnTo>
                  <a:lnTo>
                    <a:pt x="72199" y="35636"/>
                  </a:lnTo>
                  <a:lnTo>
                    <a:pt x="70535" y="32766"/>
                  </a:lnTo>
                  <a:lnTo>
                    <a:pt x="60667" y="26428"/>
                  </a:lnTo>
                  <a:lnTo>
                    <a:pt x="60667" y="58559"/>
                  </a:lnTo>
                  <a:lnTo>
                    <a:pt x="59918" y="67652"/>
                  </a:lnTo>
                  <a:lnTo>
                    <a:pt x="57353" y="74917"/>
                  </a:lnTo>
                  <a:lnTo>
                    <a:pt x="52476" y="79743"/>
                  </a:lnTo>
                  <a:lnTo>
                    <a:pt x="44792" y="81483"/>
                  </a:lnTo>
                  <a:lnTo>
                    <a:pt x="37515" y="79692"/>
                  </a:lnTo>
                  <a:lnTo>
                    <a:pt x="32842" y="74790"/>
                  </a:lnTo>
                  <a:lnTo>
                    <a:pt x="30353" y="67500"/>
                  </a:lnTo>
                  <a:lnTo>
                    <a:pt x="29629" y="58559"/>
                  </a:lnTo>
                  <a:lnTo>
                    <a:pt x="30416" y="49174"/>
                  </a:lnTo>
                  <a:lnTo>
                    <a:pt x="33058" y="41935"/>
                  </a:lnTo>
                  <a:lnTo>
                    <a:pt x="37960" y="37274"/>
                  </a:lnTo>
                  <a:lnTo>
                    <a:pt x="45491" y="35636"/>
                  </a:lnTo>
                  <a:lnTo>
                    <a:pt x="52781" y="37236"/>
                  </a:lnTo>
                  <a:lnTo>
                    <a:pt x="57442" y="41808"/>
                  </a:lnTo>
                  <a:lnTo>
                    <a:pt x="59931" y="49022"/>
                  </a:lnTo>
                  <a:lnTo>
                    <a:pt x="60667" y="58559"/>
                  </a:lnTo>
                  <a:lnTo>
                    <a:pt x="60667" y="26428"/>
                  </a:lnTo>
                  <a:lnTo>
                    <a:pt x="59956" y="25971"/>
                  </a:lnTo>
                  <a:lnTo>
                    <a:pt x="45148" y="23634"/>
                  </a:lnTo>
                  <a:lnTo>
                    <a:pt x="30632" y="26022"/>
                  </a:lnTo>
                  <a:lnTo>
                    <a:pt x="20015" y="32893"/>
                  </a:lnTo>
                  <a:lnTo>
                    <a:pt x="13500" y="43878"/>
                  </a:lnTo>
                  <a:lnTo>
                    <a:pt x="11277" y="58559"/>
                  </a:lnTo>
                  <a:lnTo>
                    <a:pt x="13487" y="73393"/>
                  </a:lnTo>
                  <a:lnTo>
                    <a:pt x="19964" y="84353"/>
                  </a:lnTo>
                  <a:lnTo>
                    <a:pt x="30480" y="91147"/>
                  </a:lnTo>
                  <a:lnTo>
                    <a:pt x="44792" y="93484"/>
                  </a:lnTo>
                  <a:lnTo>
                    <a:pt x="59359" y="91198"/>
                  </a:lnTo>
                  <a:lnTo>
                    <a:pt x="70104" y="84480"/>
                  </a:lnTo>
                  <a:lnTo>
                    <a:pt x="71920" y="81483"/>
                  </a:lnTo>
                  <a:lnTo>
                    <a:pt x="76733" y="73533"/>
                  </a:lnTo>
                  <a:lnTo>
                    <a:pt x="79006" y="58559"/>
                  </a:lnTo>
                  <a:close/>
                </a:path>
                <a:path w="1609725" h="118745">
                  <a:moveTo>
                    <a:pt x="131203" y="24701"/>
                  </a:moveTo>
                  <a:lnTo>
                    <a:pt x="123088" y="23787"/>
                  </a:lnTo>
                  <a:lnTo>
                    <a:pt x="116751" y="26631"/>
                  </a:lnTo>
                  <a:lnTo>
                    <a:pt x="112268" y="32143"/>
                  </a:lnTo>
                  <a:lnTo>
                    <a:pt x="109689" y="39154"/>
                  </a:lnTo>
                  <a:lnTo>
                    <a:pt x="108280" y="35280"/>
                  </a:lnTo>
                  <a:lnTo>
                    <a:pt x="109347" y="29641"/>
                  </a:lnTo>
                  <a:lnTo>
                    <a:pt x="108635" y="25044"/>
                  </a:lnTo>
                  <a:lnTo>
                    <a:pt x="92062" y="25044"/>
                  </a:lnTo>
                  <a:lnTo>
                    <a:pt x="92405" y="92062"/>
                  </a:lnTo>
                  <a:lnTo>
                    <a:pt x="110045" y="92062"/>
                  </a:lnTo>
                  <a:lnTo>
                    <a:pt x="110045" y="59270"/>
                  </a:lnTo>
                  <a:lnTo>
                    <a:pt x="111417" y="48983"/>
                  </a:lnTo>
                  <a:lnTo>
                    <a:pt x="115468" y="41808"/>
                  </a:lnTo>
                  <a:lnTo>
                    <a:pt x="122097" y="38328"/>
                  </a:lnTo>
                  <a:lnTo>
                    <a:pt x="131203" y="39154"/>
                  </a:lnTo>
                  <a:lnTo>
                    <a:pt x="131203" y="24701"/>
                  </a:lnTo>
                  <a:close/>
                </a:path>
                <a:path w="1609725" h="118745">
                  <a:moveTo>
                    <a:pt x="202107" y="92062"/>
                  </a:moveTo>
                  <a:lnTo>
                    <a:pt x="202069" y="81140"/>
                  </a:lnTo>
                  <a:lnTo>
                    <a:pt x="201752" y="0"/>
                  </a:lnTo>
                  <a:lnTo>
                    <a:pt x="184124" y="0"/>
                  </a:lnTo>
                  <a:lnTo>
                    <a:pt x="184467" y="35636"/>
                  </a:lnTo>
                  <a:lnTo>
                    <a:pt x="184467" y="58204"/>
                  </a:lnTo>
                  <a:lnTo>
                    <a:pt x="183705" y="67195"/>
                  </a:lnTo>
                  <a:lnTo>
                    <a:pt x="181470" y="74612"/>
                  </a:lnTo>
                  <a:lnTo>
                    <a:pt x="177126" y="79629"/>
                  </a:lnTo>
                  <a:lnTo>
                    <a:pt x="170014" y="81483"/>
                  </a:lnTo>
                  <a:lnTo>
                    <a:pt x="163995" y="80035"/>
                  </a:lnTo>
                  <a:lnTo>
                    <a:pt x="159689" y="75704"/>
                  </a:lnTo>
                  <a:lnTo>
                    <a:pt x="157111" y="68541"/>
                  </a:lnTo>
                  <a:lnTo>
                    <a:pt x="156248" y="58559"/>
                  </a:lnTo>
                  <a:lnTo>
                    <a:pt x="156959" y="49771"/>
                  </a:lnTo>
                  <a:lnTo>
                    <a:pt x="159029" y="42468"/>
                  </a:lnTo>
                  <a:lnTo>
                    <a:pt x="163144" y="37477"/>
                  </a:lnTo>
                  <a:lnTo>
                    <a:pt x="170014" y="35636"/>
                  </a:lnTo>
                  <a:lnTo>
                    <a:pt x="177076" y="37325"/>
                  </a:lnTo>
                  <a:lnTo>
                    <a:pt x="181610" y="42024"/>
                  </a:lnTo>
                  <a:lnTo>
                    <a:pt x="183946" y="49174"/>
                  </a:lnTo>
                  <a:lnTo>
                    <a:pt x="184467" y="58204"/>
                  </a:lnTo>
                  <a:lnTo>
                    <a:pt x="184467" y="35636"/>
                  </a:lnTo>
                  <a:lnTo>
                    <a:pt x="180238" y="28930"/>
                  </a:lnTo>
                  <a:lnTo>
                    <a:pt x="174942" y="23291"/>
                  </a:lnTo>
                  <a:lnTo>
                    <a:pt x="164007" y="23634"/>
                  </a:lnTo>
                  <a:lnTo>
                    <a:pt x="151955" y="26619"/>
                  </a:lnTo>
                  <a:lnTo>
                    <a:pt x="143992" y="33959"/>
                  </a:lnTo>
                  <a:lnTo>
                    <a:pt x="139611" y="44869"/>
                  </a:lnTo>
                  <a:lnTo>
                    <a:pt x="138264" y="58559"/>
                  </a:lnTo>
                  <a:lnTo>
                    <a:pt x="139636" y="72047"/>
                  </a:lnTo>
                  <a:lnTo>
                    <a:pt x="143687" y="83159"/>
                  </a:lnTo>
                  <a:lnTo>
                    <a:pt x="151117" y="90703"/>
                  </a:lnTo>
                  <a:lnTo>
                    <a:pt x="162598" y="93484"/>
                  </a:lnTo>
                  <a:lnTo>
                    <a:pt x="173888" y="93484"/>
                  </a:lnTo>
                  <a:lnTo>
                    <a:pt x="180238" y="89242"/>
                  </a:lnTo>
                  <a:lnTo>
                    <a:pt x="183946" y="81483"/>
                  </a:lnTo>
                  <a:lnTo>
                    <a:pt x="184124" y="81140"/>
                  </a:lnTo>
                  <a:lnTo>
                    <a:pt x="185178" y="83959"/>
                  </a:lnTo>
                  <a:lnTo>
                    <a:pt x="184467" y="88544"/>
                  </a:lnTo>
                  <a:lnTo>
                    <a:pt x="185178" y="92062"/>
                  </a:lnTo>
                  <a:lnTo>
                    <a:pt x="202107" y="92062"/>
                  </a:lnTo>
                  <a:close/>
                </a:path>
                <a:path w="1609725" h="118745">
                  <a:moveTo>
                    <a:pt x="276529" y="61734"/>
                  </a:moveTo>
                  <a:lnTo>
                    <a:pt x="260705" y="26466"/>
                  </a:lnTo>
                  <a:lnTo>
                    <a:pt x="259600" y="26250"/>
                  </a:lnTo>
                  <a:lnTo>
                    <a:pt x="259600" y="50800"/>
                  </a:lnTo>
                  <a:lnTo>
                    <a:pt x="233502" y="50800"/>
                  </a:lnTo>
                  <a:lnTo>
                    <a:pt x="233502" y="47980"/>
                  </a:lnTo>
                  <a:lnTo>
                    <a:pt x="234213" y="45504"/>
                  </a:lnTo>
                  <a:lnTo>
                    <a:pt x="234911" y="43395"/>
                  </a:lnTo>
                  <a:lnTo>
                    <a:pt x="240957" y="36017"/>
                  </a:lnTo>
                  <a:lnTo>
                    <a:pt x="249643" y="35458"/>
                  </a:lnTo>
                  <a:lnTo>
                    <a:pt x="257136" y="40716"/>
                  </a:lnTo>
                  <a:lnTo>
                    <a:pt x="259600" y="50800"/>
                  </a:lnTo>
                  <a:lnTo>
                    <a:pt x="259600" y="26250"/>
                  </a:lnTo>
                  <a:lnTo>
                    <a:pt x="246900" y="23634"/>
                  </a:lnTo>
                  <a:lnTo>
                    <a:pt x="233019" y="25920"/>
                  </a:lnTo>
                  <a:lnTo>
                    <a:pt x="223100" y="32588"/>
                  </a:lnTo>
                  <a:lnTo>
                    <a:pt x="217144" y="43434"/>
                  </a:lnTo>
                  <a:lnTo>
                    <a:pt x="215163" y="58204"/>
                  </a:lnTo>
                  <a:lnTo>
                    <a:pt x="217093" y="72999"/>
                  </a:lnTo>
                  <a:lnTo>
                    <a:pt x="222923" y="83908"/>
                  </a:lnTo>
                  <a:lnTo>
                    <a:pt x="232714" y="90792"/>
                  </a:lnTo>
                  <a:lnTo>
                    <a:pt x="246557" y="93484"/>
                  </a:lnTo>
                  <a:lnTo>
                    <a:pt x="257124" y="92252"/>
                  </a:lnTo>
                  <a:lnTo>
                    <a:pt x="265252" y="88404"/>
                  </a:lnTo>
                  <a:lnTo>
                    <a:pt x="271259" y="82511"/>
                  </a:lnTo>
                  <a:lnTo>
                    <a:pt x="271843" y="81483"/>
                  </a:lnTo>
                  <a:lnTo>
                    <a:pt x="275475" y="75133"/>
                  </a:lnTo>
                  <a:lnTo>
                    <a:pt x="259245" y="73723"/>
                  </a:lnTo>
                  <a:lnTo>
                    <a:pt x="257835" y="79019"/>
                  </a:lnTo>
                  <a:lnTo>
                    <a:pt x="253606" y="81483"/>
                  </a:lnTo>
                  <a:lnTo>
                    <a:pt x="247256" y="81483"/>
                  </a:lnTo>
                  <a:lnTo>
                    <a:pt x="236321" y="81140"/>
                  </a:lnTo>
                  <a:lnTo>
                    <a:pt x="233603" y="72999"/>
                  </a:lnTo>
                  <a:lnTo>
                    <a:pt x="233502" y="61734"/>
                  </a:lnTo>
                  <a:lnTo>
                    <a:pt x="276529" y="61734"/>
                  </a:lnTo>
                  <a:close/>
                </a:path>
                <a:path w="1609725" h="118745">
                  <a:moveTo>
                    <a:pt x="328383" y="24701"/>
                  </a:moveTo>
                  <a:lnTo>
                    <a:pt x="320255" y="23787"/>
                  </a:lnTo>
                  <a:lnTo>
                    <a:pt x="313918" y="26631"/>
                  </a:lnTo>
                  <a:lnTo>
                    <a:pt x="309435" y="32143"/>
                  </a:lnTo>
                  <a:lnTo>
                    <a:pt x="306870" y="39154"/>
                  </a:lnTo>
                  <a:lnTo>
                    <a:pt x="305460" y="35280"/>
                  </a:lnTo>
                  <a:lnTo>
                    <a:pt x="306514" y="29641"/>
                  </a:lnTo>
                  <a:lnTo>
                    <a:pt x="305816" y="25044"/>
                  </a:lnTo>
                  <a:lnTo>
                    <a:pt x="289229" y="25044"/>
                  </a:lnTo>
                  <a:lnTo>
                    <a:pt x="289585" y="92062"/>
                  </a:lnTo>
                  <a:lnTo>
                    <a:pt x="307225" y="92062"/>
                  </a:lnTo>
                  <a:lnTo>
                    <a:pt x="307225" y="59270"/>
                  </a:lnTo>
                  <a:lnTo>
                    <a:pt x="308597" y="48983"/>
                  </a:lnTo>
                  <a:lnTo>
                    <a:pt x="312648" y="41808"/>
                  </a:lnTo>
                  <a:lnTo>
                    <a:pt x="319278" y="38328"/>
                  </a:lnTo>
                  <a:lnTo>
                    <a:pt x="328383" y="39154"/>
                  </a:lnTo>
                  <a:lnTo>
                    <a:pt x="328383" y="24701"/>
                  </a:lnTo>
                  <a:close/>
                </a:path>
                <a:path w="1609725" h="118745">
                  <a:moveTo>
                    <a:pt x="470636" y="69278"/>
                  </a:moveTo>
                  <a:lnTo>
                    <a:pt x="470268" y="47002"/>
                  </a:lnTo>
                  <a:lnTo>
                    <a:pt x="464489" y="30162"/>
                  </a:lnTo>
                  <a:lnTo>
                    <a:pt x="448310" y="23634"/>
                  </a:lnTo>
                  <a:lnTo>
                    <a:pt x="440639" y="24815"/>
                  </a:lnTo>
                  <a:lnTo>
                    <a:pt x="434771" y="27736"/>
                  </a:lnTo>
                  <a:lnTo>
                    <a:pt x="430314" y="32321"/>
                  </a:lnTo>
                  <a:lnTo>
                    <a:pt x="426796" y="38455"/>
                  </a:lnTo>
                  <a:lnTo>
                    <a:pt x="425386" y="34925"/>
                  </a:lnTo>
                  <a:lnTo>
                    <a:pt x="426440" y="29286"/>
                  </a:lnTo>
                  <a:lnTo>
                    <a:pt x="425742" y="25044"/>
                  </a:lnTo>
                  <a:lnTo>
                    <a:pt x="409155" y="25044"/>
                  </a:lnTo>
                  <a:lnTo>
                    <a:pt x="409511" y="92062"/>
                  </a:lnTo>
                  <a:lnTo>
                    <a:pt x="427151" y="92062"/>
                  </a:lnTo>
                  <a:lnTo>
                    <a:pt x="427113" y="74485"/>
                  </a:lnTo>
                  <a:lnTo>
                    <a:pt x="426885" y="56438"/>
                  </a:lnTo>
                  <a:lnTo>
                    <a:pt x="430225" y="42367"/>
                  </a:lnTo>
                  <a:lnTo>
                    <a:pt x="440905" y="36690"/>
                  </a:lnTo>
                  <a:lnTo>
                    <a:pt x="450913" y="42519"/>
                  </a:lnTo>
                  <a:lnTo>
                    <a:pt x="453517" y="56845"/>
                  </a:lnTo>
                  <a:lnTo>
                    <a:pt x="452805" y="74930"/>
                  </a:lnTo>
                  <a:lnTo>
                    <a:pt x="452894" y="92062"/>
                  </a:lnTo>
                  <a:lnTo>
                    <a:pt x="470535" y="92062"/>
                  </a:lnTo>
                  <a:lnTo>
                    <a:pt x="470636" y="69278"/>
                  </a:lnTo>
                  <a:close/>
                </a:path>
                <a:path w="1609725" h="118745">
                  <a:moveTo>
                    <a:pt x="550252" y="58204"/>
                  </a:moveTo>
                  <a:lnTo>
                    <a:pt x="548970" y="44615"/>
                  </a:lnTo>
                  <a:lnTo>
                    <a:pt x="545680" y="35979"/>
                  </a:lnTo>
                  <a:lnTo>
                    <a:pt x="544791" y="33642"/>
                  </a:lnTo>
                  <a:lnTo>
                    <a:pt x="537159" y="26314"/>
                  </a:lnTo>
                  <a:lnTo>
                    <a:pt x="532269" y="25196"/>
                  </a:lnTo>
                  <a:lnTo>
                    <a:pt x="532269" y="58204"/>
                  </a:lnTo>
                  <a:lnTo>
                    <a:pt x="531596" y="67652"/>
                  </a:lnTo>
                  <a:lnTo>
                    <a:pt x="529310" y="75006"/>
                  </a:lnTo>
                  <a:lnTo>
                    <a:pt x="524967" y="79781"/>
                  </a:lnTo>
                  <a:lnTo>
                    <a:pt x="518160" y="81483"/>
                  </a:lnTo>
                  <a:lnTo>
                    <a:pt x="516737" y="81140"/>
                  </a:lnTo>
                  <a:lnTo>
                    <a:pt x="511187" y="79743"/>
                  </a:lnTo>
                  <a:lnTo>
                    <a:pt x="506869" y="74955"/>
                  </a:lnTo>
                  <a:lnTo>
                    <a:pt x="504659" y="67792"/>
                  </a:lnTo>
                  <a:lnTo>
                    <a:pt x="504050" y="58915"/>
                  </a:lnTo>
                  <a:lnTo>
                    <a:pt x="504723" y="49822"/>
                  </a:lnTo>
                  <a:lnTo>
                    <a:pt x="507047" y="42557"/>
                  </a:lnTo>
                  <a:lnTo>
                    <a:pt x="511479" y="37731"/>
                  </a:lnTo>
                  <a:lnTo>
                    <a:pt x="515670" y="36690"/>
                  </a:lnTo>
                  <a:lnTo>
                    <a:pt x="518502" y="35979"/>
                  </a:lnTo>
                  <a:lnTo>
                    <a:pt x="525424" y="37617"/>
                  </a:lnTo>
                  <a:lnTo>
                    <a:pt x="529615" y="42202"/>
                  </a:lnTo>
                  <a:lnTo>
                    <a:pt x="531698" y="49225"/>
                  </a:lnTo>
                  <a:lnTo>
                    <a:pt x="532269" y="58204"/>
                  </a:lnTo>
                  <a:lnTo>
                    <a:pt x="532269" y="25196"/>
                  </a:lnTo>
                  <a:lnTo>
                    <a:pt x="525564" y="23634"/>
                  </a:lnTo>
                  <a:lnTo>
                    <a:pt x="514629" y="23634"/>
                  </a:lnTo>
                  <a:lnTo>
                    <a:pt x="508279" y="28575"/>
                  </a:lnTo>
                  <a:lnTo>
                    <a:pt x="504393" y="36690"/>
                  </a:lnTo>
                  <a:lnTo>
                    <a:pt x="504393" y="0"/>
                  </a:lnTo>
                  <a:lnTo>
                    <a:pt x="486765" y="0"/>
                  </a:lnTo>
                  <a:lnTo>
                    <a:pt x="486410" y="92062"/>
                  </a:lnTo>
                  <a:lnTo>
                    <a:pt x="503339" y="92062"/>
                  </a:lnTo>
                  <a:lnTo>
                    <a:pt x="504050" y="81140"/>
                  </a:lnTo>
                  <a:lnTo>
                    <a:pt x="508279" y="88188"/>
                  </a:lnTo>
                  <a:lnTo>
                    <a:pt x="513918" y="93827"/>
                  </a:lnTo>
                  <a:lnTo>
                    <a:pt x="524510" y="93484"/>
                  </a:lnTo>
                  <a:lnTo>
                    <a:pt x="536562" y="90601"/>
                  </a:lnTo>
                  <a:lnTo>
                    <a:pt x="544525" y="83121"/>
                  </a:lnTo>
                  <a:lnTo>
                    <a:pt x="545160" y="81483"/>
                  </a:lnTo>
                  <a:lnTo>
                    <a:pt x="548906" y="71996"/>
                  </a:lnTo>
                  <a:lnTo>
                    <a:pt x="550252" y="58204"/>
                  </a:lnTo>
                  <a:close/>
                </a:path>
                <a:path w="1609725" h="118745">
                  <a:moveTo>
                    <a:pt x="602805" y="24701"/>
                  </a:moveTo>
                  <a:lnTo>
                    <a:pt x="594690" y="23787"/>
                  </a:lnTo>
                  <a:lnTo>
                    <a:pt x="588352" y="26631"/>
                  </a:lnTo>
                  <a:lnTo>
                    <a:pt x="583857" y="32143"/>
                  </a:lnTo>
                  <a:lnTo>
                    <a:pt x="581291" y="39154"/>
                  </a:lnTo>
                  <a:lnTo>
                    <a:pt x="579882" y="35280"/>
                  </a:lnTo>
                  <a:lnTo>
                    <a:pt x="580936" y="29641"/>
                  </a:lnTo>
                  <a:lnTo>
                    <a:pt x="580237" y="25044"/>
                  </a:lnTo>
                  <a:lnTo>
                    <a:pt x="563651" y="25044"/>
                  </a:lnTo>
                  <a:lnTo>
                    <a:pt x="564007" y="92062"/>
                  </a:lnTo>
                  <a:lnTo>
                    <a:pt x="581647" y="92062"/>
                  </a:lnTo>
                  <a:lnTo>
                    <a:pt x="581647" y="59270"/>
                  </a:lnTo>
                  <a:lnTo>
                    <a:pt x="583018" y="48983"/>
                  </a:lnTo>
                  <a:lnTo>
                    <a:pt x="587070" y="41808"/>
                  </a:lnTo>
                  <a:lnTo>
                    <a:pt x="593699" y="38328"/>
                  </a:lnTo>
                  <a:lnTo>
                    <a:pt x="602805" y="39154"/>
                  </a:lnTo>
                  <a:lnTo>
                    <a:pt x="602805" y="24701"/>
                  </a:lnTo>
                  <a:close/>
                </a:path>
                <a:path w="1609725" h="118745">
                  <a:moveTo>
                    <a:pt x="829246" y="4597"/>
                  </a:moveTo>
                  <a:lnTo>
                    <a:pt x="810196" y="4597"/>
                  </a:lnTo>
                  <a:lnTo>
                    <a:pt x="804443" y="22644"/>
                  </a:lnTo>
                  <a:lnTo>
                    <a:pt x="798550" y="40525"/>
                  </a:lnTo>
                  <a:lnTo>
                    <a:pt x="792937" y="58610"/>
                  </a:lnTo>
                  <a:lnTo>
                    <a:pt x="787971" y="77254"/>
                  </a:lnTo>
                  <a:lnTo>
                    <a:pt x="765403" y="4597"/>
                  </a:lnTo>
                  <a:lnTo>
                    <a:pt x="745998" y="4597"/>
                  </a:lnTo>
                  <a:lnTo>
                    <a:pt x="778446" y="92062"/>
                  </a:lnTo>
                  <a:lnTo>
                    <a:pt x="797140" y="92062"/>
                  </a:lnTo>
                  <a:lnTo>
                    <a:pt x="829246" y="4597"/>
                  </a:lnTo>
                  <a:close/>
                </a:path>
                <a:path w="1609725" h="118745">
                  <a:moveTo>
                    <a:pt x="908608" y="92062"/>
                  </a:moveTo>
                  <a:lnTo>
                    <a:pt x="900544" y="69850"/>
                  </a:lnTo>
                  <a:lnTo>
                    <a:pt x="895553" y="56095"/>
                  </a:lnTo>
                  <a:lnTo>
                    <a:pt x="881722" y="17995"/>
                  </a:lnTo>
                  <a:lnTo>
                    <a:pt x="878979" y="10452"/>
                  </a:lnTo>
                  <a:lnTo>
                    <a:pt x="878979" y="56095"/>
                  </a:lnTo>
                  <a:lnTo>
                    <a:pt x="853579" y="56095"/>
                  </a:lnTo>
                  <a:lnTo>
                    <a:pt x="856856" y="46659"/>
                  </a:lnTo>
                  <a:lnTo>
                    <a:pt x="860196" y="37312"/>
                  </a:lnTo>
                  <a:lnTo>
                    <a:pt x="863396" y="27813"/>
                  </a:lnTo>
                  <a:lnTo>
                    <a:pt x="866279" y="17995"/>
                  </a:lnTo>
                  <a:lnTo>
                    <a:pt x="878979" y="56095"/>
                  </a:lnTo>
                  <a:lnTo>
                    <a:pt x="878979" y="10452"/>
                  </a:lnTo>
                  <a:lnTo>
                    <a:pt x="876858" y="4597"/>
                  </a:lnTo>
                  <a:lnTo>
                    <a:pt x="855345" y="4597"/>
                  </a:lnTo>
                  <a:lnTo>
                    <a:pt x="823595" y="92062"/>
                  </a:lnTo>
                  <a:lnTo>
                    <a:pt x="841946" y="92062"/>
                  </a:lnTo>
                  <a:lnTo>
                    <a:pt x="849706" y="69850"/>
                  </a:lnTo>
                  <a:lnTo>
                    <a:pt x="882853" y="69850"/>
                  </a:lnTo>
                  <a:lnTo>
                    <a:pt x="890612" y="92062"/>
                  </a:lnTo>
                  <a:lnTo>
                    <a:pt x="908608" y="92062"/>
                  </a:lnTo>
                  <a:close/>
                </a:path>
                <a:path w="1609725" h="118745">
                  <a:moveTo>
                    <a:pt x="1001026" y="92062"/>
                  </a:moveTo>
                  <a:lnTo>
                    <a:pt x="979665" y="58915"/>
                  </a:lnTo>
                  <a:lnTo>
                    <a:pt x="977392" y="55384"/>
                  </a:lnTo>
                  <a:lnTo>
                    <a:pt x="984973" y="52171"/>
                  </a:lnTo>
                  <a:lnTo>
                    <a:pt x="991019" y="47142"/>
                  </a:lnTo>
                  <a:lnTo>
                    <a:pt x="992276" y="44894"/>
                  </a:lnTo>
                  <a:lnTo>
                    <a:pt x="994994" y="40055"/>
                  </a:lnTo>
                  <a:lnTo>
                    <a:pt x="996442" y="30695"/>
                  </a:lnTo>
                  <a:lnTo>
                    <a:pt x="991895" y="19050"/>
                  </a:lnTo>
                  <a:lnTo>
                    <a:pt x="989291" y="12382"/>
                  </a:lnTo>
                  <a:lnTo>
                    <a:pt x="978090" y="8128"/>
                  </a:lnTo>
                  <a:lnTo>
                    <a:pt x="978090" y="31394"/>
                  </a:lnTo>
                  <a:lnTo>
                    <a:pt x="974305" y="40830"/>
                  </a:lnTo>
                  <a:lnTo>
                    <a:pt x="964692" y="44450"/>
                  </a:lnTo>
                  <a:lnTo>
                    <a:pt x="953731" y="44831"/>
                  </a:lnTo>
                  <a:lnTo>
                    <a:pt x="938593" y="44805"/>
                  </a:lnTo>
                  <a:lnTo>
                    <a:pt x="938593" y="19050"/>
                  </a:lnTo>
                  <a:lnTo>
                    <a:pt x="951611" y="19050"/>
                  </a:lnTo>
                  <a:lnTo>
                    <a:pt x="964425" y="19278"/>
                  </a:lnTo>
                  <a:lnTo>
                    <a:pt x="974204" y="22479"/>
                  </a:lnTo>
                  <a:lnTo>
                    <a:pt x="978090" y="31394"/>
                  </a:lnTo>
                  <a:lnTo>
                    <a:pt x="978090" y="8128"/>
                  </a:lnTo>
                  <a:lnTo>
                    <a:pt x="970775" y="5346"/>
                  </a:lnTo>
                  <a:lnTo>
                    <a:pt x="946035" y="4457"/>
                  </a:lnTo>
                  <a:lnTo>
                    <a:pt x="920242" y="4597"/>
                  </a:lnTo>
                  <a:lnTo>
                    <a:pt x="920242" y="92062"/>
                  </a:lnTo>
                  <a:lnTo>
                    <a:pt x="938593" y="92062"/>
                  </a:lnTo>
                  <a:lnTo>
                    <a:pt x="938593" y="58915"/>
                  </a:lnTo>
                  <a:lnTo>
                    <a:pt x="960107" y="58915"/>
                  </a:lnTo>
                  <a:lnTo>
                    <a:pt x="980211" y="92062"/>
                  </a:lnTo>
                  <a:lnTo>
                    <a:pt x="1001026" y="92062"/>
                  </a:lnTo>
                  <a:close/>
                </a:path>
                <a:path w="1609725" h="118745">
                  <a:moveTo>
                    <a:pt x="1091323" y="68440"/>
                  </a:moveTo>
                  <a:lnTo>
                    <a:pt x="1075448" y="62433"/>
                  </a:lnTo>
                  <a:lnTo>
                    <a:pt x="1072070" y="68795"/>
                  </a:lnTo>
                  <a:lnTo>
                    <a:pt x="1067422" y="74168"/>
                  </a:lnTo>
                  <a:lnTo>
                    <a:pt x="1061059" y="77812"/>
                  </a:lnTo>
                  <a:lnTo>
                    <a:pt x="1052525" y="79019"/>
                  </a:lnTo>
                  <a:lnTo>
                    <a:pt x="1040765" y="76644"/>
                  </a:lnTo>
                  <a:lnTo>
                    <a:pt x="1032764" y="70370"/>
                  </a:lnTo>
                  <a:lnTo>
                    <a:pt x="1028217" y="60667"/>
                  </a:lnTo>
                  <a:lnTo>
                    <a:pt x="1026769" y="47980"/>
                  </a:lnTo>
                  <a:lnTo>
                    <a:pt x="1028306" y="35496"/>
                  </a:lnTo>
                  <a:lnTo>
                    <a:pt x="1032725" y="25933"/>
                  </a:lnTo>
                  <a:lnTo>
                    <a:pt x="1040511" y="19799"/>
                  </a:lnTo>
                  <a:lnTo>
                    <a:pt x="1052169" y="17640"/>
                  </a:lnTo>
                  <a:lnTo>
                    <a:pt x="1059954" y="18656"/>
                  </a:lnTo>
                  <a:lnTo>
                    <a:pt x="1066279" y="21564"/>
                  </a:lnTo>
                  <a:lnTo>
                    <a:pt x="1071016" y="26123"/>
                  </a:lnTo>
                  <a:lnTo>
                    <a:pt x="1074039" y="32105"/>
                  </a:lnTo>
                  <a:lnTo>
                    <a:pt x="1090256" y="27876"/>
                  </a:lnTo>
                  <a:lnTo>
                    <a:pt x="1087793" y="20459"/>
                  </a:lnTo>
                  <a:lnTo>
                    <a:pt x="1083919" y="13766"/>
                  </a:lnTo>
                  <a:lnTo>
                    <a:pt x="1077569" y="10236"/>
                  </a:lnTo>
                  <a:lnTo>
                    <a:pt x="1053465" y="3390"/>
                  </a:lnTo>
                  <a:lnTo>
                    <a:pt x="1030566" y="8077"/>
                  </a:lnTo>
                  <a:lnTo>
                    <a:pt x="1013879" y="23279"/>
                  </a:lnTo>
                  <a:lnTo>
                    <a:pt x="1008430" y="47980"/>
                  </a:lnTo>
                  <a:lnTo>
                    <a:pt x="1011999" y="67437"/>
                  </a:lnTo>
                  <a:lnTo>
                    <a:pt x="1020292" y="81711"/>
                  </a:lnTo>
                  <a:lnTo>
                    <a:pt x="1033678" y="90487"/>
                  </a:lnTo>
                  <a:lnTo>
                    <a:pt x="1052525" y="93484"/>
                  </a:lnTo>
                  <a:lnTo>
                    <a:pt x="1066520" y="91655"/>
                  </a:lnTo>
                  <a:lnTo>
                    <a:pt x="1077480" y="86512"/>
                  </a:lnTo>
                  <a:lnTo>
                    <a:pt x="1085659" y="78600"/>
                  </a:lnTo>
                  <a:lnTo>
                    <a:pt x="1091323" y="68440"/>
                  </a:lnTo>
                  <a:close/>
                </a:path>
                <a:path w="1609725" h="118745">
                  <a:moveTo>
                    <a:pt x="1177734" y="4597"/>
                  </a:moveTo>
                  <a:lnTo>
                    <a:pt x="1160106" y="4597"/>
                  </a:lnTo>
                  <a:lnTo>
                    <a:pt x="1160106" y="39509"/>
                  </a:lnTo>
                  <a:lnTo>
                    <a:pt x="1121308" y="39509"/>
                  </a:lnTo>
                  <a:lnTo>
                    <a:pt x="1121308" y="4597"/>
                  </a:lnTo>
                  <a:lnTo>
                    <a:pt x="1102956" y="4597"/>
                  </a:lnTo>
                  <a:lnTo>
                    <a:pt x="1102956" y="92062"/>
                  </a:lnTo>
                  <a:lnTo>
                    <a:pt x="1121308" y="92062"/>
                  </a:lnTo>
                  <a:lnTo>
                    <a:pt x="1121308" y="54673"/>
                  </a:lnTo>
                  <a:lnTo>
                    <a:pt x="1160106" y="54673"/>
                  </a:lnTo>
                  <a:lnTo>
                    <a:pt x="1160106" y="92062"/>
                  </a:lnTo>
                  <a:lnTo>
                    <a:pt x="1177734" y="92062"/>
                  </a:lnTo>
                  <a:lnTo>
                    <a:pt x="1177734" y="4597"/>
                  </a:lnTo>
                  <a:close/>
                </a:path>
                <a:path w="1609725" h="118745">
                  <a:moveTo>
                    <a:pt x="1274038" y="92062"/>
                  </a:moveTo>
                  <a:lnTo>
                    <a:pt x="1265974" y="69850"/>
                  </a:lnTo>
                  <a:lnTo>
                    <a:pt x="1260983" y="56095"/>
                  </a:lnTo>
                  <a:lnTo>
                    <a:pt x="1247152" y="17995"/>
                  </a:lnTo>
                  <a:lnTo>
                    <a:pt x="1244409" y="10452"/>
                  </a:lnTo>
                  <a:lnTo>
                    <a:pt x="1244409" y="56095"/>
                  </a:lnTo>
                  <a:lnTo>
                    <a:pt x="1219009" y="56095"/>
                  </a:lnTo>
                  <a:lnTo>
                    <a:pt x="1222286" y="46659"/>
                  </a:lnTo>
                  <a:lnTo>
                    <a:pt x="1225626" y="37312"/>
                  </a:lnTo>
                  <a:lnTo>
                    <a:pt x="1228826" y="27813"/>
                  </a:lnTo>
                  <a:lnTo>
                    <a:pt x="1231709" y="17995"/>
                  </a:lnTo>
                  <a:lnTo>
                    <a:pt x="1244409" y="56095"/>
                  </a:lnTo>
                  <a:lnTo>
                    <a:pt x="1244409" y="10452"/>
                  </a:lnTo>
                  <a:lnTo>
                    <a:pt x="1242288" y="4597"/>
                  </a:lnTo>
                  <a:lnTo>
                    <a:pt x="1220774" y="4597"/>
                  </a:lnTo>
                  <a:lnTo>
                    <a:pt x="1189024" y="92062"/>
                  </a:lnTo>
                  <a:lnTo>
                    <a:pt x="1207363" y="92062"/>
                  </a:lnTo>
                  <a:lnTo>
                    <a:pt x="1215123" y="69850"/>
                  </a:lnTo>
                  <a:lnTo>
                    <a:pt x="1248283" y="69850"/>
                  </a:lnTo>
                  <a:lnTo>
                    <a:pt x="1256042" y="92062"/>
                  </a:lnTo>
                  <a:lnTo>
                    <a:pt x="1274038" y="92062"/>
                  </a:lnTo>
                  <a:close/>
                </a:path>
                <a:path w="1609725" h="118745">
                  <a:moveTo>
                    <a:pt x="1366456" y="92062"/>
                  </a:moveTo>
                  <a:lnTo>
                    <a:pt x="1345095" y="58915"/>
                  </a:lnTo>
                  <a:lnTo>
                    <a:pt x="1342821" y="55384"/>
                  </a:lnTo>
                  <a:lnTo>
                    <a:pt x="1350403" y="52171"/>
                  </a:lnTo>
                  <a:lnTo>
                    <a:pt x="1356436" y="47142"/>
                  </a:lnTo>
                  <a:lnTo>
                    <a:pt x="1357706" y="44894"/>
                  </a:lnTo>
                  <a:lnTo>
                    <a:pt x="1360424" y="40055"/>
                  </a:lnTo>
                  <a:lnTo>
                    <a:pt x="1361859" y="30695"/>
                  </a:lnTo>
                  <a:lnTo>
                    <a:pt x="1357325" y="19050"/>
                  </a:lnTo>
                  <a:lnTo>
                    <a:pt x="1354721" y="12382"/>
                  </a:lnTo>
                  <a:lnTo>
                    <a:pt x="1343520" y="8128"/>
                  </a:lnTo>
                  <a:lnTo>
                    <a:pt x="1343520" y="31394"/>
                  </a:lnTo>
                  <a:lnTo>
                    <a:pt x="1339735" y="40830"/>
                  </a:lnTo>
                  <a:lnTo>
                    <a:pt x="1330121" y="44450"/>
                  </a:lnTo>
                  <a:lnTo>
                    <a:pt x="1319161" y="44831"/>
                  </a:lnTo>
                  <a:lnTo>
                    <a:pt x="1304023" y="44805"/>
                  </a:lnTo>
                  <a:lnTo>
                    <a:pt x="1304023" y="19050"/>
                  </a:lnTo>
                  <a:lnTo>
                    <a:pt x="1317040" y="19050"/>
                  </a:lnTo>
                  <a:lnTo>
                    <a:pt x="1329855" y="19278"/>
                  </a:lnTo>
                  <a:lnTo>
                    <a:pt x="1339634" y="22479"/>
                  </a:lnTo>
                  <a:lnTo>
                    <a:pt x="1343520" y="31394"/>
                  </a:lnTo>
                  <a:lnTo>
                    <a:pt x="1343520" y="8128"/>
                  </a:lnTo>
                  <a:lnTo>
                    <a:pt x="1336205" y="5346"/>
                  </a:lnTo>
                  <a:lnTo>
                    <a:pt x="1311465" y="4457"/>
                  </a:lnTo>
                  <a:lnTo>
                    <a:pt x="1285671" y="4597"/>
                  </a:lnTo>
                  <a:lnTo>
                    <a:pt x="1285671" y="92062"/>
                  </a:lnTo>
                  <a:lnTo>
                    <a:pt x="1304023" y="92062"/>
                  </a:lnTo>
                  <a:lnTo>
                    <a:pt x="1304023" y="58915"/>
                  </a:lnTo>
                  <a:lnTo>
                    <a:pt x="1325537" y="58915"/>
                  </a:lnTo>
                  <a:lnTo>
                    <a:pt x="1345641" y="92062"/>
                  </a:lnTo>
                  <a:lnTo>
                    <a:pt x="1366456" y="92062"/>
                  </a:lnTo>
                  <a:close/>
                </a:path>
                <a:path w="1609725" h="118745">
                  <a:moveTo>
                    <a:pt x="1477556" y="79019"/>
                  </a:moveTo>
                  <a:lnTo>
                    <a:pt x="1457452" y="79019"/>
                  </a:lnTo>
                  <a:lnTo>
                    <a:pt x="1457452" y="4597"/>
                  </a:lnTo>
                  <a:lnTo>
                    <a:pt x="1441234" y="4597"/>
                  </a:lnTo>
                  <a:lnTo>
                    <a:pt x="1419364" y="19050"/>
                  </a:lnTo>
                  <a:lnTo>
                    <a:pt x="1419364" y="32461"/>
                  </a:lnTo>
                  <a:lnTo>
                    <a:pt x="1440167" y="19405"/>
                  </a:lnTo>
                  <a:lnTo>
                    <a:pt x="1440167" y="79019"/>
                  </a:lnTo>
                  <a:lnTo>
                    <a:pt x="1418653" y="79019"/>
                  </a:lnTo>
                  <a:lnTo>
                    <a:pt x="1418653" y="92062"/>
                  </a:lnTo>
                  <a:lnTo>
                    <a:pt x="1477556" y="92062"/>
                  </a:lnTo>
                  <a:lnTo>
                    <a:pt x="1477556" y="79019"/>
                  </a:lnTo>
                  <a:close/>
                </a:path>
                <a:path w="1609725" h="118745">
                  <a:moveTo>
                    <a:pt x="1546694" y="77609"/>
                  </a:moveTo>
                  <a:lnTo>
                    <a:pt x="1506131" y="77609"/>
                  </a:lnTo>
                  <a:lnTo>
                    <a:pt x="1516265" y="65519"/>
                  </a:lnTo>
                  <a:lnTo>
                    <a:pt x="1529283" y="55778"/>
                  </a:lnTo>
                  <a:lnTo>
                    <a:pt x="1540510" y="44526"/>
                  </a:lnTo>
                  <a:lnTo>
                    <a:pt x="1545285" y="27876"/>
                  </a:lnTo>
                  <a:lnTo>
                    <a:pt x="1543240" y="17068"/>
                  </a:lnTo>
                  <a:lnTo>
                    <a:pt x="1537385" y="9486"/>
                  </a:lnTo>
                  <a:lnTo>
                    <a:pt x="1528165" y="5003"/>
                  </a:lnTo>
                  <a:lnTo>
                    <a:pt x="1516011" y="3530"/>
                  </a:lnTo>
                  <a:lnTo>
                    <a:pt x="1503883" y="5156"/>
                  </a:lnTo>
                  <a:lnTo>
                    <a:pt x="1494980" y="9931"/>
                  </a:lnTo>
                  <a:lnTo>
                    <a:pt x="1489176" y="17665"/>
                  </a:lnTo>
                  <a:lnTo>
                    <a:pt x="1486382" y="28219"/>
                  </a:lnTo>
                  <a:lnTo>
                    <a:pt x="1503667" y="29286"/>
                  </a:lnTo>
                  <a:lnTo>
                    <a:pt x="1504721" y="22225"/>
                  </a:lnTo>
                  <a:lnTo>
                    <a:pt x="1507896" y="17284"/>
                  </a:lnTo>
                  <a:lnTo>
                    <a:pt x="1516011" y="17284"/>
                  </a:lnTo>
                  <a:lnTo>
                    <a:pt x="1523415" y="17640"/>
                  </a:lnTo>
                  <a:lnTo>
                    <a:pt x="1528000" y="20815"/>
                  </a:lnTo>
                  <a:lnTo>
                    <a:pt x="1527644" y="28575"/>
                  </a:lnTo>
                  <a:lnTo>
                    <a:pt x="1517611" y="45389"/>
                  </a:lnTo>
                  <a:lnTo>
                    <a:pt x="1502918" y="57543"/>
                  </a:lnTo>
                  <a:lnTo>
                    <a:pt x="1490002" y="71081"/>
                  </a:lnTo>
                  <a:lnTo>
                    <a:pt x="1485315" y="92062"/>
                  </a:lnTo>
                  <a:lnTo>
                    <a:pt x="1546694" y="92062"/>
                  </a:lnTo>
                  <a:lnTo>
                    <a:pt x="1546694" y="77609"/>
                  </a:lnTo>
                  <a:close/>
                </a:path>
                <a:path w="1609725" h="118745">
                  <a:moveTo>
                    <a:pt x="1609483" y="98882"/>
                  </a:moveTo>
                  <a:lnTo>
                    <a:pt x="1579753" y="98882"/>
                  </a:lnTo>
                  <a:lnTo>
                    <a:pt x="1582407" y="92735"/>
                  </a:lnTo>
                  <a:lnTo>
                    <a:pt x="1586230" y="77304"/>
                  </a:lnTo>
                  <a:lnTo>
                    <a:pt x="1587614" y="59270"/>
                  </a:lnTo>
                  <a:lnTo>
                    <a:pt x="1586230" y="41224"/>
                  </a:lnTo>
                  <a:lnTo>
                    <a:pt x="1582407" y="25793"/>
                  </a:lnTo>
                  <a:lnTo>
                    <a:pt x="1576603" y="12293"/>
                  </a:lnTo>
                  <a:lnTo>
                    <a:pt x="1569275" y="0"/>
                  </a:lnTo>
                  <a:lnTo>
                    <a:pt x="1551635" y="0"/>
                  </a:lnTo>
                  <a:lnTo>
                    <a:pt x="1559166" y="12293"/>
                  </a:lnTo>
                  <a:lnTo>
                    <a:pt x="1565084" y="25793"/>
                  </a:lnTo>
                  <a:lnTo>
                    <a:pt x="1568945" y="41224"/>
                  </a:lnTo>
                  <a:lnTo>
                    <a:pt x="1570329" y="59270"/>
                  </a:lnTo>
                  <a:lnTo>
                    <a:pt x="1569046" y="77406"/>
                  </a:lnTo>
                  <a:lnTo>
                    <a:pt x="1565084" y="92735"/>
                  </a:lnTo>
                  <a:lnTo>
                    <a:pt x="1562315" y="98882"/>
                  </a:lnTo>
                  <a:lnTo>
                    <a:pt x="1400136" y="98882"/>
                  </a:lnTo>
                  <a:lnTo>
                    <a:pt x="1397444" y="92735"/>
                  </a:lnTo>
                  <a:lnTo>
                    <a:pt x="1393583" y="77304"/>
                  </a:lnTo>
                  <a:lnTo>
                    <a:pt x="1392199" y="59270"/>
                  </a:lnTo>
                  <a:lnTo>
                    <a:pt x="1393532" y="41173"/>
                  </a:lnTo>
                  <a:lnTo>
                    <a:pt x="1397317" y="25666"/>
                  </a:lnTo>
                  <a:lnTo>
                    <a:pt x="1403210" y="12141"/>
                  </a:lnTo>
                  <a:lnTo>
                    <a:pt x="1410893" y="0"/>
                  </a:lnTo>
                  <a:lnTo>
                    <a:pt x="1393253" y="0"/>
                  </a:lnTo>
                  <a:lnTo>
                    <a:pt x="1385925" y="12242"/>
                  </a:lnTo>
                  <a:lnTo>
                    <a:pt x="1380121" y="25666"/>
                  </a:lnTo>
                  <a:lnTo>
                    <a:pt x="1376299" y="41071"/>
                  </a:lnTo>
                  <a:lnTo>
                    <a:pt x="1374914" y="59270"/>
                  </a:lnTo>
                  <a:lnTo>
                    <a:pt x="1376299" y="77457"/>
                  </a:lnTo>
                  <a:lnTo>
                    <a:pt x="1380121" y="92862"/>
                  </a:lnTo>
                  <a:lnTo>
                    <a:pt x="1382712" y="98882"/>
                  </a:lnTo>
                  <a:lnTo>
                    <a:pt x="752017" y="98882"/>
                  </a:lnTo>
                  <a:lnTo>
                    <a:pt x="738949" y="98882"/>
                  </a:lnTo>
                  <a:lnTo>
                    <a:pt x="0" y="98882"/>
                  </a:lnTo>
                  <a:lnTo>
                    <a:pt x="0" y="112204"/>
                  </a:lnTo>
                  <a:lnTo>
                    <a:pt x="738949" y="112204"/>
                  </a:lnTo>
                  <a:lnTo>
                    <a:pt x="752017" y="112204"/>
                  </a:lnTo>
                  <a:lnTo>
                    <a:pt x="1389456" y="112204"/>
                  </a:lnTo>
                  <a:lnTo>
                    <a:pt x="1393253" y="118529"/>
                  </a:lnTo>
                  <a:lnTo>
                    <a:pt x="1410893" y="118529"/>
                  </a:lnTo>
                  <a:lnTo>
                    <a:pt x="1407007" y="112204"/>
                  </a:lnTo>
                  <a:lnTo>
                    <a:pt x="1555419" y="112204"/>
                  </a:lnTo>
                  <a:lnTo>
                    <a:pt x="1551635" y="118529"/>
                  </a:lnTo>
                  <a:lnTo>
                    <a:pt x="1569275" y="118529"/>
                  </a:lnTo>
                  <a:lnTo>
                    <a:pt x="1573034" y="112204"/>
                  </a:lnTo>
                  <a:lnTo>
                    <a:pt x="1609483" y="112204"/>
                  </a:lnTo>
                  <a:lnTo>
                    <a:pt x="1609483" y="98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6250" y="4598480"/>
              <a:ext cx="149910" cy="87476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690908" y="4593894"/>
              <a:ext cx="1868180" cy="118517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7691958" y="4805350"/>
              <a:ext cx="594360" cy="117475"/>
            </a:xfrm>
            <a:custGeom>
              <a:avLst/>
              <a:gdLst/>
              <a:ahLst/>
              <a:cxnLst/>
              <a:rect l="l" t="t" r="r" b="b"/>
              <a:pathLst>
                <a:path w="594359" h="117475">
                  <a:moveTo>
                    <a:pt x="59969" y="58559"/>
                  </a:moveTo>
                  <a:lnTo>
                    <a:pt x="58356" y="43827"/>
                  </a:lnTo>
                  <a:lnTo>
                    <a:pt x="53174" y="32766"/>
                  </a:lnTo>
                  <a:lnTo>
                    <a:pt x="52285" y="32105"/>
                  </a:lnTo>
                  <a:lnTo>
                    <a:pt x="48323" y="29171"/>
                  </a:lnTo>
                  <a:lnTo>
                    <a:pt x="48323" y="58559"/>
                  </a:lnTo>
                  <a:lnTo>
                    <a:pt x="47586" y="69291"/>
                  </a:lnTo>
                  <a:lnTo>
                    <a:pt x="44792" y="77736"/>
                  </a:lnTo>
                  <a:lnTo>
                    <a:pt x="39103" y="83210"/>
                  </a:lnTo>
                  <a:lnTo>
                    <a:pt x="29629" y="85013"/>
                  </a:lnTo>
                  <a:lnTo>
                    <a:pt x="20713" y="82867"/>
                  </a:lnTo>
                  <a:lnTo>
                    <a:pt x="15214" y="77343"/>
                  </a:lnTo>
                  <a:lnTo>
                    <a:pt x="12420" y="69037"/>
                  </a:lnTo>
                  <a:lnTo>
                    <a:pt x="11645" y="58559"/>
                  </a:lnTo>
                  <a:lnTo>
                    <a:pt x="12433" y="48031"/>
                  </a:lnTo>
                  <a:lnTo>
                    <a:pt x="15303" y="39649"/>
                  </a:lnTo>
                  <a:lnTo>
                    <a:pt x="21018" y="34099"/>
                  </a:lnTo>
                  <a:lnTo>
                    <a:pt x="30340" y="32105"/>
                  </a:lnTo>
                  <a:lnTo>
                    <a:pt x="39547" y="34099"/>
                  </a:lnTo>
                  <a:lnTo>
                    <a:pt x="45021" y="39649"/>
                  </a:lnTo>
                  <a:lnTo>
                    <a:pt x="47650" y="48031"/>
                  </a:lnTo>
                  <a:lnTo>
                    <a:pt x="48323" y="58559"/>
                  </a:lnTo>
                  <a:lnTo>
                    <a:pt x="48323" y="29171"/>
                  </a:lnTo>
                  <a:lnTo>
                    <a:pt x="43891" y="25869"/>
                  </a:lnTo>
                  <a:lnTo>
                    <a:pt x="29984" y="23634"/>
                  </a:lnTo>
                  <a:lnTo>
                    <a:pt x="16814" y="25819"/>
                  </a:lnTo>
                  <a:lnTo>
                    <a:pt x="7454" y="32372"/>
                  </a:lnTo>
                  <a:lnTo>
                    <a:pt x="1854" y="43281"/>
                  </a:lnTo>
                  <a:lnTo>
                    <a:pt x="0" y="58559"/>
                  </a:lnTo>
                  <a:lnTo>
                    <a:pt x="1854" y="72948"/>
                  </a:lnTo>
                  <a:lnTo>
                    <a:pt x="7150" y="83959"/>
                  </a:lnTo>
                  <a:lnTo>
                    <a:pt x="16268" y="90995"/>
                  </a:lnTo>
                  <a:lnTo>
                    <a:pt x="29629" y="93484"/>
                  </a:lnTo>
                  <a:lnTo>
                    <a:pt x="43205" y="91147"/>
                  </a:lnTo>
                  <a:lnTo>
                    <a:pt x="51803" y="85013"/>
                  </a:lnTo>
                  <a:lnTo>
                    <a:pt x="52730" y="84353"/>
                  </a:lnTo>
                  <a:lnTo>
                    <a:pt x="58305" y="73393"/>
                  </a:lnTo>
                  <a:lnTo>
                    <a:pt x="59969" y="58559"/>
                  </a:lnTo>
                  <a:close/>
                </a:path>
                <a:path w="594359" h="117475">
                  <a:moveTo>
                    <a:pt x="105473" y="24345"/>
                  </a:moveTo>
                  <a:lnTo>
                    <a:pt x="97358" y="24079"/>
                  </a:lnTo>
                  <a:lnTo>
                    <a:pt x="91401" y="26949"/>
                  </a:lnTo>
                  <a:lnTo>
                    <a:pt x="87363" y="32131"/>
                  </a:lnTo>
                  <a:lnTo>
                    <a:pt x="85013" y="38811"/>
                  </a:lnTo>
                  <a:lnTo>
                    <a:pt x="83947" y="35280"/>
                  </a:lnTo>
                  <a:lnTo>
                    <a:pt x="84658" y="29286"/>
                  </a:lnTo>
                  <a:lnTo>
                    <a:pt x="84302" y="25044"/>
                  </a:lnTo>
                  <a:lnTo>
                    <a:pt x="73723" y="25044"/>
                  </a:lnTo>
                  <a:lnTo>
                    <a:pt x="74079" y="92075"/>
                  </a:lnTo>
                  <a:lnTo>
                    <a:pt x="85356" y="92075"/>
                  </a:lnTo>
                  <a:lnTo>
                    <a:pt x="85229" y="71577"/>
                  </a:lnTo>
                  <a:lnTo>
                    <a:pt x="85623" y="51676"/>
                  </a:lnTo>
                  <a:lnTo>
                    <a:pt x="90919" y="37604"/>
                  </a:lnTo>
                  <a:lnTo>
                    <a:pt x="105473" y="34569"/>
                  </a:lnTo>
                  <a:lnTo>
                    <a:pt x="105473" y="24345"/>
                  </a:lnTo>
                  <a:close/>
                </a:path>
                <a:path w="594359" h="117475">
                  <a:moveTo>
                    <a:pt x="169659" y="92075"/>
                  </a:moveTo>
                  <a:lnTo>
                    <a:pt x="169621" y="81140"/>
                  </a:lnTo>
                  <a:lnTo>
                    <a:pt x="169443" y="35280"/>
                  </a:lnTo>
                  <a:lnTo>
                    <a:pt x="169316" y="0"/>
                  </a:lnTo>
                  <a:lnTo>
                    <a:pt x="158026" y="0"/>
                  </a:lnTo>
                  <a:lnTo>
                    <a:pt x="158381" y="35280"/>
                  </a:lnTo>
                  <a:lnTo>
                    <a:pt x="158026" y="34696"/>
                  </a:lnTo>
                  <a:lnTo>
                    <a:pt x="158026" y="57848"/>
                  </a:lnTo>
                  <a:lnTo>
                    <a:pt x="157302" y="68592"/>
                  </a:lnTo>
                  <a:lnTo>
                    <a:pt x="154584" y="77076"/>
                  </a:lnTo>
                  <a:lnTo>
                    <a:pt x="149098" y="82651"/>
                  </a:lnTo>
                  <a:lnTo>
                    <a:pt x="140030" y="84658"/>
                  </a:lnTo>
                  <a:lnTo>
                    <a:pt x="131749" y="82562"/>
                  </a:lnTo>
                  <a:lnTo>
                    <a:pt x="126936" y="76898"/>
                  </a:lnTo>
                  <a:lnTo>
                    <a:pt x="124714" y="68592"/>
                  </a:lnTo>
                  <a:lnTo>
                    <a:pt x="124180" y="58915"/>
                  </a:lnTo>
                  <a:lnTo>
                    <a:pt x="124206" y="57848"/>
                  </a:lnTo>
                  <a:lnTo>
                    <a:pt x="124714" y="48323"/>
                  </a:lnTo>
                  <a:lnTo>
                    <a:pt x="126987" y="39903"/>
                  </a:lnTo>
                  <a:lnTo>
                    <a:pt x="131902" y="34201"/>
                  </a:lnTo>
                  <a:lnTo>
                    <a:pt x="140385" y="32105"/>
                  </a:lnTo>
                  <a:lnTo>
                    <a:pt x="149250" y="33896"/>
                  </a:lnTo>
                  <a:lnTo>
                    <a:pt x="154635" y="39293"/>
                  </a:lnTo>
                  <a:lnTo>
                    <a:pt x="157302" y="47536"/>
                  </a:lnTo>
                  <a:lnTo>
                    <a:pt x="158026" y="57848"/>
                  </a:lnTo>
                  <a:lnTo>
                    <a:pt x="158026" y="34696"/>
                  </a:lnTo>
                  <a:lnTo>
                    <a:pt x="156476" y="32105"/>
                  </a:lnTo>
                  <a:lnTo>
                    <a:pt x="154139" y="28219"/>
                  </a:lnTo>
                  <a:lnTo>
                    <a:pt x="148145" y="23634"/>
                  </a:lnTo>
                  <a:lnTo>
                    <a:pt x="137210" y="23634"/>
                  </a:lnTo>
                  <a:lnTo>
                    <a:pt x="126365" y="25882"/>
                  </a:lnTo>
                  <a:lnTo>
                    <a:pt x="118656" y="32550"/>
                  </a:lnTo>
                  <a:lnTo>
                    <a:pt x="114046" y="43573"/>
                  </a:lnTo>
                  <a:lnTo>
                    <a:pt x="112522" y="58915"/>
                  </a:lnTo>
                  <a:lnTo>
                    <a:pt x="113906" y="73088"/>
                  </a:lnTo>
                  <a:lnTo>
                    <a:pt x="117995" y="83997"/>
                  </a:lnTo>
                  <a:lnTo>
                    <a:pt x="125514" y="91008"/>
                  </a:lnTo>
                  <a:lnTo>
                    <a:pt x="137210" y="93484"/>
                  </a:lnTo>
                  <a:lnTo>
                    <a:pt x="148145" y="93484"/>
                  </a:lnTo>
                  <a:lnTo>
                    <a:pt x="154495" y="89242"/>
                  </a:lnTo>
                  <a:lnTo>
                    <a:pt x="156489" y="84658"/>
                  </a:lnTo>
                  <a:lnTo>
                    <a:pt x="158026" y="81140"/>
                  </a:lnTo>
                  <a:lnTo>
                    <a:pt x="159080" y="83959"/>
                  </a:lnTo>
                  <a:lnTo>
                    <a:pt x="158381" y="88544"/>
                  </a:lnTo>
                  <a:lnTo>
                    <a:pt x="159080" y="92075"/>
                  </a:lnTo>
                  <a:lnTo>
                    <a:pt x="169659" y="92075"/>
                  </a:lnTo>
                  <a:close/>
                </a:path>
                <a:path w="594359" h="117475">
                  <a:moveTo>
                    <a:pt x="242684" y="61023"/>
                  </a:moveTo>
                  <a:lnTo>
                    <a:pt x="241985" y="52209"/>
                  </a:lnTo>
                  <a:lnTo>
                    <a:pt x="241477" y="45656"/>
                  </a:lnTo>
                  <a:lnTo>
                    <a:pt x="236461" y="33870"/>
                  </a:lnTo>
                  <a:lnTo>
                    <a:pt x="235216" y="32854"/>
                  </a:lnTo>
                  <a:lnTo>
                    <a:pt x="231394" y="29756"/>
                  </a:lnTo>
                  <a:lnTo>
                    <a:pt x="231394" y="52209"/>
                  </a:lnTo>
                  <a:lnTo>
                    <a:pt x="195059" y="52209"/>
                  </a:lnTo>
                  <a:lnTo>
                    <a:pt x="195059" y="48336"/>
                  </a:lnTo>
                  <a:lnTo>
                    <a:pt x="196113" y="44805"/>
                  </a:lnTo>
                  <a:lnTo>
                    <a:pt x="197180" y="42329"/>
                  </a:lnTo>
                  <a:lnTo>
                    <a:pt x="205943" y="33604"/>
                  </a:lnTo>
                  <a:lnTo>
                    <a:pt x="217855" y="32854"/>
                  </a:lnTo>
                  <a:lnTo>
                    <a:pt x="227977" y="39306"/>
                  </a:lnTo>
                  <a:lnTo>
                    <a:pt x="231394" y="52209"/>
                  </a:lnTo>
                  <a:lnTo>
                    <a:pt x="231394" y="29756"/>
                  </a:lnTo>
                  <a:lnTo>
                    <a:pt x="227152" y="26301"/>
                  </a:lnTo>
                  <a:lnTo>
                    <a:pt x="213055" y="23634"/>
                  </a:lnTo>
                  <a:lnTo>
                    <a:pt x="199631" y="26009"/>
                  </a:lnTo>
                  <a:lnTo>
                    <a:pt x="190385" y="32854"/>
                  </a:lnTo>
                  <a:lnTo>
                    <a:pt x="184975" y="43726"/>
                  </a:lnTo>
                  <a:lnTo>
                    <a:pt x="183070" y="58204"/>
                  </a:lnTo>
                  <a:lnTo>
                    <a:pt x="184835" y="73088"/>
                  </a:lnTo>
                  <a:lnTo>
                    <a:pt x="190601" y="84175"/>
                  </a:lnTo>
                  <a:lnTo>
                    <a:pt x="200279" y="91097"/>
                  </a:lnTo>
                  <a:lnTo>
                    <a:pt x="213753" y="93484"/>
                  </a:lnTo>
                  <a:lnTo>
                    <a:pt x="223405" y="92392"/>
                  </a:lnTo>
                  <a:lnTo>
                    <a:pt x="231165" y="89242"/>
                  </a:lnTo>
                  <a:lnTo>
                    <a:pt x="235712" y="85369"/>
                  </a:lnTo>
                  <a:lnTo>
                    <a:pt x="237020" y="84251"/>
                  </a:lnTo>
                  <a:lnTo>
                    <a:pt x="240919" y="77609"/>
                  </a:lnTo>
                  <a:lnTo>
                    <a:pt x="231038" y="74790"/>
                  </a:lnTo>
                  <a:lnTo>
                    <a:pt x="228917" y="80784"/>
                  </a:lnTo>
                  <a:lnTo>
                    <a:pt x="222923" y="85369"/>
                  </a:lnTo>
                  <a:lnTo>
                    <a:pt x="195059" y="61023"/>
                  </a:lnTo>
                  <a:lnTo>
                    <a:pt x="242684" y="61023"/>
                  </a:lnTo>
                  <a:close/>
                </a:path>
                <a:path w="594359" h="117475">
                  <a:moveTo>
                    <a:pt x="288531" y="24345"/>
                  </a:moveTo>
                  <a:lnTo>
                    <a:pt x="280428" y="24079"/>
                  </a:lnTo>
                  <a:lnTo>
                    <a:pt x="274472" y="26949"/>
                  </a:lnTo>
                  <a:lnTo>
                    <a:pt x="270433" y="32131"/>
                  </a:lnTo>
                  <a:lnTo>
                    <a:pt x="268071" y="38811"/>
                  </a:lnTo>
                  <a:lnTo>
                    <a:pt x="267017" y="35280"/>
                  </a:lnTo>
                  <a:lnTo>
                    <a:pt x="267728" y="29286"/>
                  </a:lnTo>
                  <a:lnTo>
                    <a:pt x="267373" y="25044"/>
                  </a:lnTo>
                  <a:lnTo>
                    <a:pt x="256794" y="25044"/>
                  </a:lnTo>
                  <a:lnTo>
                    <a:pt x="257136" y="92075"/>
                  </a:lnTo>
                  <a:lnTo>
                    <a:pt x="268427" y="92075"/>
                  </a:lnTo>
                  <a:lnTo>
                    <a:pt x="268300" y="71577"/>
                  </a:lnTo>
                  <a:lnTo>
                    <a:pt x="268693" y="51676"/>
                  </a:lnTo>
                  <a:lnTo>
                    <a:pt x="273989" y="37604"/>
                  </a:lnTo>
                  <a:lnTo>
                    <a:pt x="288531" y="34569"/>
                  </a:lnTo>
                  <a:lnTo>
                    <a:pt x="288531" y="24345"/>
                  </a:lnTo>
                  <a:close/>
                </a:path>
                <a:path w="594359" h="117475">
                  <a:moveTo>
                    <a:pt x="362254" y="109347"/>
                  </a:moveTo>
                  <a:lnTo>
                    <a:pt x="288531" y="109347"/>
                  </a:lnTo>
                  <a:lnTo>
                    <a:pt x="288531" y="117462"/>
                  </a:lnTo>
                  <a:lnTo>
                    <a:pt x="362254" y="117462"/>
                  </a:lnTo>
                  <a:lnTo>
                    <a:pt x="362254" y="109347"/>
                  </a:lnTo>
                  <a:close/>
                </a:path>
                <a:path w="594359" h="117475">
                  <a:moveTo>
                    <a:pt x="395058" y="83248"/>
                  </a:moveTo>
                  <a:lnTo>
                    <a:pt x="388010" y="85725"/>
                  </a:lnTo>
                  <a:lnTo>
                    <a:pt x="380949" y="83959"/>
                  </a:lnTo>
                  <a:lnTo>
                    <a:pt x="381660" y="75488"/>
                  </a:lnTo>
                  <a:lnTo>
                    <a:pt x="381660" y="33159"/>
                  </a:lnTo>
                  <a:lnTo>
                    <a:pt x="394004" y="33159"/>
                  </a:lnTo>
                  <a:lnTo>
                    <a:pt x="394004" y="25044"/>
                  </a:lnTo>
                  <a:lnTo>
                    <a:pt x="381660" y="25044"/>
                  </a:lnTo>
                  <a:lnTo>
                    <a:pt x="381660" y="9880"/>
                  </a:lnTo>
                  <a:lnTo>
                    <a:pt x="374243" y="9880"/>
                  </a:lnTo>
                  <a:lnTo>
                    <a:pt x="371068" y="25044"/>
                  </a:lnTo>
                  <a:lnTo>
                    <a:pt x="362610" y="25044"/>
                  </a:lnTo>
                  <a:lnTo>
                    <a:pt x="362610" y="33159"/>
                  </a:lnTo>
                  <a:lnTo>
                    <a:pt x="370370" y="33159"/>
                  </a:lnTo>
                  <a:lnTo>
                    <a:pt x="370370" y="77965"/>
                  </a:lnTo>
                  <a:lnTo>
                    <a:pt x="372592" y="87147"/>
                  </a:lnTo>
                  <a:lnTo>
                    <a:pt x="378345" y="91986"/>
                  </a:lnTo>
                  <a:lnTo>
                    <a:pt x="386295" y="93243"/>
                  </a:lnTo>
                  <a:lnTo>
                    <a:pt x="395058" y="91719"/>
                  </a:lnTo>
                  <a:lnTo>
                    <a:pt x="395058" y="83248"/>
                  </a:lnTo>
                  <a:close/>
                </a:path>
                <a:path w="594359" h="117475">
                  <a:moveTo>
                    <a:pt x="415874" y="25044"/>
                  </a:moveTo>
                  <a:lnTo>
                    <a:pt x="404583" y="25044"/>
                  </a:lnTo>
                  <a:lnTo>
                    <a:pt x="404583" y="92075"/>
                  </a:lnTo>
                  <a:lnTo>
                    <a:pt x="415874" y="92075"/>
                  </a:lnTo>
                  <a:lnTo>
                    <a:pt x="415874" y="25044"/>
                  </a:lnTo>
                  <a:close/>
                </a:path>
                <a:path w="594359" h="117475">
                  <a:moveTo>
                    <a:pt x="415874" y="0"/>
                  </a:moveTo>
                  <a:lnTo>
                    <a:pt x="404583" y="0"/>
                  </a:lnTo>
                  <a:lnTo>
                    <a:pt x="404583" y="10591"/>
                  </a:lnTo>
                  <a:lnTo>
                    <a:pt x="415874" y="10591"/>
                  </a:lnTo>
                  <a:lnTo>
                    <a:pt x="415874" y="0"/>
                  </a:lnTo>
                  <a:close/>
                </a:path>
                <a:path w="594359" h="117475">
                  <a:moveTo>
                    <a:pt x="521817" y="47663"/>
                  </a:moveTo>
                  <a:lnTo>
                    <a:pt x="517220" y="30314"/>
                  </a:lnTo>
                  <a:lnTo>
                    <a:pt x="501942" y="23634"/>
                  </a:lnTo>
                  <a:lnTo>
                    <a:pt x="491007" y="23990"/>
                  </a:lnTo>
                  <a:lnTo>
                    <a:pt x="485355" y="28930"/>
                  </a:lnTo>
                  <a:lnTo>
                    <a:pt x="481482" y="36334"/>
                  </a:lnTo>
                  <a:lnTo>
                    <a:pt x="474891" y="26708"/>
                  </a:lnTo>
                  <a:lnTo>
                    <a:pt x="462876" y="23901"/>
                  </a:lnTo>
                  <a:lnTo>
                    <a:pt x="450723" y="27305"/>
                  </a:lnTo>
                  <a:lnTo>
                    <a:pt x="443738" y="36334"/>
                  </a:lnTo>
                  <a:lnTo>
                    <a:pt x="442671" y="33515"/>
                  </a:lnTo>
                  <a:lnTo>
                    <a:pt x="443382" y="28575"/>
                  </a:lnTo>
                  <a:lnTo>
                    <a:pt x="443026" y="25044"/>
                  </a:lnTo>
                  <a:lnTo>
                    <a:pt x="432447" y="25044"/>
                  </a:lnTo>
                  <a:lnTo>
                    <a:pt x="432803" y="92075"/>
                  </a:lnTo>
                  <a:lnTo>
                    <a:pt x="443738" y="92075"/>
                  </a:lnTo>
                  <a:lnTo>
                    <a:pt x="443776" y="73279"/>
                  </a:lnTo>
                  <a:lnTo>
                    <a:pt x="443560" y="54190"/>
                  </a:lnTo>
                  <a:lnTo>
                    <a:pt x="447306" y="39141"/>
                  </a:lnTo>
                  <a:lnTo>
                    <a:pt x="459257" y="32461"/>
                  </a:lnTo>
                  <a:lnTo>
                    <a:pt x="469836" y="31750"/>
                  </a:lnTo>
                  <a:lnTo>
                    <a:pt x="471601" y="39154"/>
                  </a:lnTo>
                  <a:lnTo>
                    <a:pt x="471601" y="92075"/>
                  </a:lnTo>
                  <a:lnTo>
                    <a:pt x="482536" y="92075"/>
                  </a:lnTo>
                  <a:lnTo>
                    <a:pt x="482536" y="73380"/>
                  </a:lnTo>
                  <a:lnTo>
                    <a:pt x="482231" y="54190"/>
                  </a:lnTo>
                  <a:lnTo>
                    <a:pt x="485952" y="39039"/>
                  </a:lnTo>
                  <a:lnTo>
                    <a:pt x="498055" y="32461"/>
                  </a:lnTo>
                  <a:lnTo>
                    <a:pt x="508635" y="32105"/>
                  </a:lnTo>
                  <a:lnTo>
                    <a:pt x="510400" y="39154"/>
                  </a:lnTo>
                  <a:lnTo>
                    <a:pt x="510400" y="92075"/>
                  </a:lnTo>
                  <a:lnTo>
                    <a:pt x="521335" y="92075"/>
                  </a:lnTo>
                  <a:lnTo>
                    <a:pt x="521335" y="70116"/>
                  </a:lnTo>
                  <a:lnTo>
                    <a:pt x="521817" y="47663"/>
                  </a:lnTo>
                  <a:close/>
                </a:path>
                <a:path w="594359" h="117475">
                  <a:moveTo>
                    <a:pt x="594347" y="61023"/>
                  </a:moveTo>
                  <a:lnTo>
                    <a:pt x="593661" y="52209"/>
                  </a:lnTo>
                  <a:lnTo>
                    <a:pt x="593140" y="45656"/>
                  </a:lnTo>
                  <a:lnTo>
                    <a:pt x="588137" y="33870"/>
                  </a:lnTo>
                  <a:lnTo>
                    <a:pt x="586879" y="32854"/>
                  </a:lnTo>
                  <a:lnTo>
                    <a:pt x="583069" y="29756"/>
                  </a:lnTo>
                  <a:lnTo>
                    <a:pt x="583069" y="52209"/>
                  </a:lnTo>
                  <a:lnTo>
                    <a:pt x="546735" y="52209"/>
                  </a:lnTo>
                  <a:lnTo>
                    <a:pt x="546735" y="48336"/>
                  </a:lnTo>
                  <a:lnTo>
                    <a:pt x="547789" y="44805"/>
                  </a:lnTo>
                  <a:lnTo>
                    <a:pt x="583069" y="52209"/>
                  </a:lnTo>
                  <a:lnTo>
                    <a:pt x="583069" y="29756"/>
                  </a:lnTo>
                  <a:lnTo>
                    <a:pt x="578827" y="26301"/>
                  </a:lnTo>
                  <a:lnTo>
                    <a:pt x="564718" y="23634"/>
                  </a:lnTo>
                  <a:lnTo>
                    <a:pt x="551307" y="26009"/>
                  </a:lnTo>
                  <a:lnTo>
                    <a:pt x="542061" y="32854"/>
                  </a:lnTo>
                  <a:lnTo>
                    <a:pt x="536651" y="43726"/>
                  </a:lnTo>
                  <a:lnTo>
                    <a:pt x="534733" y="58204"/>
                  </a:lnTo>
                  <a:lnTo>
                    <a:pt x="536511" y="73088"/>
                  </a:lnTo>
                  <a:lnTo>
                    <a:pt x="542277" y="84175"/>
                  </a:lnTo>
                  <a:lnTo>
                    <a:pt x="551954" y="91097"/>
                  </a:lnTo>
                  <a:lnTo>
                    <a:pt x="565429" y="93484"/>
                  </a:lnTo>
                  <a:lnTo>
                    <a:pt x="575081" y="92392"/>
                  </a:lnTo>
                  <a:lnTo>
                    <a:pt x="582841" y="89242"/>
                  </a:lnTo>
                  <a:lnTo>
                    <a:pt x="587387" y="85369"/>
                  </a:lnTo>
                  <a:lnTo>
                    <a:pt x="588695" y="84251"/>
                  </a:lnTo>
                  <a:lnTo>
                    <a:pt x="592582" y="77609"/>
                  </a:lnTo>
                  <a:lnTo>
                    <a:pt x="582714" y="74790"/>
                  </a:lnTo>
                  <a:lnTo>
                    <a:pt x="580593" y="80784"/>
                  </a:lnTo>
                  <a:lnTo>
                    <a:pt x="574598" y="85369"/>
                  </a:lnTo>
                  <a:lnTo>
                    <a:pt x="546735" y="61023"/>
                  </a:lnTo>
                  <a:lnTo>
                    <a:pt x="594347" y="61023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08203" y="4809935"/>
              <a:ext cx="312518" cy="87476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7691958" y="5016805"/>
              <a:ext cx="602615" cy="117475"/>
            </a:xfrm>
            <a:custGeom>
              <a:avLst/>
              <a:gdLst/>
              <a:ahLst/>
              <a:cxnLst/>
              <a:rect l="l" t="t" r="r" b="b"/>
              <a:pathLst>
                <a:path w="602615" h="117475">
                  <a:moveTo>
                    <a:pt x="59969" y="58559"/>
                  </a:moveTo>
                  <a:lnTo>
                    <a:pt x="58356" y="43827"/>
                  </a:lnTo>
                  <a:lnTo>
                    <a:pt x="53174" y="32766"/>
                  </a:lnTo>
                  <a:lnTo>
                    <a:pt x="52285" y="32105"/>
                  </a:lnTo>
                  <a:lnTo>
                    <a:pt x="48323" y="29171"/>
                  </a:lnTo>
                  <a:lnTo>
                    <a:pt x="48323" y="58559"/>
                  </a:lnTo>
                  <a:lnTo>
                    <a:pt x="47586" y="69291"/>
                  </a:lnTo>
                  <a:lnTo>
                    <a:pt x="44792" y="77736"/>
                  </a:lnTo>
                  <a:lnTo>
                    <a:pt x="39103" y="83210"/>
                  </a:lnTo>
                  <a:lnTo>
                    <a:pt x="29629" y="85013"/>
                  </a:lnTo>
                  <a:lnTo>
                    <a:pt x="20713" y="82867"/>
                  </a:lnTo>
                  <a:lnTo>
                    <a:pt x="15214" y="77343"/>
                  </a:lnTo>
                  <a:lnTo>
                    <a:pt x="12420" y="69037"/>
                  </a:lnTo>
                  <a:lnTo>
                    <a:pt x="11645" y="58559"/>
                  </a:lnTo>
                  <a:lnTo>
                    <a:pt x="12433" y="48031"/>
                  </a:lnTo>
                  <a:lnTo>
                    <a:pt x="15303" y="39649"/>
                  </a:lnTo>
                  <a:lnTo>
                    <a:pt x="21018" y="34099"/>
                  </a:lnTo>
                  <a:lnTo>
                    <a:pt x="30340" y="32105"/>
                  </a:lnTo>
                  <a:lnTo>
                    <a:pt x="39547" y="34099"/>
                  </a:lnTo>
                  <a:lnTo>
                    <a:pt x="45021" y="39649"/>
                  </a:lnTo>
                  <a:lnTo>
                    <a:pt x="47650" y="48031"/>
                  </a:lnTo>
                  <a:lnTo>
                    <a:pt x="48323" y="58559"/>
                  </a:lnTo>
                  <a:lnTo>
                    <a:pt x="48323" y="29171"/>
                  </a:lnTo>
                  <a:lnTo>
                    <a:pt x="43891" y="25869"/>
                  </a:lnTo>
                  <a:lnTo>
                    <a:pt x="29984" y="23634"/>
                  </a:lnTo>
                  <a:lnTo>
                    <a:pt x="16814" y="25819"/>
                  </a:lnTo>
                  <a:lnTo>
                    <a:pt x="7454" y="32372"/>
                  </a:lnTo>
                  <a:lnTo>
                    <a:pt x="1854" y="43281"/>
                  </a:lnTo>
                  <a:lnTo>
                    <a:pt x="0" y="58559"/>
                  </a:lnTo>
                  <a:lnTo>
                    <a:pt x="1854" y="72948"/>
                  </a:lnTo>
                  <a:lnTo>
                    <a:pt x="7150" y="83959"/>
                  </a:lnTo>
                  <a:lnTo>
                    <a:pt x="16268" y="90995"/>
                  </a:lnTo>
                  <a:lnTo>
                    <a:pt x="29629" y="93484"/>
                  </a:lnTo>
                  <a:lnTo>
                    <a:pt x="43205" y="91147"/>
                  </a:lnTo>
                  <a:lnTo>
                    <a:pt x="51803" y="85013"/>
                  </a:lnTo>
                  <a:lnTo>
                    <a:pt x="52730" y="84353"/>
                  </a:lnTo>
                  <a:lnTo>
                    <a:pt x="58305" y="73393"/>
                  </a:lnTo>
                  <a:lnTo>
                    <a:pt x="59969" y="58559"/>
                  </a:lnTo>
                  <a:close/>
                </a:path>
                <a:path w="602615" h="117475">
                  <a:moveTo>
                    <a:pt x="105473" y="24345"/>
                  </a:moveTo>
                  <a:lnTo>
                    <a:pt x="97358" y="24079"/>
                  </a:lnTo>
                  <a:lnTo>
                    <a:pt x="91401" y="26949"/>
                  </a:lnTo>
                  <a:lnTo>
                    <a:pt x="87363" y="32131"/>
                  </a:lnTo>
                  <a:lnTo>
                    <a:pt x="85013" y="38811"/>
                  </a:lnTo>
                  <a:lnTo>
                    <a:pt x="83947" y="35280"/>
                  </a:lnTo>
                  <a:lnTo>
                    <a:pt x="84658" y="29286"/>
                  </a:lnTo>
                  <a:lnTo>
                    <a:pt x="84302" y="25044"/>
                  </a:lnTo>
                  <a:lnTo>
                    <a:pt x="73723" y="25044"/>
                  </a:lnTo>
                  <a:lnTo>
                    <a:pt x="74079" y="92075"/>
                  </a:lnTo>
                  <a:lnTo>
                    <a:pt x="85356" y="92075"/>
                  </a:lnTo>
                  <a:lnTo>
                    <a:pt x="85229" y="71577"/>
                  </a:lnTo>
                  <a:lnTo>
                    <a:pt x="85623" y="51676"/>
                  </a:lnTo>
                  <a:lnTo>
                    <a:pt x="90919" y="37604"/>
                  </a:lnTo>
                  <a:lnTo>
                    <a:pt x="105473" y="34569"/>
                  </a:lnTo>
                  <a:lnTo>
                    <a:pt x="105473" y="24345"/>
                  </a:lnTo>
                  <a:close/>
                </a:path>
                <a:path w="602615" h="117475">
                  <a:moveTo>
                    <a:pt x="169659" y="92075"/>
                  </a:moveTo>
                  <a:lnTo>
                    <a:pt x="169621" y="81140"/>
                  </a:lnTo>
                  <a:lnTo>
                    <a:pt x="169443" y="35280"/>
                  </a:lnTo>
                  <a:lnTo>
                    <a:pt x="169316" y="0"/>
                  </a:lnTo>
                  <a:lnTo>
                    <a:pt x="158026" y="0"/>
                  </a:lnTo>
                  <a:lnTo>
                    <a:pt x="158381" y="35280"/>
                  </a:lnTo>
                  <a:lnTo>
                    <a:pt x="158026" y="34696"/>
                  </a:lnTo>
                  <a:lnTo>
                    <a:pt x="158026" y="57848"/>
                  </a:lnTo>
                  <a:lnTo>
                    <a:pt x="157302" y="68592"/>
                  </a:lnTo>
                  <a:lnTo>
                    <a:pt x="154584" y="77076"/>
                  </a:lnTo>
                  <a:lnTo>
                    <a:pt x="149098" y="82651"/>
                  </a:lnTo>
                  <a:lnTo>
                    <a:pt x="140030" y="84658"/>
                  </a:lnTo>
                  <a:lnTo>
                    <a:pt x="131749" y="82562"/>
                  </a:lnTo>
                  <a:lnTo>
                    <a:pt x="126936" y="76898"/>
                  </a:lnTo>
                  <a:lnTo>
                    <a:pt x="124714" y="68592"/>
                  </a:lnTo>
                  <a:lnTo>
                    <a:pt x="124180" y="58915"/>
                  </a:lnTo>
                  <a:lnTo>
                    <a:pt x="124206" y="57848"/>
                  </a:lnTo>
                  <a:lnTo>
                    <a:pt x="124714" y="48323"/>
                  </a:lnTo>
                  <a:lnTo>
                    <a:pt x="126987" y="39903"/>
                  </a:lnTo>
                  <a:lnTo>
                    <a:pt x="131902" y="34201"/>
                  </a:lnTo>
                  <a:lnTo>
                    <a:pt x="140385" y="32105"/>
                  </a:lnTo>
                  <a:lnTo>
                    <a:pt x="149250" y="33896"/>
                  </a:lnTo>
                  <a:lnTo>
                    <a:pt x="154635" y="39293"/>
                  </a:lnTo>
                  <a:lnTo>
                    <a:pt x="157302" y="47536"/>
                  </a:lnTo>
                  <a:lnTo>
                    <a:pt x="158026" y="57848"/>
                  </a:lnTo>
                  <a:lnTo>
                    <a:pt x="158026" y="34696"/>
                  </a:lnTo>
                  <a:lnTo>
                    <a:pt x="156476" y="32105"/>
                  </a:lnTo>
                  <a:lnTo>
                    <a:pt x="154139" y="28219"/>
                  </a:lnTo>
                  <a:lnTo>
                    <a:pt x="148145" y="23634"/>
                  </a:lnTo>
                  <a:lnTo>
                    <a:pt x="137210" y="23634"/>
                  </a:lnTo>
                  <a:lnTo>
                    <a:pt x="126365" y="25882"/>
                  </a:lnTo>
                  <a:lnTo>
                    <a:pt x="118656" y="32550"/>
                  </a:lnTo>
                  <a:lnTo>
                    <a:pt x="114046" y="43573"/>
                  </a:lnTo>
                  <a:lnTo>
                    <a:pt x="112522" y="58915"/>
                  </a:lnTo>
                  <a:lnTo>
                    <a:pt x="113906" y="73088"/>
                  </a:lnTo>
                  <a:lnTo>
                    <a:pt x="117995" y="83997"/>
                  </a:lnTo>
                  <a:lnTo>
                    <a:pt x="125514" y="91008"/>
                  </a:lnTo>
                  <a:lnTo>
                    <a:pt x="137210" y="93484"/>
                  </a:lnTo>
                  <a:lnTo>
                    <a:pt x="148145" y="93484"/>
                  </a:lnTo>
                  <a:lnTo>
                    <a:pt x="154495" y="89242"/>
                  </a:lnTo>
                  <a:lnTo>
                    <a:pt x="156489" y="84658"/>
                  </a:lnTo>
                  <a:lnTo>
                    <a:pt x="158026" y="81140"/>
                  </a:lnTo>
                  <a:lnTo>
                    <a:pt x="159080" y="83959"/>
                  </a:lnTo>
                  <a:lnTo>
                    <a:pt x="158381" y="88544"/>
                  </a:lnTo>
                  <a:lnTo>
                    <a:pt x="159080" y="92075"/>
                  </a:lnTo>
                  <a:lnTo>
                    <a:pt x="169659" y="92075"/>
                  </a:lnTo>
                  <a:close/>
                </a:path>
                <a:path w="602615" h="117475">
                  <a:moveTo>
                    <a:pt x="242684" y="61023"/>
                  </a:moveTo>
                  <a:lnTo>
                    <a:pt x="241985" y="52209"/>
                  </a:lnTo>
                  <a:lnTo>
                    <a:pt x="241477" y="45656"/>
                  </a:lnTo>
                  <a:lnTo>
                    <a:pt x="236461" y="33870"/>
                  </a:lnTo>
                  <a:lnTo>
                    <a:pt x="235216" y="32854"/>
                  </a:lnTo>
                  <a:lnTo>
                    <a:pt x="231394" y="29756"/>
                  </a:lnTo>
                  <a:lnTo>
                    <a:pt x="231394" y="52209"/>
                  </a:lnTo>
                  <a:lnTo>
                    <a:pt x="195059" y="52209"/>
                  </a:lnTo>
                  <a:lnTo>
                    <a:pt x="195059" y="48336"/>
                  </a:lnTo>
                  <a:lnTo>
                    <a:pt x="196113" y="44805"/>
                  </a:lnTo>
                  <a:lnTo>
                    <a:pt x="197180" y="42329"/>
                  </a:lnTo>
                  <a:lnTo>
                    <a:pt x="205943" y="33604"/>
                  </a:lnTo>
                  <a:lnTo>
                    <a:pt x="217855" y="32854"/>
                  </a:lnTo>
                  <a:lnTo>
                    <a:pt x="227977" y="39306"/>
                  </a:lnTo>
                  <a:lnTo>
                    <a:pt x="231394" y="52209"/>
                  </a:lnTo>
                  <a:lnTo>
                    <a:pt x="231394" y="29756"/>
                  </a:lnTo>
                  <a:lnTo>
                    <a:pt x="227152" y="26301"/>
                  </a:lnTo>
                  <a:lnTo>
                    <a:pt x="213055" y="23634"/>
                  </a:lnTo>
                  <a:lnTo>
                    <a:pt x="199631" y="26009"/>
                  </a:lnTo>
                  <a:lnTo>
                    <a:pt x="190385" y="32854"/>
                  </a:lnTo>
                  <a:lnTo>
                    <a:pt x="184975" y="43726"/>
                  </a:lnTo>
                  <a:lnTo>
                    <a:pt x="183070" y="58204"/>
                  </a:lnTo>
                  <a:lnTo>
                    <a:pt x="184835" y="73088"/>
                  </a:lnTo>
                  <a:lnTo>
                    <a:pt x="190601" y="84175"/>
                  </a:lnTo>
                  <a:lnTo>
                    <a:pt x="200279" y="91097"/>
                  </a:lnTo>
                  <a:lnTo>
                    <a:pt x="213753" y="93484"/>
                  </a:lnTo>
                  <a:lnTo>
                    <a:pt x="223405" y="92392"/>
                  </a:lnTo>
                  <a:lnTo>
                    <a:pt x="231165" y="89242"/>
                  </a:lnTo>
                  <a:lnTo>
                    <a:pt x="235712" y="85369"/>
                  </a:lnTo>
                  <a:lnTo>
                    <a:pt x="237020" y="84251"/>
                  </a:lnTo>
                  <a:lnTo>
                    <a:pt x="240919" y="77609"/>
                  </a:lnTo>
                  <a:lnTo>
                    <a:pt x="231038" y="74790"/>
                  </a:lnTo>
                  <a:lnTo>
                    <a:pt x="228917" y="80784"/>
                  </a:lnTo>
                  <a:lnTo>
                    <a:pt x="222923" y="85369"/>
                  </a:lnTo>
                  <a:lnTo>
                    <a:pt x="195059" y="61023"/>
                  </a:lnTo>
                  <a:lnTo>
                    <a:pt x="242684" y="61023"/>
                  </a:lnTo>
                  <a:close/>
                </a:path>
                <a:path w="602615" h="117475">
                  <a:moveTo>
                    <a:pt x="288531" y="24345"/>
                  </a:moveTo>
                  <a:lnTo>
                    <a:pt x="280428" y="24079"/>
                  </a:lnTo>
                  <a:lnTo>
                    <a:pt x="274472" y="26949"/>
                  </a:lnTo>
                  <a:lnTo>
                    <a:pt x="270433" y="32131"/>
                  </a:lnTo>
                  <a:lnTo>
                    <a:pt x="268071" y="38811"/>
                  </a:lnTo>
                  <a:lnTo>
                    <a:pt x="267017" y="35280"/>
                  </a:lnTo>
                  <a:lnTo>
                    <a:pt x="267728" y="29286"/>
                  </a:lnTo>
                  <a:lnTo>
                    <a:pt x="267373" y="25044"/>
                  </a:lnTo>
                  <a:lnTo>
                    <a:pt x="256794" y="25044"/>
                  </a:lnTo>
                  <a:lnTo>
                    <a:pt x="257136" y="92075"/>
                  </a:lnTo>
                  <a:lnTo>
                    <a:pt x="268427" y="92075"/>
                  </a:lnTo>
                  <a:lnTo>
                    <a:pt x="268300" y="71577"/>
                  </a:lnTo>
                  <a:lnTo>
                    <a:pt x="268693" y="51676"/>
                  </a:lnTo>
                  <a:lnTo>
                    <a:pt x="273989" y="37604"/>
                  </a:lnTo>
                  <a:lnTo>
                    <a:pt x="288531" y="34569"/>
                  </a:lnTo>
                  <a:lnTo>
                    <a:pt x="288531" y="24345"/>
                  </a:lnTo>
                  <a:close/>
                </a:path>
                <a:path w="602615" h="117475">
                  <a:moveTo>
                    <a:pt x="362254" y="109347"/>
                  </a:moveTo>
                  <a:lnTo>
                    <a:pt x="288531" y="109347"/>
                  </a:lnTo>
                  <a:lnTo>
                    <a:pt x="288531" y="117462"/>
                  </a:lnTo>
                  <a:lnTo>
                    <a:pt x="362254" y="117462"/>
                  </a:lnTo>
                  <a:lnTo>
                    <a:pt x="362254" y="109347"/>
                  </a:lnTo>
                  <a:close/>
                </a:path>
                <a:path w="602615" h="117475">
                  <a:moveTo>
                    <a:pt x="423278" y="92075"/>
                  </a:moveTo>
                  <a:lnTo>
                    <a:pt x="423240" y="81140"/>
                  </a:lnTo>
                  <a:lnTo>
                    <a:pt x="423062" y="35280"/>
                  </a:lnTo>
                  <a:lnTo>
                    <a:pt x="422922" y="0"/>
                  </a:lnTo>
                  <a:lnTo>
                    <a:pt x="411632" y="0"/>
                  </a:lnTo>
                  <a:lnTo>
                    <a:pt x="411988" y="35280"/>
                  </a:lnTo>
                  <a:lnTo>
                    <a:pt x="411632" y="34696"/>
                  </a:lnTo>
                  <a:lnTo>
                    <a:pt x="411632" y="57848"/>
                  </a:lnTo>
                  <a:lnTo>
                    <a:pt x="410908" y="68592"/>
                  </a:lnTo>
                  <a:lnTo>
                    <a:pt x="408203" y="77076"/>
                  </a:lnTo>
                  <a:lnTo>
                    <a:pt x="402704" y="82651"/>
                  </a:lnTo>
                  <a:lnTo>
                    <a:pt x="393649" y="84658"/>
                  </a:lnTo>
                  <a:lnTo>
                    <a:pt x="385368" y="82562"/>
                  </a:lnTo>
                  <a:lnTo>
                    <a:pt x="380555" y="76898"/>
                  </a:lnTo>
                  <a:lnTo>
                    <a:pt x="378320" y="68592"/>
                  </a:lnTo>
                  <a:lnTo>
                    <a:pt x="377799" y="58915"/>
                  </a:lnTo>
                  <a:lnTo>
                    <a:pt x="377812" y="57848"/>
                  </a:lnTo>
                  <a:lnTo>
                    <a:pt x="378320" y="48323"/>
                  </a:lnTo>
                  <a:lnTo>
                    <a:pt x="380593" y="39903"/>
                  </a:lnTo>
                  <a:lnTo>
                    <a:pt x="385508" y="34201"/>
                  </a:lnTo>
                  <a:lnTo>
                    <a:pt x="394004" y="32105"/>
                  </a:lnTo>
                  <a:lnTo>
                    <a:pt x="402856" y="33896"/>
                  </a:lnTo>
                  <a:lnTo>
                    <a:pt x="408241" y="39293"/>
                  </a:lnTo>
                  <a:lnTo>
                    <a:pt x="410921" y="47536"/>
                  </a:lnTo>
                  <a:lnTo>
                    <a:pt x="411632" y="57848"/>
                  </a:lnTo>
                  <a:lnTo>
                    <a:pt x="411632" y="34696"/>
                  </a:lnTo>
                  <a:lnTo>
                    <a:pt x="410083" y="32105"/>
                  </a:lnTo>
                  <a:lnTo>
                    <a:pt x="407758" y="28219"/>
                  </a:lnTo>
                  <a:lnTo>
                    <a:pt x="401764" y="23634"/>
                  </a:lnTo>
                  <a:lnTo>
                    <a:pt x="390829" y="23634"/>
                  </a:lnTo>
                  <a:lnTo>
                    <a:pt x="379971" y="25882"/>
                  </a:lnTo>
                  <a:lnTo>
                    <a:pt x="372262" y="32550"/>
                  </a:lnTo>
                  <a:lnTo>
                    <a:pt x="367665" y="43573"/>
                  </a:lnTo>
                  <a:lnTo>
                    <a:pt x="366141" y="58915"/>
                  </a:lnTo>
                  <a:lnTo>
                    <a:pt x="367512" y="73088"/>
                  </a:lnTo>
                  <a:lnTo>
                    <a:pt x="371602" y="83997"/>
                  </a:lnTo>
                  <a:lnTo>
                    <a:pt x="379133" y="91008"/>
                  </a:lnTo>
                  <a:lnTo>
                    <a:pt x="390829" y="93484"/>
                  </a:lnTo>
                  <a:lnTo>
                    <a:pt x="401764" y="93484"/>
                  </a:lnTo>
                  <a:lnTo>
                    <a:pt x="408114" y="89242"/>
                  </a:lnTo>
                  <a:lnTo>
                    <a:pt x="410108" y="84658"/>
                  </a:lnTo>
                  <a:lnTo>
                    <a:pt x="411632" y="81140"/>
                  </a:lnTo>
                  <a:lnTo>
                    <a:pt x="412699" y="83959"/>
                  </a:lnTo>
                  <a:lnTo>
                    <a:pt x="411988" y="88544"/>
                  </a:lnTo>
                  <a:lnTo>
                    <a:pt x="412699" y="92075"/>
                  </a:lnTo>
                  <a:lnTo>
                    <a:pt x="423278" y="92075"/>
                  </a:lnTo>
                  <a:close/>
                </a:path>
                <a:path w="602615" h="117475">
                  <a:moveTo>
                    <a:pt x="501942" y="84658"/>
                  </a:moveTo>
                  <a:lnTo>
                    <a:pt x="494525" y="86423"/>
                  </a:lnTo>
                  <a:lnTo>
                    <a:pt x="491705" y="82194"/>
                  </a:lnTo>
                  <a:lnTo>
                    <a:pt x="491845" y="79375"/>
                  </a:lnTo>
                  <a:lnTo>
                    <a:pt x="491934" y="77520"/>
                  </a:lnTo>
                  <a:lnTo>
                    <a:pt x="492061" y="58915"/>
                  </a:lnTo>
                  <a:lnTo>
                    <a:pt x="492061" y="46215"/>
                  </a:lnTo>
                  <a:lnTo>
                    <a:pt x="466661" y="23634"/>
                  </a:lnTo>
                  <a:lnTo>
                    <a:pt x="456323" y="24663"/>
                  </a:lnTo>
                  <a:lnTo>
                    <a:pt x="448233" y="27914"/>
                  </a:lnTo>
                  <a:lnTo>
                    <a:pt x="442658" y="33604"/>
                  </a:lnTo>
                  <a:lnTo>
                    <a:pt x="439851" y="41986"/>
                  </a:lnTo>
                  <a:lnTo>
                    <a:pt x="451497" y="43040"/>
                  </a:lnTo>
                  <a:lnTo>
                    <a:pt x="451853" y="34569"/>
                  </a:lnTo>
                  <a:lnTo>
                    <a:pt x="457847" y="32461"/>
                  </a:lnTo>
                  <a:lnTo>
                    <a:pt x="466305" y="32105"/>
                  </a:lnTo>
                  <a:lnTo>
                    <a:pt x="477596" y="32105"/>
                  </a:lnTo>
                  <a:lnTo>
                    <a:pt x="481825" y="38811"/>
                  </a:lnTo>
                  <a:lnTo>
                    <a:pt x="480771" y="51155"/>
                  </a:lnTo>
                  <a:lnTo>
                    <a:pt x="480771" y="58915"/>
                  </a:lnTo>
                  <a:lnTo>
                    <a:pt x="479945" y="69532"/>
                  </a:lnTo>
                  <a:lnTo>
                    <a:pt x="476008" y="77520"/>
                  </a:lnTo>
                  <a:lnTo>
                    <a:pt x="469163" y="82715"/>
                  </a:lnTo>
                  <a:lnTo>
                    <a:pt x="459613" y="85013"/>
                  </a:lnTo>
                  <a:lnTo>
                    <a:pt x="452551" y="85013"/>
                  </a:lnTo>
                  <a:lnTo>
                    <a:pt x="448322" y="80429"/>
                  </a:lnTo>
                  <a:lnTo>
                    <a:pt x="448322" y="73367"/>
                  </a:lnTo>
                  <a:lnTo>
                    <a:pt x="451256" y="64363"/>
                  </a:lnTo>
                  <a:lnTo>
                    <a:pt x="458863" y="60325"/>
                  </a:lnTo>
                  <a:lnTo>
                    <a:pt x="469303" y="59182"/>
                  </a:lnTo>
                  <a:lnTo>
                    <a:pt x="480771" y="58915"/>
                  </a:lnTo>
                  <a:lnTo>
                    <a:pt x="480771" y="51155"/>
                  </a:lnTo>
                  <a:lnTo>
                    <a:pt x="464604" y="51447"/>
                  </a:lnTo>
                  <a:lnTo>
                    <a:pt x="450392" y="53797"/>
                  </a:lnTo>
                  <a:lnTo>
                    <a:pt x="440347" y="60375"/>
                  </a:lnTo>
                  <a:lnTo>
                    <a:pt x="436676" y="73367"/>
                  </a:lnTo>
                  <a:lnTo>
                    <a:pt x="438086" y="81826"/>
                  </a:lnTo>
                  <a:lnTo>
                    <a:pt x="442150" y="88061"/>
                  </a:lnTo>
                  <a:lnTo>
                    <a:pt x="448589" y="91973"/>
                  </a:lnTo>
                  <a:lnTo>
                    <a:pt x="457136" y="93484"/>
                  </a:lnTo>
                  <a:lnTo>
                    <a:pt x="465645" y="92468"/>
                  </a:lnTo>
                  <a:lnTo>
                    <a:pt x="472046" y="89331"/>
                  </a:lnTo>
                  <a:lnTo>
                    <a:pt x="476694" y="85013"/>
                  </a:lnTo>
                  <a:lnTo>
                    <a:pt x="476986" y="84747"/>
                  </a:lnTo>
                  <a:lnTo>
                    <a:pt x="481126" y="79375"/>
                  </a:lnTo>
                  <a:lnTo>
                    <a:pt x="482536" y="86652"/>
                  </a:lnTo>
                  <a:lnTo>
                    <a:pt x="487159" y="91097"/>
                  </a:lnTo>
                  <a:lnTo>
                    <a:pt x="493966" y="92760"/>
                  </a:lnTo>
                  <a:lnTo>
                    <a:pt x="501942" y="91719"/>
                  </a:lnTo>
                  <a:lnTo>
                    <a:pt x="501942" y="86423"/>
                  </a:lnTo>
                  <a:lnTo>
                    <a:pt x="501942" y="84658"/>
                  </a:lnTo>
                  <a:close/>
                </a:path>
                <a:path w="602615" h="117475">
                  <a:moveTo>
                    <a:pt x="536155" y="83248"/>
                  </a:moveTo>
                  <a:lnTo>
                    <a:pt x="529094" y="85725"/>
                  </a:lnTo>
                  <a:lnTo>
                    <a:pt x="522046" y="83959"/>
                  </a:lnTo>
                  <a:lnTo>
                    <a:pt x="522744" y="75488"/>
                  </a:lnTo>
                  <a:lnTo>
                    <a:pt x="522744" y="33159"/>
                  </a:lnTo>
                  <a:lnTo>
                    <a:pt x="535089" y="33159"/>
                  </a:lnTo>
                  <a:lnTo>
                    <a:pt x="535089" y="25044"/>
                  </a:lnTo>
                  <a:lnTo>
                    <a:pt x="522744" y="25044"/>
                  </a:lnTo>
                  <a:lnTo>
                    <a:pt x="522744" y="9880"/>
                  </a:lnTo>
                  <a:lnTo>
                    <a:pt x="515340" y="9880"/>
                  </a:lnTo>
                  <a:lnTo>
                    <a:pt x="512165" y="25044"/>
                  </a:lnTo>
                  <a:lnTo>
                    <a:pt x="503694" y="25044"/>
                  </a:lnTo>
                  <a:lnTo>
                    <a:pt x="503694" y="33159"/>
                  </a:lnTo>
                  <a:lnTo>
                    <a:pt x="511454" y="33159"/>
                  </a:lnTo>
                  <a:lnTo>
                    <a:pt x="511454" y="77965"/>
                  </a:lnTo>
                  <a:lnTo>
                    <a:pt x="513676" y="87147"/>
                  </a:lnTo>
                  <a:lnTo>
                    <a:pt x="519442" y="91986"/>
                  </a:lnTo>
                  <a:lnTo>
                    <a:pt x="527380" y="93243"/>
                  </a:lnTo>
                  <a:lnTo>
                    <a:pt x="536155" y="91719"/>
                  </a:lnTo>
                  <a:lnTo>
                    <a:pt x="536155" y="83248"/>
                  </a:lnTo>
                  <a:close/>
                </a:path>
                <a:path w="602615" h="117475">
                  <a:moveTo>
                    <a:pt x="602107" y="61023"/>
                  </a:moveTo>
                  <a:lnTo>
                    <a:pt x="590829" y="29756"/>
                  </a:lnTo>
                  <a:lnTo>
                    <a:pt x="590829" y="52209"/>
                  </a:lnTo>
                  <a:lnTo>
                    <a:pt x="554494" y="52209"/>
                  </a:lnTo>
                  <a:lnTo>
                    <a:pt x="554494" y="48336"/>
                  </a:lnTo>
                  <a:lnTo>
                    <a:pt x="555548" y="44805"/>
                  </a:lnTo>
                  <a:lnTo>
                    <a:pt x="556602" y="42329"/>
                  </a:lnTo>
                  <a:lnTo>
                    <a:pt x="565378" y="33604"/>
                  </a:lnTo>
                  <a:lnTo>
                    <a:pt x="577291" y="32854"/>
                  </a:lnTo>
                  <a:lnTo>
                    <a:pt x="587413" y="39306"/>
                  </a:lnTo>
                  <a:lnTo>
                    <a:pt x="590829" y="52209"/>
                  </a:lnTo>
                  <a:lnTo>
                    <a:pt x="590829" y="29756"/>
                  </a:lnTo>
                  <a:lnTo>
                    <a:pt x="586587" y="26301"/>
                  </a:lnTo>
                  <a:lnTo>
                    <a:pt x="572477" y="23634"/>
                  </a:lnTo>
                  <a:lnTo>
                    <a:pt x="559066" y="26009"/>
                  </a:lnTo>
                  <a:lnTo>
                    <a:pt x="549821" y="32854"/>
                  </a:lnTo>
                  <a:lnTo>
                    <a:pt x="544410" y="43726"/>
                  </a:lnTo>
                  <a:lnTo>
                    <a:pt x="542505" y="58204"/>
                  </a:lnTo>
                  <a:lnTo>
                    <a:pt x="544271" y="73088"/>
                  </a:lnTo>
                  <a:lnTo>
                    <a:pt x="550037" y="84175"/>
                  </a:lnTo>
                  <a:lnTo>
                    <a:pt x="559714" y="91097"/>
                  </a:lnTo>
                  <a:lnTo>
                    <a:pt x="573189" y="93484"/>
                  </a:lnTo>
                  <a:lnTo>
                    <a:pt x="582841" y="92392"/>
                  </a:lnTo>
                  <a:lnTo>
                    <a:pt x="590600" y="89242"/>
                  </a:lnTo>
                  <a:lnTo>
                    <a:pt x="595147" y="85369"/>
                  </a:lnTo>
                  <a:lnTo>
                    <a:pt x="596455" y="84251"/>
                  </a:lnTo>
                  <a:lnTo>
                    <a:pt x="600341" y="77609"/>
                  </a:lnTo>
                  <a:lnTo>
                    <a:pt x="590473" y="74790"/>
                  </a:lnTo>
                  <a:lnTo>
                    <a:pt x="588352" y="80784"/>
                  </a:lnTo>
                  <a:lnTo>
                    <a:pt x="582358" y="85369"/>
                  </a:lnTo>
                  <a:lnTo>
                    <a:pt x="554494" y="61023"/>
                  </a:lnTo>
                  <a:lnTo>
                    <a:pt x="602107" y="61023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416204" y="5021390"/>
              <a:ext cx="256787" cy="87476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95213" y="5021390"/>
              <a:ext cx="84655" cy="87476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800679" y="5021390"/>
              <a:ext cx="68782" cy="87476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7694689" y="5228260"/>
              <a:ext cx="1489075" cy="118745"/>
            </a:xfrm>
            <a:custGeom>
              <a:avLst/>
              <a:gdLst/>
              <a:ahLst/>
              <a:cxnLst/>
              <a:rect l="l" t="t" r="r" b="b"/>
              <a:pathLst>
                <a:path w="1489075" h="118745">
                  <a:moveTo>
                    <a:pt x="54063" y="92075"/>
                  </a:moveTo>
                  <a:lnTo>
                    <a:pt x="53708" y="25044"/>
                  </a:lnTo>
                  <a:lnTo>
                    <a:pt x="42773" y="25044"/>
                  </a:lnTo>
                  <a:lnTo>
                    <a:pt x="42849" y="44386"/>
                  </a:lnTo>
                  <a:lnTo>
                    <a:pt x="42811" y="63588"/>
                  </a:lnTo>
                  <a:lnTo>
                    <a:pt x="38354" y="78422"/>
                  </a:lnTo>
                  <a:lnTo>
                    <a:pt x="25133" y="84658"/>
                  </a:lnTo>
                  <a:lnTo>
                    <a:pt x="13843" y="85013"/>
                  </a:lnTo>
                  <a:lnTo>
                    <a:pt x="11379" y="78308"/>
                  </a:lnTo>
                  <a:lnTo>
                    <a:pt x="11379" y="25044"/>
                  </a:lnTo>
                  <a:lnTo>
                    <a:pt x="88" y="25044"/>
                  </a:lnTo>
                  <a:lnTo>
                    <a:pt x="76" y="47548"/>
                  </a:lnTo>
                  <a:lnTo>
                    <a:pt x="0" y="70116"/>
                  </a:lnTo>
                  <a:lnTo>
                    <a:pt x="5346" y="87249"/>
                  </a:lnTo>
                  <a:lnTo>
                    <a:pt x="21615" y="93484"/>
                  </a:lnTo>
                  <a:lnTo>
                    <a:pt x="32893" y="93129"/>
                  </a:lnTo>
                  <a:lnTo>
                    <a:pt x="38887" y="88188"/>
                  </a:lnTo>
                  <a:lnTo>
                    <a:pt x="42773" y="80429"/>
                  </a:lnTo>
                  <a:lnTo>
                    <a:pt x="43827" y="83248"/>
                  </a:lnTo>
                  <a:lnTo>
                    <a:pt x="43129" y="88544"/>
                  </a:lnTo>
                  <a:lnTo>
                    <a:pt x="43484" y="92075"/>
                  </a:lnTo>
                  <a:lnTo>
                    <a:pt x="54063" y="92075"/>
                  </a:lnTo>
                  <a:close/>
                </a:path>
                <a:path w="1489075" h="118745">
                  <a:moveTo>
                    <a:pt x="121437" y="73367"/>
                  </a:moveTo>
                  <a:lnTo>
                    <a:pt x="115023" y="59436"/>
                  </a:lnTo>
                  <a:lnTo>
                    <a:pt x="101904" y="54190"/>
                  </a:lnTo>
                  <a:lnTo>
                    <a:pt x="88049" y="50609"/>
                  </a:lnTo>
                  <a:lnTo>
                    <a:pt x="79451" y="41630"/>
                  </a:lnTo>
                  <a:lnTo>
                    <a:pt x="84251" y="34290"/>
                  </a:lnTo>
                  <a:lnTo>
                    <a:pt x="94538" y="32105"/>
                  </a:lnTo>
                  <a:lnTo>
                    <a:pt x="104952" y="34683"/>
                  </a:lnTo>
                  <a:lnTo>
                    <a:pt x="110147" y="41630"/>
                  </a:lnTo>
                  <a:lnTo>
                    <a:pt x="120370" y="40220"/>
                  </a:lnTo>
                  <a:lnTo>
                    <a:pt x="119316" y="34569"/>
                  </a:lnTo>
                  <a:lnTo>
                    <a:pt x="116141" y="30340"/>
                  </a:lnTo>
                  <a:lnTo>
                    <a:pt x="111912" y="27876"/>
                  </a:lnTo>
                  <a:lnTo>
                    <a:pt x="99034" y="24231"/>
                  </a:lnTo>
                  <a:lnTo>
                    <a:pt x="84569" y="24955"/>
                  </a:lnTo>
                  <a:lnTo>
                    <a:pt x="73025" y="30848"/>
                  </a:lnTo>
                  <a:lnTo>
                    <a:pt x="68872" y="42684"/>
                  </a:lnTo>
                  <a:lnTo>
                    <a:pt x="75628" y="56032"/>
                  </a:lnTo>
                  <a:lnTo>
                    <a:pt x="89027" y="61074"/>
                  </a:lnTo>
                  <a:lnTo>
                    <a:pt x="102755" y="64858"/>
                  </a:lnTo>
                  <a:lnTo>
                    <a:pt x="110502" y="74434"/>
                  </a:lnTo>
                  <a:lnTo>
                    <a:pt x="105143" y="82918"/>
                  </a:lnTo>
                  <a:lnTo>
                    <a:pt x="93611" y="85140"/>
                  </a:lnTo>
                  <a:lnTo>
                    <a:pt x="81876" y="82016"/>
                  </a:lnTo>
                  <a:lnTo>
                    <a:pt x="75933" y="74434"/>
                  </a:lnTo>
                  <a:lnTo>
                    <a:pt x="66052" y="76200"/>
                  </a:lnTo>
                  <a:lnTo>
                    <a:pt x="75946" y="89446"/>
                  </a:lnTo>
                  <a:lnTo>
                    <a:pt x="95199" y="93827"/>
                  </a:lnTo>
                  <a:lnTo>
                    <a:pt x="113715" y="88696"/>
                  </a:lnTo>
                  <a:lnTo>
                    <a:pt x="121437" y="73367"/>
                  </a:lnTo>
                  <a:close/>
                </a:path>
                <a:path w="1489075" h="118745">
                  <a:moveTo>
                    <a:pt x="190919" y="61023"/>
                  </a:moveTo>
                  <a:lnTo>
                    <a:pt x="190220" y="52209"/>
                  </a:lnTo>
                  <a:lnTo>
                    <a:pt x="189712" y="45656"/>
                  </a:lnTo>
                  <a:lnTo>
                    <a:pt x="184708" y="33870"/>
                  </a:lnTo>
                  <a:lnTo>
                    <a:pt x="183451" y="32854"/>
                  </a:lnTo>
                  <a:lnTo>
                    <a:pt x="179628" y="29756"/>
                  </a:lnTo>
                  <a:lnTo>
                    <a:pt x="179628" y="52209"/>
                  </a:lnTo>
                  <a:lnTo>
                    <a:pt x="143306" y="52209"/>
                  </a:lnTo>
                  <a:lnTo>
                    <a:pt x="143306" y="48336"/>
                  </a:lnTo>
                  <a:lnTo>
                    <a:pt x="144360" y="44805"/>
                  </a:lnTo>
                  <a:lnTo>
                    <a:pt x="145415" y="42329"/>
                  </a:lnTo>
                  <a:lnTo>
                    <a:pt x="154190" y="33604"/>
                  </a:lnTo>
                  <a:lnTo>
                    <a:pt x="166090" y="32854"/>
                  </a:lnTo>
                  <a:lnTo>
                    <a:pt x="176225" y="39306"/>
                  </a:lnTo>
                  <a:lnTo>
                    <a:pt x="179628" y="52209"/>
                  </a:lnTo>
                  <a:lnTo>
                    <a:pt x="179628" y="29756"/>
                  </a:lnTo>
                  <a:lnTo>
                    <a:pt x="175399" y="26301"/>
                  </a:lnTo>
                  <a:lnTo>
                    <a:pt x="161290" y="23634"/>
                  </a:lnTo>
                  <a:lnTo>
                    <a:pt x="147878" y="26009"/>
                  </a:lnTo>
                  <a:lnTo>
                    <a:pt x="138633" y="32854"/>
                  </a:lnTo>
                  <a:lnTo>
                    <a:pt x="133210" y="43726"/>
                  </a:lnTo>
                  <a:lnTo>
                    <a:pt x="131305" y="58204"/>
                  </a:lnTo>
                  <a:lnTo>
                    <a:pt x="133083" y="73088"/>
                  </a:lnTo>
                  <a:lnTo>
                    <a:pt x="138849" y="84175"/>
                  </a:lnTo>
                  <a:lnTo>
                    <a:pt x="148526" y="91097"/>
                  </a:lnTo>
                  <a:lnTo>
                    <a:pt x="162001" y="93484"/>
                  </a:lnTo>
                  <a:lnTo>
                    <a:pt x="171640" y="92392"/>
                  </a:lnTo>
                  <a:lnTo>
                    <a:pt x="179412" y="89242"/>
                  </a:lnTo>
                  <a:lnTo>
                    <a:pt x="183959" y="85369"/>
                  </a:lnTo>
                  <a:lnTo>
                    <a:pt x="185254" y="84251"/>
                  </a:lnTo>
                  <a:lnTo>
                    <a:pt x="189153" y="77609"/>
                  </a:lnTo>
                  <a:lnTo>
                    <a:pt x="179273" y="74790"/>
                  </a:lnTo>
                  <a:lnTo>
                    <a:pt x="177165" y="80784"/>
                  </a:lnTo>
                  <a:lnTo>
                    <a:pt x="171170" y="85369"/>
                  </a:lnTo>
                  <a:lnTo>
                    <a:pt x="143306" y="61023"/>
                  </a:lnTo>
                  <a:lnTo>
                    <a:pt x="190919" y="61023"/>
                  </a:lnTo>
                  <a:close/>
                </a:path>
                <a:path w="1489075" h="118745">
                  <a:moveTo>
                    <a:pt x="236778" y="24345"/>
                  </a:moveTo>
                  <a:lnTo>
                    <a:pt x="228663" y="24079"/>
                  </a:lnTo>
                  <a:lnTo>
                    <a:pt x="222707" y="26949"/>
                  </a:lnTo>
                  <a:lnTo>
                    <a:pt x="218668" y="32131"/>
                  </a:lnTo>
                  <a:lnTo>
                    <a:pt x="216319" y="38811"/>
                  </a:lnTo>
                  <a:lnTo>
                    <a:pt x="215252" y="35280"/>
                  </a:lnTo>
                  <a:lnTo>
                    <a:pt x="215963" y="29286"/>
                  </a:lnTo>
                  <a:lnTo>
                    <a:pt x="215607" y="25044"/>
                  </a:lnTo>
                  <a:lnTo>
                    <a:pt x="205028" y="25044"/>
                  </a:lnTo>
                  <a:lnTo>
                    <a:pt x="205384" y="92075"/>
                  </a:lnTo>
                  <a:lnTo>
                    <a:pt x="216674" y="92075"/>
                  </a:lnTo>
                  <a:lnTo>
                    <a:pt x="216535" y="71577"/>
                  </a:lnTo>
                  <a:lnTo>
                    <a:pt x="216928" y="51676"/>
                  </a:lnTo>
                  <a:lnTo>
                    <a:pt x="222224" y="37604"/>
                  </a:lnTo>
                  <a:lnTo>
                    <a:pt x="236778" y="34569"/>
                  </a:lnTo>
                  <a:lnTo>
                    <a:pt x="236778" y="24345"/>
                  </a:lnTo>
                  <a:close/>
                </a:path>
                <a:path w="1489075" h="118745">
                  <a:moveTo>
                    <a:pt x="301231" y="47002"/>
                  </a:moveTo>
                  <a:lnTo>
                    <a:pt x="296011" y="29870"/>
                  </a:lnTo>
                  <a:lnTo>
                    <a:pt x="279806" y="23634"/>
                  </a:lnTo>
                  <a:lnTo>
                    <a:pt x="268516" y="23990"/>
                  </a:lnTo>
                  <a:lnTo>
                    <a:pt x="262166" y="28575"/>
                  </a:lnTo>
                  <a:lnTo>
                    <a:pt x="258292" y="36334"/>
                  </a:lnTo>
                  <a:lnTo>
                    <a:pt x="257238" y="33515"/>
                  </a:lnTo>
                  <a:lnTo>
                    <a:pt x="257937" y="28575"/>
                  </a:lnTo>
                  <a:lnTo>
                    <a:pt x="257581" y="25044"/>
                  </a:lnTo>
                  <a:lnTo>
                    <a:pt x="247002" y="25044"/>
                  </a:lnTo>
                  <a:lnTo>
                    <a:pt x="247357" y="92075"/>
                  </a:lnTo>
                  <a:lnTo>
                    <a:pt x="258648" y="92075"/>
                  </a:lnTo>
                  <a:lnTo>
                    <a:pt x="258521" y="72885"/>
                  </a:lnTo>
                  <a:lnTo>
                    <a:pt x="258419" y="53670"/>
                  </a:lnTo>
                  <a:lnTo>
                    <a:pt x="262763" y="38747"/>
                  </a:lnTo>
                  <a:lnTo>
                    <a:pt x="275932" y="32461"/>
                  </a:lnTo>
                  <a:lnTo>
                    <a:pt x="286867" y="32105"/>
                  </a:lnTo>
                  <a:lnTo>
                    <a:pt x="289687" y="38455"/>
                  </a:lnTo>
                  <a:lnTo>
                    <a:pt x="289687" y="92075"/>
                  </a:lnTo>
                  <a:lnTo>
                    <a:pt x="300977" y="92075"/>
                  </a:lnTo>
                  <a:lnTo>
                    <a:pt x="301040" y="69570"/>
                  </a:lnTo>
                  <a:lnTo>
                    <a:pt x="301231" y="47002"/>
                  </a:lnTo>
                  <a:close/>
                </a:path>
                <a:path w="1489075" h="118745">
                  <a:moveTo>
                    <a:pt x="379628" y="84658"/>
                  </a:moveTo>
                  <a:lnTo>
                    <a:pt x="372224" y="86423"/>
                  </a:lnTo>
                  <a:lnTo>
                    <a:pt x="369404" y="82194"/>
                  </a:lnTo>
                  <a:lnTo>
                    <a:pt x="369544" y="79375"/>
                  </a:lnTo>
                  <a:lnTo>
                    <a:pt x="369633" y="77520"/>
                  </a:lnTo>
                  <a:lnTo>
                    <a:pt x="369747" y="58915"/>
                  </a:lnTo>
                  <a:lnTo>
                    <a:pt x="369747" y="46215"/>
                  </a:lnTo>
                  <a:lnTo>
                    <a:pt x="368020" y="36144"/>
                  </a:lnTo>
                  <a:lnTo>
                    <a:pt x="365137" y="32105"/>
                  </a:lnTo>
                  <a:lnTo>
                    <a:pt x="363004" y="29108"/>
                  </a:lnTo>
                  <a:lnTo>
                    <a:pt x="355015" y="24980"/>
                  </a:lnTo>
                  <a:lnTo>
                    <a:pt x="344360" y="23634"/>
                  </a:lnTo>
                  <a:lnTo>
                    <a:pt x="334022" y="24663"/>
                  </a:lnTo>
                  <a:lnTo>
                    <a:pt x="325932" y="27914"/>
                  </a:lnTo>
                  <a:lnTo>
                    <a:pt x="320344" y="33604"/>
                  </a:lnTo>
                  <a:lnTo>
                    <a:pt x="317550" y="41986"/>
                  </a:lnTo>
                  <a:lnTo>
                    <a:pt x="329184" y="43040"/>
                  </a:lnTo>
                  <a:lnTo>
                    <a:pt x="329539" y="34569"/>
                  </a:lnTo>
                  <a:lnTo>
                    <a:pt x="335534" y="32461"/>
                  </a:lnTo>
                  <a:lnTo>
                    <a:pt x="344004" y="32105"/>
                  </a:lnTo>
                  <a:lnTo>
                    <a:pt x="355295" y="32105"/>
                  </a:lnTo>
                  <a:lnTo>
                    <a:pt x="359524" y="38811"/>
                  </a:lnTo>
                  <a:lnTo>
                    <a:pt x="358470" y="51155"/>
                  </a:lnTo>
                  <a:lnTo>
                    <a:pt x="358470" y="58915"/>
                  </a:lnTo>
                  <a:lnTo>
                    <a:pt x="357644" y="69532"/>
                  </a:lnTo>
                  <a:lnTo>
                    <a:pt x="353707" y="77520"/>
                  </a:lnTo>
                  <a:lnTo>
                    <a:pt x="346862" y="82715"/>
                  </a:lnTo>
                  <a:lnTo>
                    <a:pt x="337299" y="85013"/>
                  </a:lnTo>
                  <a:lnTo>
                    <a:pt x="330250" y="85013"/>
                  </a:lnTo>
                  <a:lnTo>
                    <a:pt x="326009" y="80429"/>
                  </a:lnTo>
                  <a:lnTo>
                    <a:pt x="326009" y="73367"/>
                  </a:lnTo>
                  <a:lnTo>
                    <a:pt x="328955" y="64363"/>
                  </a:lnTo>
                  <a:lnTo>
                    <a:pt x="336550" y="60325"/>
                  </a:lnTo>
                  <a:lnTo>
                    <a:pt x="347002" y="59182"/>
                  </a:lnTo>
                  <a:lnTo>
                    <a:pt x="358470" y="58915"/>
                  </a:lnTo>
                  <a:lnTo>
                    <a:pt x="358470" y="51155"/>
                  </a:lnTo>
                  <a:lnTo>
                    <a:pt x="342303" y="51447"/>
                  </a:lnTo>
                  <a:lnTo>
                    <a:pt x="328091" y="53797"/>
                  </a:lnTo>
                  <a:lnTo>
                    <a:pt x="318046" y="60375"/>
                  </a:lnTo>
                  <a:lnTo>
                    <a:pt x="314375" y="73367"/>
                  </a:lnTo>
                  <a:lnTo>
                    <a:pt x="315785" y="81826"/>
                  </a:lnTo>
                  <a:lnTo>
                    <a:pt x="319836" y="88061"/>
                  </a:lnTo>
                  <a:lnTo>
                    <a:pt x="326275" y="91973"/>
                  </a:lnTo>
                  <a:lnTo>
                    <a:pt x="334835" y="93484"/>
                  </a:lnTo>
                  <a:lnTo>
                    <a:pt x="343344" y="92468"/>
                  </a:lnTo>
                  <a:lnTo>
                    <a:pt x="349732" y="89331"/>
                  </a:lnTo>
                  <a:lnTo>
                    <a:pt x="354393" y="85013"/>
                  </a:lnTo>
                  <a:lnTo>
                    <a:pt x="354672" y="84747"/>
                  </a:lnTo>
                  <a:lnTo>
                    <a:pt x="358813" y="79375"/>
                  </a:lnTo>
                  <a:lnTo>
                    <a:pt x="360235" y="86652"/>
                  </a:lnTo>
                  <a:lnTo>
                    <a:pt x="364858" y="91097"/>
                  </a:lnTo>
                  <a:lnTo>
                    <a:pt x="371665" y="92760"/>
                  </a:lnTo>
                  <a:lnTo>
                    <a:pt x="379628" y="91719"/>
                  </a:lnTo>
                  <a:lnTo>
                    <a:pt x="379628" y="86423"/>
                  </a:lnTo>
                  <a:lnTo>
                    <a:pt x="379628" y="84658"/>
                  </a:lnTo>
                  <a:close/>
                </a:path>
                <a:path w="1489075" h="118745">
                  <a:moveTo>
                    <a:pt x="477469" y="47663"/>
                  </a:moveTo>
                  <a:lnTo>
                    <a:pt x="472871" y="30314"/>
                  </a:lnTo>
                  <a:lnTo>
                    <a:pt x="457581" y="23634"/>
                  </a:lnTo>
                  <a:lnTo>
                    <a:pt x="446646" y="23990"/>
                  </a:lnTo>
                  <a:lnTo>
                    <a:pt x="441007" y="28930"/>
                  </a:lnTo>
                  <a:lnTo>
                    <a:pt x="437121" y="36334"/>
                  </a:lnTo>
                  <a:lnTo>
                    <a:pt x="430530" y="26708"/>
                  </a:lnTo>
                  <a:lnTo>
                    <a:pt x="418515" y="23901"/>
                  </a:lnTo>
                  <a:lnTo>
                    <a:pt x="406374" y="27305"/>
                  </a:lnTo>
                  <a:lnTo>
                    <a:pt x="399376" y="36334"/>
                  </a:lnTo>
                  <a:lnTo>
                    <a:pt x="398322" y="33515"/>
                  </a:lnTo>
                  <a:lnTo>
                    <a:pt x="399034" y="28575"/>
                  </a:lnTo>
                  <a:lnTo>
                    <a:pt x="398678" y="25044"/>
                  </a:lnTo>
                  <a:lnTo>
                    <a:pt x="388099" y="25044"/>
                  </a:lnTo>
                  <a:lnTo>
                    <a:pt x="388442" y="92075"/>
                  </a:lnTo>
                  <a:lnTo>
                    <a:pt x="399376" y="92075"/>
                  </a:lnTo>
                  <a:lnTo>
                    <a:pt x="399427" y="73279"/>
                  </a:lnTo>
                  <a:lnTo>
                    <a:pt x="399211" y="54190"/>
                  </a:lnTo>
                  <a:lnTo>
                    <a:pt x="402958" y="39141"/>
                  </a:lnTo>
                  <a:lnTo>
                    <a:pt x="414909" y="32461"/>
                  </a:lnTo>
                  <a:lnTo>
                    <a:pt x="425488" y="31750"/>
                  </a:lnTo>
                  <a:lnTo>
                    <a:pt x="427253" y="39154"/>
                  </a:lnTo>
                  <a:lnTo>
                    <a:pt x="427253" y="92075"/>
                  </a:lnTo>
                  <a:lnTo>
                    <a:pt x="438188" y="92075"/>
                  </a:lnTo>
                  <a:lnTo>
                    <a:pt x="438175" y="73380"/>
                  </a:lnTo>
                  <a:lnTo>
                    <a:pt x="437870" y="54190"/>
                  </a:lnTo>
                  <a:lnTo>
                    <a:pt x="441604" y="39039"/>
                  </a:lnTo>
                  <a:lnTo>
                    <a:pt x="453707" y="32461"/>
                  </a:lnTo>
                  <a:lnTo>
                    <a:pt x="464286" y="32105"/>
                  </a:lnTo>
                  <a:lnTo>
                    <a:pt x="466051" y="39154"/>
                  </a:lnTo>
                  <a:lnTo>
                    <a:pt x="466051" y="92075"/>
                  </a:lnTo>
                  <a:lnTo>
                    <a:pt x="476986" y="92075"/>
                  </a:lnTo>
                  <a:lnTo>
                    <a:pt x="476973" y="70116"/>
                  </a:lnTo>
                  <a:lnTo>
                    <a:pt x="477469" y="47663"/>
                  </a:lnTo>
                  <a:close/>
                </a:path>
                <a:path w="1489075" h="118745">
                  <a:moveTo>
                    <a:pt x="549998" y="61023"/>
                  </a:moveTo>
                  <a:lnTo>
                    <a:pt x="549300" y="52209"/>
                  </a:lnTo>
                  <a:lnTo>
                    <a:pt x="548792" y="45656"/>
                  </a:lnTo>
                  <a:lnTo>
                    <a:pt x="543775" y="33870"/>
                  </a:lnTo>
                  <a:lnTo>
                    <a:pt x="542531" y="32854"/>
                  </a:lnTo>
                  <a:lnTo>
                    <a:pt x="538708" y="29756"/>
                  </a:lnTo>
                  <a:lnTo>
                    <a:pt x="538708" y="52209"/>
                  </a:lnTo>
                  <a:lnTo>
                    <a:pt x="502373" y="52209"/>
                  </a:lnTo>
                  <a:lnTo>
                    <a:pt x="502373" y="48336"/>
                  </a:lnTo>
                  <a:lnTo>
                    <a:pt x="503440" y="44805"/>
                  </a:lnTo>
                  <a:lnTo>
                    <a:pt x="504494" y="42329"/>
                  </a:lnTo>
                  <a:lnTo>
                    <a:pt x="513270" y="33604"/>
                  </a:lnTo>
                  <a:lnTo>
                    <a:pt x="525170" y="32854"/>
                  </a:lnTo>
                  <a:lnTo>
                    <a:pt x="535305" y="39306"/>
                  </a:lnTo>
                  <a:lnTo>
                    <a:pt x="538708" y="52209"/>
                  </a:lnTo>
                  <a:lnTo>
                    <a:pt x="538708" y="29756"/>
                  </a:lnTo>
                  <a:lnTo>
                    <a:pt x="534466" y="26301"/>
                  </a:lnTo>
                  <a:lnTo>
                    <a:pt x="520369" y="23634"/>
                  </a:lnTo>
                  <a:lnTo>
                    <a:pt x="506958" y="26009"/>
                  </a:lnTo>
                  <a:lnTo>
                    <a:pt x="497700" y="32854"/>
                  </a:lnTo>
                  <a:lnTo>
                    <a:pt x="492290" y="43726"/>
                  </a:lnTo>
                  <a:lnTo>
                    <a:pt x="490385" y="58204"/>
                  </a:lnTo>
                  <a:lnTo>
                    <a:pt x="492150" y="73088"/>
                  </a:lnTo>
                  <a:lnTo>
                    <a:pt x="497928" y="84175"/>
                  </a:lnTo>
                  <a:lnTo>
                    <a:pt x="507593" y="91097"/>
                  </a:lnTo>
                  <a:lnTo>
                    <a:pt x="521068" y="93484"/>
                  </a:lnTo>
                  <a:lnTo>
                    <a:pt x="530720" y="92392"/>
                  </a:lnTo>
                  <a:lnTo>
                    <a:pt x="538492" y="89242"/>
                  </a:lnTo>
                  <a:lnTo>
                    <a:pt x="543039" y="85369"/>
                  </a:lnTo>
                  <a:lnTo>
                    <a:pt x="544334" y="84251"/>
                  </a:lnTo>
                  <a:lnTo>
                    <a:pt x="548233" y="77609"/>
                  </a:lnTo>
                  <a:lnTo>
                    <a:pt x="538353" y="74790"/>
                  </a:lnTo>
                  <a:lnTo>
                    <a:pt x="536244" y="80784"/>
                  </a:lnTo>
                  <a:lnTo>
                    <a:pt x="530250" y="85369"/>
                  </a:lnTo>
                  <a:lnTo>
                    <a:pt x="502373" y="61023"/>
                  </a:lnTo>
                  <a:lnTo>
                    <a:pt x="549998" y="61023"/>
                  </a:lnTo>
                  <a:close/>
                </a:path>
                <a:path w="1489075" h="118745">
                  <a:moveTo>
                    <a:pt x="745502" y="4597"/>
                  </a:moveTo>
                  <a:lnTo>
                    <a:pt x="732815" y="4597"/>
                  </a:lnTo>
                  <a:lnTo>
                    <a:pt x="703529" y="81483"/>
                  </a:lnTo>
                  <a:lnTo>
                    <a:pt x="674255" y="4597"/>
                  </a:lnTo>
                  <a:lnTo>
                    <a:pt x="661911" y="4597"/>
                  </a:lnTo>
                  <a:lnTo>
                    <a:pt x="697534" y="92075"/>
                  </a:lnTo>
                  <a:lnTo>
                    <a:pt x="709536" y="92075"/>
                  </a:lnTo>
                  <a:lnTo>
                    <a:pt x="745502" y="4597"/>
                  </a:lnTo>
                  <a:close/>
                </a:path>
                <a:path w="1489075" h="118745">
                  <a:moveTo>
                    <a:pt x="820635" y="92075"/>
                  </a:moveTo>
                  <a:lnTo>
                    <a:pt x="810501" y="66675"/>
                  </a:lnTo>
                  <a:lnTo>
                    <a:pt x="806704" y="57150"/>
                  </a:lnTo>
                  <a:lnTo>
                    <a:pt x="795248" y="28473"/>
                  </a:lnTo>
                  <a:lnTo>
                    <a:pt x="795248" y="57150"/>
                  </a:lnTo>
                  <a:lnTo>
                    <a:pt x="762444" y="57150"/>
                  </a:lnTo>
                  <a:lnTo>
                    <a:pt x="766610" y="46494"/>
                  </a:lnTo>
                  <a:lnTo>
                    <a:pt x="770953" y="35979"/>
                  </a:lnTo>
                  <a:lnTo>
                    <a:pt x="775093" y="25209"/>
                  </a:lnTo>
                  <a:lnTo>
                    <a:pt x="778662" y="13766"/>
                  </a:lnTo>
                  <a:lnTo>
                    <a:pt x="795248" y="57150"/>
                  </a:lnTo>
                  <a:lnTo>
                    <a:pt x="795248" y="28473"/>
                  </a:lnTo>
                  <a:lnTo>
                    <a:pt x="789381" y="13766"/>
                  </a:lnTo>
                  <a:lnTo>
                    <a:pt x="785723" y="4597"/>
                  </a:lnTo>
                  <a:lnTo>
                    <a:pt x="772312" y="4597"/>
                  </a:lnTo>
                  <a:lnTo>
                    <a:pt x="736688" y="92075"/>
                  </a:lnTo>
                  <a:lnTo>
                    <a:pt x="749033" y="92075"/>
                  </a:lnTo>
                  <a:lnTo>
                    <a:pt x="758913" y="66675"/>
                  </a:lnTo>
                  <a:lnTo>
                    <a:pt x="798766" y="66675"/>
                  </a:lnTo>
                  <a:lnTo>
                    <a:pt x="808647" y="92075"/>
                  </a:lnTo>
                  <a:lnTo>
                    <a:pt x="820635" y="92075"/>
                  </a:lnTo>
                  <a:close/>
                </a:path>
                <a:path w="1489075" h="118745">
                  <a:moveTo>
                    <a:pt x="906703" y="92075"/>
                  </a:moveTo>
                  <a:lnTo>
                    <a:pt x="882942" y="55740"/>
                  </a:lnTo>
                  <a:lnTo>
                    <a:pt x="882015" y="54330"/>
                  </a:lnTo>
                  <a:lnTo>
                    <a:pt x="890778" y="51612"/>
                  </a:lnTo>
                  <a:lnTo>
                    <a:pt x="897305" y="46659"/>
                  </a:lnTo>
                  <a:lnTo>
                    <a:pt x="901560" y="39293"/>
                  </a:lnTo>
                  <a:lnTo>
                    <a:pt x="903173" y="29641"/>
                  </a:lnTo>
                  <a:lnTo>
                    <a:pt x="897343" y="14020"/>
                  </a:lnTo>
                  <a:lnTo>
                    <a:pt x="896658" y="12179"/>
                  </a:lnTo>
                  <a:lnTo>
                    <a:pt x="891540" y="10172"/>
                  </a:lnTo>
                  <a:lnTo>
                    <a:pt x="891540" y="29984"/>
                  </a:lnTo>
                  <a:lnTo>
                    <a:pt x="886968" y="41402"/>
                  </a:lnTo>
                  <a:lnTo>
                    <a:pt x="875309" y="45948"/>
                  </a:lnTo>
                  <a:lnTo>
                    <a:pt x="860996" y="46609"/>
                  </a:lnTo>
                  <a:lnTo>
                    <a:pt x="843216" y="46570"/>
                  </a:lnTo>
                  <a:lnTo>
                    <a:pt x="843216" y="14109"/>
                  </a:lnTo>
                  <a:lnTo>
                    <a:pt x="859243" y="14020"/>
                  </a:lnTo>
                  <a:lnTo>
                    <a:pt x="874915" y="14376"/>
                  </a:lnTo>
                  <a:lnTo>
                    <a:pt x="886815" y="18580"/>
                  </a:lnTo>
                  <a:lnTo>
                    <a:pt x="891540" y="29984"/>
                  </a:lnTo>
                  <a:lnTo>
                    <a:pt x="891540" y="10172"/>
                  </a:lnTo>
                  <a:lnTo>
                    <a:pt x="879284" y="5346"/>
                  </a:lnTo>
                  <a:lnTo>
                    <a:pt x="855954" y="4381"/>
                  </a:lnTo>
                  <a:lnTo>
                    <a:pt x="831570" y="4597"/>
                  </a:lnTo>
                  <a:lnTo>
                    <a:pt x="831570" y="92075"/>
                  </a:lnTo>
                  <a:lnTo>
                    <a:pt x="843216" y="92075"/>
                  </a:lnTo>
                  <a:lnTo>
                    <a:pt x="843216" y="55740"/>
                  </a:lnTo>
                  <a:lnTo>
                    <a:pt x="870369" y="55740"/>
                  </a:lnTo>
                  <a:lnTo>
                    <a:pt x="893305" y="92075"/>
                  </a:lnTo>
                  <a:lnTo>
                    <a:pt x="906703" y="92075"/>
                  </a:lnTo>
                  <a:close/>
                </a:path>
                <a:path w="1489075" h="118745">
                  <a:moveTo>
                    <a:pt x="999121" y="70205"/>
                  </a:moveTo>
                  <a:lnTo>
                    <a:pt x="989596" y="65265"/>
                  </a:lnTo>
                  <a:lnTo>
                    <a:pt x="985050" y="72288"/>
                  </a:lnTo>
                  <a:lnTo>
                    <a:pt x="979411" y="78130"/>
                  </a:lnTo>
                  <a:lnTo>
                    <a:pt x="971994" y="82130"/>
                  </a:lnTo>
                  <a:lnTo>
                    <a:pt x="962088" y="83604"/>
                  </a:lnTo>
                  <a:lnTo>
                    <a:pt x="948245" y="81013"/>
                  </a:lnTo>
                  <a:lnTo>
                    <a:pt x="938453" y="73723"/>
                  </a:lnTo>
                  <a:lnTo>
                    <a:pt x="932624" y="62471"/>
                  </a:lnTo>
                  <a:lnTo>
                    <a:pt x="930694" y="47980"/>
                  </a:lnTo>
                  <a:lnTo>
                    <a:pt x="932561" y="33743"/>
                  </a:lnTo>
                  <a:lnTo>
                    <a:pt x="938237" y="22707"/>
                  </a:lnTo>
                  <a:lnTo>
                    <a:pt x="947801" y="15582"/>
                  </a:lnTo>
                  <a:lnTo>
                    <a:pt x="961377" y="13055"/>
                  </a:lnTo>
                  <a:lnTo>
                    <a:pt x="970559" y="14147"/>
                  </a:lnTo>
                  <a:lnTo>
                    <a:pt x="977963" y="17284"/>
                  </a:lnTo>
                  <a:lnTo>
                    <a:pt x="983500" y="22288"/>
                  </a:lnTo>
                  <a:lnTo>
                    <a:pt x="987132" y="28930"/>
                  </a:lnTo>
                  <a:lnTo>
                    <a:pt x="998410" y="25044"/>
                  </a:lnTo>
                  <a:lnTo>
                    <a:pt x="995591" y="17995"/>
                  </a:lnTo>
                  <a:lnTo>
                    <a:pt x="991362" y="12001"/>
                  </a:lnTo>
                  <a:lnTo>
                    <a:pt x="984656" y="8826"/>
                  </a:lnTo>
                  <a:lnTo>
                    <a:pt x="960958" y="3530"/>
                  </a:lnTo>
                  <a:lnTo>
                    <a:pt x="939241" y="9093"/>
                  </a:lnTo>
                  <a:lnTo>
                    <a:pt x="923747" y="24295"/>
                  </a:lnTo>
                  <a:lnTo>
                    <a:pt x="918705" y="47980"/>
                  </a:lnTo>
                  <a:lnTo>
                    <a:pt x="921994" y="66840"/>
                  </a:lnTo>
                  <a:lnTo>
                    <a:pt x="929982" y="81178"/>
                  </a:lnTo>
                  <a:lnTo>
                    <a:pt x="943000" y="90284"/>
                  </a:lnTo>
                  <a:lnTo>
                    <a:pt x="961377" y="93484"/>
                  </a:lnTo>
                  <a:lnTo>
                    <a:pt x="974712" y="91732"/>
                  </a:lnTo>
                  <a:lnTo>
                    <a:pt x="985278" y="86868"/>
                  </a:lnTo>
                  <a:lnTo>
                    <a:pt x="993317" y="79489"/>
                  </a:lnTo>
                  <a:lnTo>
                    <a:pt x="999121" y="70205"/>
                  </a:lnTo>
                  <a:close/>
                </a:path>
                <a:path w="1489075" h="118745">
                  <a:moveTo>
                    <a:pt x="1085189" y="4597"/>
                  </a:moveTo>
                  <a:lnTo>
                    <a:pt x="1073200" y="4597"/>
                  </a:lnTo>
                  <a:lnTo>
                    <a:pt x="1073200" y="41630"/>
                  </a:lnTo>
                  <a:lnTo>
                    <a:pt x="1025931" y="41630"/>
                  </a:lnTo>
                  <a:lnTo>
                    <a:pt x="1025931" y="4597"/>
                  </a:lnTo>
                  <a:lnTo>
                    <a:pt x="1014285" y="4597"/>
                  </a:lnTo>
                  <a:lnTo>
                    <a:pt x="1014285" y="92075"/>
                  </a:lnTo>
                  <a:lnTo>
                    <a:pt x="1025931" y="92075"/>
                  </a:lnTo>
                  <a:lnTo>
                    <a:pt x="1025931" y="51498"/>
                  </a:lnTo>
                  <a:lnTo>
                    <a:pt x="1073200" y="51498"/>
                  </a:lnTo>
                  <a:lnTo>
                    <a:pt x="1073200" y="92075"/>
                  </a:lnTo>
                  <a:lnTo>
                    <a:pt x="1085189" y="92075"/>
                  </a:lnTo>
                  <a:lnTo>
                    <a:pt x="1085189" y="4597"/>
                  </a:lnTo>
                  <a:close/>
                </a:path>
                <a:path w="1489075" h="118745">
                  <a:moveTo>
                    <a:pt x="1179372" y="92075"/>
                  </a:moveTo>
                  <a:lnTo>
                    <a:pt x="1169225" y="66675"/>
                  </a:lnTo>
                  <a:lnTo>
                    <a:pt x="1165428" y="57150"/>
                  </a:lnTo>
                  <a:lnTo>
                    <a:pt x="1153972" y="28473"/>
                  </a:lnTo>
                  <a:lnTo>
                    <a:pt x="1153972" y="57150"/>
                  </a:lnTo>
                  <a:lnTo>
                    <a:pt x="1121168" y="57150"/>
                  </a:lnTo>
                  <a:lnTo>
                    <a:pt x="1125334" y="46494"/>
                  </a:lnTo>
                  <a:lnTo>
                    <a:pt x="1129677" y="35979"/>
                  </a:lnTo>
                  <a:lnTo>
                    <a:pt x="1133817" y="25209"/>
                  </a:lnTo>
                  <a:lnTo>
                    <a:pt x="1137386" y="13766"/>
                  </a:lnTo>
                  <a:lnTo>
                    <a:pt x="1153972" y="57150"/>
                  </a:lnTo>
                  <a:lnTo>
                    <a:pt x="1153972" y="28473"/>
                  </a:lnTo>
                  <a:lnTo>
                    <a:pt x="1148105" y="13766"/>
                  </a:lnTo>
                  <a:lnTo>
                    <a:pt x="1144447" y="4597"/>
                  </a:lnTo>
                  <a:lnTo>
                    <a:pt x="1131036" y="4597"/>
                  </a:lnTo>
                  <a:lnTo>
                    <a:pt x="1095413" y="92075"/>
                  </a:lnTo>
                  <a:lnTo>
                    <a:pt x="1107757" y="92075"/>
                  </a:lnTo>
                  <a:lnTo>
                    <a:pt x="1117638" y="66675"/>
                  </a:lnTo>
                  <a:lnTo>
                    <a:pt x="1157503" y="66675"/>
                  </a:lnTo>
                  <a:lnTo>
                    <a:pt x="1167371" y="92075"/>
                  </a:lnTo>
                  <a:lnTo>
                    <a:pt x="1179372" y="92075"/>
                  </a:lnTo>
                  <a:close/>
                </a:path>
                <a:path w="1489075" h="118745">
                  <a:moveTo>
                    <a:pt x="1265428" y="92075"/>
                  </a:moveTo>
                  <a:lnTo>
                    <a:pt x="1241666" y="55740"/>
                  </a:lnTo>
                  <a:lnTo>
                    <a:pt x="1240739" y="54330"/>
                  </a:lnTo>
                  <a:lnTo>
                    <a:pt x="1249502" y="51612"/>
                  </a:lnTo>
                  <a:lnTo>
                    <a:pt x="1256030" y="46659"/>
                  </a:lnTo>
                  <a:lnTo>
                    <a:pt x="1260284" y="39293"/>
                  </a:lnTo>
                  <a:lnTo>
                    <a:pt x="1261910" y="29641"/>
                  </a:lnTo>
                  <a:lnTo>
                    <a:pt x="1256068" y="14020"/>
                  </a:lnTo>
                  <a:lnTo>
                    <a:pt x="1255382" y="12179"/>
                  </a:lnTo>
                  <a:lnTo>
                    <a:pt x="1250264" y="10172"/>
                  </a:lnTo>
                  <a:lnTo>
                    <a:pt x="1250264" y="29984"/>
                  </a:lnTo>
                  <a:lnTo>
                    <a:pt x="1245692" y="41402"/>
                  </a:lnTo>
                  <a:lnTo>
                    <a:pt x="1234033" y="45948"/>
                  </a:lnTo>
                  <a:lnTo>
                    <a:pt x="1219733" y="46609"/>
                  </a:lnTo>
                  <a:lnTo>
                    <a:pt x="1201940" y="46570"/>
                  </a:lnTo>
                  <a:lnTo>
                    <a:pt x="1201940" y="14109"/>
                  </a:lnTo>
                  <a:lnTo>
                    <a:pt x="1217968" y="14020"/>
                  </a:lnTo>
                  <a:lnTo>
                    <a:pt x="1233639" y="14376"/>
                  </a:lnTo>
                  <a:lnTo>
                    <a:pt x="1245539" y="18580"/>
                  </a:lnTo>
                  <a:lnTo>
                    <a:pt x="1250264" y="29984"/>
                  </a:lnTo>
                  <a:lnTo>
                    <a:pt x="1250264" y="10172"/>
                  </a:lnTo>
                  <a:lnTo>
                    <a:pt x="1238008" y="5346"/>
                  </a:lnTo>
                  <a:lnTo>
                    <a:pt x="1214678" y="4381"/>
                  </a:lnTo>
                  <a:lnTo>
                    <a:pt x="1190294" y="4597"/>
                  </a:lnTo>
                  <a:lnTo>
                    <a:pt x="1190294" y="92075"/>
                  </a:lnTo>
                  <a:lnTo>
                    <a:pt x="1201940" y="92075"/>
                  </a:lnTo>
                  <a:lnTo>
                    <a:pt x="1201940" y="55740"/>
                  </a:lnTo>
                  <a:lnTo>
                    <a:pt x="1229106" y="55740"/>
                  </a:lnTo>
                  <a:lnTo>
                    <a:pt x="1252029" y="92075"/>
                  </a:lnTo>
                  <a:lnTo>
                    <a:pt x="1265428" y="92075"/>
                  </a:lnTo>
                  <a:close/>
                </a:path>
                <a:path w="1489075" h="118745">
                  <a:moveTo>
                    <a:pt x="1312697" y="0"/>
                  </a:moveTo>
                  <a:lnTo>
                    <a:pt x="1301762" y="0"/>
                  </a:lnTo>
                  <a:lnTo>
                    <a:pt x="1292669" y="11544"/>
                  </a:lnTo>
                  <a:lnTo>
                    <a:pt x="1285405" y="24828"/>
                  </a:lnTo>
                  <a:lnTo>
                    <a:pt x="1280579" y="40436"/>
                  </a:lnTo>
                  <a:lnTo>
                    <a:pt x="1278839" y="58915"/>
                  </a:lnTo>
                  <a:lnTo>
                    <a:pt x="1280528" y="77597"/>
                  </a:lnTo>
                  <a:lnTo>
                    <a:pt x="1285278" y="93345"/>
                  </a:lnTo>
                  <a:lnTo>
                    <a:pt x="1292529" y="106781"/>
                  </a:lnTo>
                  <a:lnTo>
                    <a:pt x="1301762" y="118529"/>
                  </a:lnTo>
                  <a:lnTo>
                    <a:pt x="1312697" y="118529"/>
                  </a:lnTo>
                  <a:lnTo>
                    <a:pt x="1303515" y="106934"/>
                  </a:lnTo>
                  <a:lnTo>
                    <a:pt x="1296390" y="93522"/>
                  </a:lnTo>
                  <a:lnTo>
                    <a:pt x="1291767" y="77800"/>
                  </a:lnTo>
                  <a:lnTo>
                    <a:pt x="1290129" y="59270"/>
                  </a:lnTo>
                  <a:lnTo>
                    <a:pt x="1291767" y="40728"/>
                  </a:lnTo>
                  <a:lnTo>
                    <a:pt x="1296390" y="25006"/>
                  </a:lnTo>
                  <a:lnTo>
                    <a:pt x="1303515" y="11595"/>
                  </a:lnTo>
                  <a:lnTo>
                    <a:pt x="1312697" y="0"/>
                  </a:lnTo>
                  <a:close/>
                </a:path>
                <a:path w="1489075" h="118745">
                  <a:moveTo>
                    <a:pt x="1377251" y="82550"/>
                  </a:moveTo>
                  <a:lnTo>
                    <a:pt x="1331747" y="82550"/>
                  </a:lnTo>
                  <a:lnTo>
                    <a:pt x="1333868" y="77254"/>
                  </a:lnTo>
                  <a:lnTo>
                    <a:pt x="1338097" y="73367"/>
                  </a:lnTo>
                  <a:lnTo>
                    <a:pt x="1341970" y="69494"/>
                  </a:lnTo>
                  <a:lnTo>
                    <a:pt x="1363840" y="50088"/>
                  </a:lnTo>
                  <a:lnTo>
                    <a:pt x="1372984" y="35775"/>
                  </a:lnTo>
                  <a:lnTo>
                    <a:pt x="1373720" y="19939"/>
                  </a:lnTo>
                  <a:lnTo>
                    <a:pt x="1365732" y="7531"/>
                  </a:lnTo>
                  <a:lnTo>
                    <a:pt x="1348676" y="3530"/>
                  </a:lnTo>
                  <a:lnTo>
                    <a:pt x="1337513" y="5626"/>
                  </a:lnTo>
                  <a:lnTo>
                    <a:pt x="1328966" y="9931"/>
                  </a:lnTo>
                  <a:lnTo>
                    <a:pt x="1323136" y="16675"/>
                  </a:lnTo>
                  <a:lnTo>
                    <a:pt x="1320101" y="26111"/>
                  </a:lnTo>
                  <a:lnTo>
                    <a:pt x="1331391" y="27165"/>
                  </a:lnTo>
                  <a:lnTo>
                    <a:pt x="1332445" y="17995"/>
                  </a:lnTo>
                  <a:lnTo>
                    <a:pt x="1338453" y="12700"/>
                  </a:lnTo>
                  <a:lnTo>
                    <a:pt x="1358900" y="12700"/>
                  </a:lnTo>
                  <a:lnTo>
                    <a:pt x="1364551" y="17995"/>
                  </a:lnTo>
                  <a:lnTo>
                    <a:pt x="1364551" y="27876"/>
                  </a:lnTo>
                  <a:lnTo>
                    <a:pt x="1357591" y="46088"/>
                  </a:lnTo>
                  <a:lnTo>
                    <a:pt x="1342237" y="58508"/>
                  </a:lnTo>
                  <a:lnTo>
                    <a:pt x="1326756" y="71666"/>
                  </a:lnTo>
                  <a:lnTo>
                    <a:pt x="1319403" y="92075"/>
                  </a:lnTo>
                  <a:lnTo>
                    <a:pt x="1377251" y="92075"/>
                  </a:lnTo>
                  <a:lnTo>
                    <a:pt x="1377251" y="82550"/>
                  </a:lnTo>
                  <a:close/>
                </a:path>
                <a:path w="1489075" h="118745">
                  <a:moveTo>
                    <a:pt x="1449209" y="48336"/>
                  </a:moveTo>
                  <a:lnTo>
                    <a:pt x="1447888" y="30619"/>
                  </a:lnTo>
                  <a:lnTo>
                    <a:pt x="1443202" y="16408"/>
                  </a:lnTo>
                  <a:lnTo>
                    <a:pt x="1439265" y="12357"/>
                  </a:lnTo>
                  <a:lnTo>
                    <a:pt x="1437919" y="10972"/>
                  </a:lnTo>
                  <a:lnTo>
                    <a:pt x="1437919" y="48336"/>
                  </a:lnTo>
                  <a:lnTo>
                    <a:pt x="1437271" y="61836"/>
                  </a:lnTo>
                  <a:lnTo>
                    <a:pt x="1434604" y="73329"/>
                  </a:lnTo>
                  <a:lnTo>
                    <a:pt x="1428838" y="81318"/>
                  </a:lnTo>
                  <a:lnTo>
                    <a:pt x="1418869" y="84302"/>
                  </a:lnTo>
                  <a:lnTo>
                    <a:pt x="1408607" y="81318"/>
                  </a:lnTo>
                  <a:lnTo>
                    <a:pt x="1402867" y="73329"/>
                  </a:lnTo>
                  <a:lnTo>
                    <a:pt x="1400365" y="61836"/>
                  </a:lnTo>
                  <a:lnTo>
                    <a:pt x="1399819" y="48336"/>
                  </a:lnTo>
                  <a:lnTo>
                    <a:pt x="1400327" y="34671"/>
                  </a:lnTo>
                  <a:lnTo>
                    <a:pt x="1402778" y="23202"/>
                  </a:lnTo>
                  <a:lnTo>
                    <a:pt x="1408607" y="15290"/>
                  </a:lnTo>
                  <a:lnTo>
                    <a:pt x="1419225" y="12357"/>
                  </a:lnTo>
                  <a:lnTo>
                    <a:pt x="1429435" y="15341"/>
                  </a:lnTo>
                  <a:lnTo>
                    <a:pt x="1435049" y="23329"/>
                  </a:lnTo>
                  <a:lnTo>
                    <a:pt x="1437424" y="34823"/>
                  </a:lnTo>
                  <a:lnTo>
                    <a:pt x="1437919" y="48336"/>
                  </a:lnTo>
                  <a:lnTo>
                    <a:pt x="1437919" y="10972"/>
                  </a:lnTo>
                  <a:lnTo>
                    <a:pt x="1434020" y="6959"/>
                  </a:lnTo>
                  <a:lnTo>
                    <a:pt x="1419225" y="3530"/>
                  </a:lnTo>
                  <a:lnTo>
                    <a:pt x="1404010" y="6908"/>
                  </a:lnTo>
                  <a:lnTo>
                    <a:pt x="1394625" y="16281"/>
                  </a:lnTo>
                  <a:lnTo>
                    <a:pt x="1389862" y="30467"/>
                  </a:lnTo>
                  <a:lnTo>
                    <a:pt x="1388529" y="48336"/>
                  </a:lnTo>
                  <a:lnTo>
                    <a:pt x="1389951" y="66103"/>
                  </a:lnTo>
                  <a:lnTo>
                    <a:pt x="1394841" y="80429"/>
                  </a:lnTo>
                  <a:lnTo>
                    <a:pt x="1404162" y="89992"/>
                  </a:lnTo>
                  <a:lnTo>
                    <a:pt x="1418869" y="93484"/>
                  </a:lnTo>
                  <a:lnTo>
                    <a:pt x="1433436" y="89992"/>
                  </a:lnTo>
                  <a:lnTo>
                    <a:pt x="1438986" y="84302"/>
                  </a:lnTo>
                  <a:lnTo>
                    <a:pt x="1442770" y="80429"/>
                  </a:lnTo>
                  <a:lnTo>
                    <a:pt x="1447736" y="66103"/>
                  </a:lnTo>
                  <a:lnTo>
                    <a:pt x="1449209" y="48336"/>
                  </a:lnTo>
                  <a:close/>
                </a:path>
                <a:path w="1489075" h="118745">
                  <a:moveTo>
                    <a:pt x="1488706" y="59270"/>
                  </a:moveTo>
                  <a:lnTo>
                    <a:pt x="1487017" y="40728"/>
                  </a:lnTo>
                  <a:lnTo>
                    <a:pt x="1482267" y="25006"/>
                  </a:lnTo>
                  <a:lnTo>
                    <a:pt x="1475016" y="11595"/>
                  </a:lnTo>
                  <a:lnTo>
                    <a:pt x="1465783" y="0"/>
                  </a:lnTo>
                  <a:lnTo>
                    <a:pt x="1454848" y="0"/>
                  </a:lnTo>
                  <a:lnTo>
                    <a:pt x="1463878" y="11595"/>
                  </a:lnTo>
                  <a:lnTo>
                    <a:pt x="1471028" y="25006"/>
                  </a:lnTo>
                  <a:lnTo>
                    <a:pt x="1475727" y="40728"/>
                  </a:lnTo>
                  <a:lnTo>
                    <a:pt x="1477429" y="59270"/>
                  </a:lnTo>
                  <a:lnTo>
                    <a:pt x="1475727" y="77800"/>
                  </a:lnTo>
                  <a:lnTo>
                    <a:pt x="1471028" y="93522"/>
                  </a:lnTo>
                  <a:lnTo>
                    <a:pt x="1463878" y="106934"/>
                  </a:lnTo>
                  <a:lnTo>
                    <a:pt x="1454848" y="118529"/>
                  </a:lnTo>
                  <a:lnTo>
                    <a:pt x="1465783" y="118529"/>
                  </a:lnTo>
                  <a:lnTo>
                    <a:pt x="1475016" y="106934"/>
                  </a:lnTo>
                  <a:lnTo>
                    <a:pt x="1482267" y="93522"/>
                  </a:lnTo>
                  <a:lnTo>
                    <a:pt x="1487017" y="77800"/>
                  </a:lnTo>
                  <a:lnTo>
                    <a:pt x="1488706" y="5927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91966" y="5439714"/>
              <a:ext cx="441264" cy="93826"/>
            </a:xfrm>
            <a:prstGeom prst="rect">
              <a:avLst/>
            </a:prstGeom>
          </p:spPr>
        </p:pic>
        <p:sp>
          <p:nvSpPr>
            <p:cNvPr id="73" name="object 73" descr=""/>
            <p:cNvSpPr/>
            <p:nvPr/>
          </p:nvSpPr>
          <p:spPr>
            <a:xfrm>
              <a:off x="7694778" y="5439714"/>
              <a:ext cx="1447165" cy="330200"/>
            </a:xfrm>
            <a:custGeom>
              <a:avLst/>
              <a:gdLst/>
              <a:ahLst/>
              <a:cxnLst/>
              <a:rect l="l" t="t" r="r" b="b"/>
              <a:pathLst>
                <a:path w="1447165" h="330200">
                  <a:moveTo>
                    <a:pt x="57150" y="269659"/>
                  </a:moveTo>
                  <a:lnTo>
                    <a:pt x="56019" y="255828"/>
                  </a:lnTo>
                  <a:lnTo>
                    <a:pt x="52070" y="244970"/>
                  </a:lnTo>
                  <a:lnTo>
                    <a:pt x="50952" y="243916"/>
                  </a:lnTo>
                  <a:lnTo>
                    <a:pt x="45491" y="238760"/>
                  </a:lnTo>
                  <a:lnTo>
                    <a:pt x="45491" y="269659"/>
                  </a:lnTo>
                  <a:lnTo>
                    <a:pt x="45466" y="270725"/>
                  </a:lnTo>
                  <a:lnTo>
                    <a:pt x="45008" y="280250"/>
                  </a:lnTo>
                  <a:lnTo>
                    <a:pt x="42862" y="288671"/>
                  </a:lnTo>
                  <a:lnTo>
                    <a:pt x="38061" y="294373"/>
                  </a:lnTo>
                  <a:lnTo>
                    <a:pt x="29629" y="296468"/>
                  </a:lnTo>
                  <a:lnTo>
                    <a:pt x="20726" y="294576"/>
                  </a:lnTo>
                  <a:lnTo>
                    <a:pt x="19024" y="292938"/>
                  </a:lnTo>
                  <a:lnTo>
                    <a:pt x="15214" y="289280"/>
                  </a:lnTo>
                  <a:lnTo>
                    <a:pt x="12420" y="281139"/>
                  </a:lnTo>
                  <a:lnTo>
                    <a:pt x="11645" y="270725"/>
                  </a:lnTo>
                  <a:lnTo>
                    <a:pt x="12369" y="259981"/>
                  </a:lnTo>
                  <a:lnTo>
                    <a:pt x="15087" y="251498"/>
                  </a:lnTo>
                  <a:lnTo>
                    <a:pt x="19418" y="247091"/>
                  </a:lnTo>
                  <a:lnTo>
                    <a:pt x="20574" y="245922"/>
                  </a:lnTo>
                  <a:lnTo>
                    <a:pt x="29629" y="243916"/>
                  </a:lnTo>
                  <a:lnTo>
                    <a:pt x="37922" y="246100"/>
                  </a:lnTo>
                  <a:lnTo>
                    <a:pt x="42722" y="251675"/>
                  </a:lnTo>
                  <a:lnTo>
                    <a:pt x="44958" y="259880"/>
                  </a:lnTo>
                  <a:lnTo>
                    <a:pt x="45491" y="269659"/>
                  </a:lnTo>
                  <a:lnTo>
                    <a:pt x="45491" y="238760"/>
                  </a:lnTo>
                  <a:lnTo>
                    <a:pt x="44500" y="237820"/>
                  </a:lnTo>
                  <a:lnTo>
                    <a:pt x="32461" y="235089"/>
                  </a:lnTo>
                  <a:lnTo>
                    <a:pt x="21526" y="235089"/>
                  </a:lnTo>
                  <a:lnTo>
                    <a:pt x="15176" y="239674"/>
                  </a:lnTo>
                  <a:lnTo>
                    <a:pt x="11645" y="247091"/>
                  </a:lnTo>
                  <a:lnTo>
                    <a:pt x="10934" y="236499"/>
                  </a:lnTo>
                  <a:lnTo>
                    <a:pt x="0" y="236499"/>
                  </a:lnTo>
                  <a:lnTo>
                    <a:pt x="355" y="329984"/>
                  </a:lnTo>
                  <a:lnTo>
                    <a:pt x="11645" y="329984"/>
                  </a:lnTo>
                  <a:lnTo>
                    <a:pt x="11290" y="292938"/>
                  </a:lnTo>
                  <a:lnTo>
                    <a:pt x="15176" y="300355"/>
                  </a:lnTo>
                  <a:lnTo>
                    <a:pt x="21526" y="304939"/>
                  </a:lnTo>
                  <a:lnTo>
                    <a:pt x="32461" y="304939"/>
                  </a:lnTo>
                  <a:lnTo>
                    <a:pt x="44348" y="301955"/>
                  </a:lnTo>
                  <a:lnTo>
                    <a:pt x="49987" y="296468"/>
                  </a:lnTo>
                  <a:lnTo>
                    <a:pt x="51943" y="294576"/>
                  </a:lnTo>
                  <a:lnTo>
                    <a:pt x="55968" y="283552"/>
                  </a:lnTo>
                  <a:lnTo>
                    <a:pt x="57150" y="269659"/>
                  </a:lnTo>
                  <a:close/>
                </a:path>
                <a:path w="1447165" h="330200">
                  <a:moveTo>
                    <a:pt x="125133" y="258991"/>
                  </a:moveTo>
                  <a:lnTo>
                    <a:pt x="119913" y="241922"/>
                  </a:lnTo>
                  <a:lnTo>
                    <a:pt x="103708" y="235089"/>
                  </a:lnTo>
                  <a:lnTo>
                    <a:pt x="92062" y="235089"/>
                  </a:lnTo>
                  <a:lnTo>
                    <a:pt x="86423" y="240385"/>
                  </a:lnTo>
                  <a:lnTo>
                    <a:pt x="82194" y="247789"/>
                  </a:lnTo>
                  <a:lnTo>
                    <a:pt x="82537" y="211455"/>
                  </a:lnTo>
                  <a:lnTo>
                    <a:pt x="71259" y="211455"/>
                  </a:lnTo>
                  <a:lnTo>
                    <a:pt x="71259" y="303530"/>
                  </a:lnTo>
                  <a:lnTo>
                    <a:pt x="82537" y="303530"/>
                  </a:lnTo>
                  <a:lnTo>
                    <a:pt x="82410" y="284238"/>
                  </a:lnTo>
                  <a:lnTo>
                    <a:pt x="82321" y="264858"/>
                  </a:lnTo>
                  <a:lnTo>
                    <a:pt x="86664" y="249897"/>
                  </a:lnTo>
                  <a:lnTo>
                    <a:pt x="99822" y="243916"/>
                  </a:lnTo>
                  <a:lnTo>
                    <a:pt x="110756" y="243560"/>
                  </a:lnTo>
                  <a:lnTo>
                    <a:pt x="114287" y="249555"/>
                  </a:lnTo>
                  <a:lnTo>
                    <a:pt x="113588" y="260845"/>
                  </a:lnTo>
                  <a:lnTo>
                    <a:pt x="113588" y="303530"/>
                  </a:lnTo>
                  <a:lnTo>
                    <a:pt x="124866" y="303530"/>
                  </a:lnTo>
                  <a:lnTo>
                    <a:pt x="124942" y="281228"/>
                  </a:lnTo>
                  <a:lnTo>
                    <a:pt x="125133" y="258991"/>
                  </a:lnTo>
                  <a:close/>
                </a:path>
                <a:path w="1447165" h="330200">
                  <a:moveTo>
                    <a:pt x="198234" y="270014"/>
                  </a:moveTo>
                  <a:lnTo>
                    <a:pt x="196634" y="255282"/>
                  </a:lnTo>
                  <a:lnTo>
                    <a:pt x="191452" y="244221"/>
                  </a:lnTo>
                  <a:lnTo>
                    <a:pt x="190563" y="243560"/>
                  </a:lnTo>
                  <a:lnTo>
                    <a:pt x="186601" y="240626"/>
                  </a:lnTo>
                  <a:lnTo>
                    <a:pt x="186601" y="270014"/>
                  </a:lnTo>
                  <a:lnTo>
                    <a:pt x="185864" y="280746"/>
                  </a:lnTo>
                  <a:lnTo>
                    <a:pt x="183070" y="289191"/>
                  </a:lnTo>
                  <a:lnTo>
                    <a:pt x="177368" y="294665"/>
                  </a:lnTo>
                  <a:lnTo>
                    <a:pt x="167906" y="296468"/>
                  </a:lnTo>
                  <a:lnTo>
                    <a:pt x="158991" y="294322"/>
                  </a:lnTo>
                  <a:lnTo>
                    <a:pt x="153479" y="288798"/>
                  </a:lnTo>
                  <a:lnTo>
                    <a:pt x="150685" y="280492"/>
                  </a:lnTo>
                  <a:lnTo>
                    <a:pt x="149910" y="270014"/>
                  </a:lnTo>
                  <a:lnTo>
                    <a:pt x="150698" y="259486"/>
                  </a:lnTo>
                  <a:lnTo>
                    <a:pt x="153568" y="251104"/>
                  </a:lnTo>
                  <a:lnTo>
                    <a:pt x="159283" y="245554"/>
                  </a:lnTo>
                  <a:lnTo>
                    <a:pt x="168605" y="243560"/>
                  </a:lnTo>
                  <a:lnTo>
                    <a:pt x="177812" y="245554"/>
                  </a:lnTo>
                  <a:lnTo>
                    <a:pt x="183286" y="251104"/>
                  </a:lnTo>
                  <a:lnTo>
                    <a:pt x="185915" y="259486"/>
                  </a:lnTo>
                  <a:lnTo>
                    <a:pt x="186601" y="270014"/>
                  </a:lnTo>
                  <a:lnTo>
                    <a:pt x="186601" y="240626"/>
                  </a:lnTo>
                  <a:lnTo>
                    <a:pt x="182168" y="237324"/>
                  </a:lnTo>
                  <a:lnTo>
                    <a:pt x="168249" y="235089"/>
                  </a:lnTo>
                  <a:lnTo>
                    <a:pt x="155092" y="237274"/>
                  </a:lnTo>
                  <a:lnTo>
                    <a:pt x="145719" y="243827"/>
                  </a:lnTo>
                  <a:lnTo>
                    <a:pt x="140131" y="254736"/>
                  </a:lnTo>
                  <a:lnTo>
                    <a:pt x="138277" y="270014"/>
                  </a:lnTo>
                  <a:lnTo>
                    <a:pt x="140131" y="284403"/>
                  </a:lnTo>
                  <a:lnTo>
                    <a:pt x="145415" y="295414"/>
                  </a:lnTo>
                  <a:lnTo>
                    <a:pt x="154546" y="302450"/>
                  </a:lnTo>
                  <a:lnTo>
                    <a:pt x="167906" y="304939"/>
                  </a:lnTo>
                  <a:lnTo>
                    <a:pt x="181470" y="302602"/>
                  </a:lnTo>
                  <a:lnTo>
                    <a:pt x="190080" y="296468"/>
                  </a:lnTo>
                  <a:lnTo>
                    <a:pt x="191008" y="295808"/>
                  </a:lnTo>
                  <a:lnTo>
                    <a:pt x="196570" y="284848"/>
                  </a:lnTo>
                  <a:lnTo>
                    <a:pt x="198234" y="270014"/>
                  </a:lnTo>
                  <a:close/>
                </a:path>
                <a:path w="1447165" h="330200">
                  <a:moveTo>
                    <a:pt x="266230" y="258457"/>
                  </a:moveTo>
                  <a:lnTo>
                    <a:pt x="260997" y="241325"/>
                  </a:lnTo>
                  <a:lnTo>
                    <a:pt x="244792" y="235089"/>
                  </a:lnTo>
                  <a:lnTo>
                    <a:pt x="233514" y="235445"/>
                  </a:lnTo>
                  <a:lnTo>
                    <a:pt x="227164" y="240030"/>
                  </a:lnTo>
                  <a:lnTo>
                    <a:pt x="223278" y="247789"/>
                  </a:lnTo>
                  <a:lnTo>
                    <a:pt x="222224" y="244970"/>
                  </a:lnTo>
                  <a:lnTo>
                    <a:pt x="222923" y="240030"/>
                  </a:lnTo>
                  <a:lnTo>
                    <a:pt x="222580" y="236499"/>
                  </a:lnTo>
                  <a:lnTo>
                    <a:pt x="211988" y="236499"/>
                  </a:lnTo>
                  <a:lnTo>
                    <a:pt x="212344" y="303530"/>
                  </a:lnTo>
                  <a:lnTo>
                    <a:pt x="223634" y="303530"/>
                  </a:lnTo>
                  <a:lnTo>
                    <a:pt x="223507" y="284340"/>
                  </a:lnTo>
                  <a:lnTo>
                    <a:pt x="223418" y="265125"/>
                  </a:lnTo>
                  <a:lnTo>
                    <a:pt x="227749" y="250202"/>
                  </a:lnTo>
                  <a:lnTo>
                    <a:pt x="240919" y="243916"/>
                  </a:lnTo>
                  <a:lnTo>
                    <a:pt x="251853" y="243560"/>
                  </a:lnTo>
                  <a:lnTo>
                    <a:pt x="254673" y="249910"/>
                  </a:lnTo>
                  <a:lnTo>
                    <a:pt x="254673" y="303530"/>
                  </a:lnTo>
                  <a:lnTo>
                    <a:pt x="265963" y="303530"/>
                  </a:lnTo>
                  <a:lnTo>
                    <a:pt x="266026" y="281025"/>
                  </a:lnTo>
                  <a:lnTo>
                    <a:pt x="266230" y="258457"/>
                  </a:lnTo>
                  <a:close/>
                </a:path>
                <a:path w="1447165" h="330200">
                  <a:moveTo>
                    <a:pt x="338975" y="272478"/>
                  </a:moveTo>
                  <a:lnTo>
                    <a:pt x="338289" y="263664"/>
                  </a:lnTo>
                  <a:lnTo>
                    <a:pt x="337769" y="257111"/>
                  </a:lnTo>
                  <a:lnTo>
                    <a:pt x="332765" y="245325"/>
                  </a:lnTo>
                  <a:lnTo>
                    <a:pt x="331508" y="244309"/>
                  </a:lnTo>
                  <a:lnTo>
                    <a:pt x="327685" y="241211"/>
                  </a:lnTo>
                  <a:lnTo>
                    <a:pt x="327685" y="263664"/>
                  </a:lnTo>
                  <a:lnTo>
                    <a:pt x="291363" y="263664"/>
                  </a:lnTo>
                  <a:lnTo>
                    <a:pt x="291363" y="259791"/>
                  </a:lnTo>
                  <a:lnTo>
                    <a:pt x="292417" y="256260"/>
                  </a:lnTo>
                  <a:lnTo>
                    <a:pt x="327685" y="263664"/>
                  </a:lnTo>
                  <a:lnTo>
                    <a:pt x="327685" y="241211"/>
                  </a:lnTo>
                  <a:lnTo>
                    <a:pt x="323456" y="237756"/>
                  </a:lnTo>
                  <a:lnTo>
                    <a:pt x="309346" y="235089"/>
                  </a:lnTo>
                  <a:lnTo>
                    <a:pt x="295935" y="237464"/>
                  </a:lnTo>
                  <a:lnTo>
                    <a:pt x="286689" y="244309"/>
                  </a:lnTo>
                  <a:lnTo>
                    <a:pt x="281266" y="255181"/>
                  </a:lnTo>
                  <a:lnTo>
                    <a:pt x="279361" y="269659"/>
                  </a:lnTo>
                  <a:lnTo>
                    <a:pt x="281139" y="284543"/>
                  </a:lnTo>
                  <a:lnTo>
                    <a:pt x="286905" y="295630"/>
                  </a:lnTo>
                  <a:lnTo>
                    <a:pt x="296583" y="302552"/>
                  </a:lnTo>
                  <a:lnTo>
                    <a:pt x="310057" y="304939"/>
                  </a:lnTo>
                  <a:lnTo>
                    <a:pt x="319709" y="303847"/>
                  </a:lnTo>
                  <a:lnTo>
                    <a:pt x="327469" y="300697"/>
                  </a:lnTo>
                  <a:lnTo>
                    <a:pt x="332016" y="296824"/>
                  </a:lnTo>
                  <a:lnTo>
                    <a:pt x="333311" y="295706"/>
                  </a:lnTo>
                  <a:lnTo>
                    <a:pt x="337210" y="289064"/>
                  </a:lnTo>
                  <a:lnTo>
                    <a:pt x="327342" y="286245"/>
                  </a:lnTo>
                  <a:lnTo>
                    <a:pt x="325221" y="292239"/>
                  </a:lnTo>
                  <a:lnTo>
                    <a:pt x="319227" y="296824"/>
                  </a:lnTo>
                  <a:lnTo>
                    <a:pt x="291363" y="272478"/>
                  </a:lnTo>
                  <a:lnTo>
                    <a:pt x="338975" y="272478"/>
                  </a:lnTo>
                  <a:close/>
                </a:path>
                <a:path w="1447165" h="330200">
                  <a:moveTo>
                    <a:pt x="416572" y="320802"/>
                  </a:moveTo>
                  <a:lnTo>
                    <a:pt x="342861" y="320802"/>
                  </a:lnTo>
                  <a:lnTo>
                    <a:pt x="342861" y="328917"/>
                  </a:lnTo>
                  <a:lnTo>
                    <a:pt x="416572" y="328917"/>
                  </a:lnTo>
                  <a:lnTo>
                    <a:pt x="416572" y="320802"/>
                  </a:lnTo>
                  <a:close/>
                </a:path>
                <a:path w="1447165" h="330200">
                  <a:moveTo>
                    <a:pt x="477862" y="258457"/>
                  </a:moveTo>
                  <a:lnTo>
                    <a:pt x="472643" y="241325"/>
                  </a:lnTo>
                  <a:lnTo>
                    <a:pt x="456438" y="235089"/>
                  </a:lnTo>
                  <a:lnTo>
                    <a:pt x="445147" y="235445"/>
                  </a:lnTo>
                  <a:lnTo>
                    <a:pt x="438797" y="240030"/>
                  </a:lnTo>
                  <a:lnTo>
                    <a:pt x="434924" y="247789"/>
                  </a:lnTo>
                  <a:lnTo>
                    <a:pt x="433857" y="244970"/>
                  </a:lnTo>
                  <a:lnTo>
                    <a:pt x="434568" y="240030"/>
                  </a:lnTo>
                  <a:lnTo>
                    <a:pt x="434213" y="236499"/>
                  </a:lnTo>
                  <a:lnTo>
                    <a:pt x="423633" y="236499"/>
                  </a:lnTo>
                  <a:lnTo>
                    <a:pt x="423989" y="303530"/>
                  </a:lnTo>
                  <a:lnTo>
                    <a:pt x="435267" y="303530"/>
                  </a:lnTo>
                  <a:lnTo>
                    <a:pt x="435140" y="284340"/>
                  </a:lnTo>
                  <a:lnTo>
                    <a:pt x="435051" y="265125"/>
                  </a:lnTo>
                  <a:lnTo>
                    <a:pt x="439394" y="250202"/>
                  </a:lnTo>
                  <a:lnTo>
                    <a:pt x="452551" y="243916"/>
                  </a:lnTo>
                  <a:lnTo>
                    <a:pt x="463486" y="243560"/>
                  </a:lnTo>
                  <a:lnTo>
                    <a:pt x="466318" y="249910"/>
                  </a:lnTo>
                  <a:lnTo>
                    <a:pt x="466318" y="303530"/>
                  </a:lnTo>
                  <a:lnTo>
                    <a:pt x="477596" y="303530"/>
                  </a:lnTo>
                  <a:lnTo>
                    <a:pt x="477672" y="281025"/>
                  </a:lnTo>
                  <a:lnTo>
                    <a:pt x="477862" y="258457"/>
                  </a:lnTo>
                  <a:close/>
                </a:path>
                <a:path w="1447165" h="330200">
                  <a:moveTo>
                    <a:pt x="550964" y="269659"/>
                  </a:moveTo>
                  <a:lnTo>
                    <a:pt x="549592" y="255485"/>
                  </a:lnTo>
                  <a:lnTo>
                    <a:pt x="545503" y="244576"/>
                  </a:lnTo>
                  <a:lnTo>
                    <a:pt x="544791" y="243916"/>
                  </a:lnTo>
                  <a:lnTo>
                    <a:pt x="539305" y="238810"/>
                  </a:lnTo>
                  <a:lnTo>
                    <a:pt x="539305" y="269659"/>
                  </a:lnTo>
                  <a:lnTo>
                    <a:pt x="539292" y="270725"/>
                  </a:lnTo>
                  <a:lnTo>
                    <a:pt x="538835" y="280250"/>
                  </a:lnTo>
                  <a:lnTo>
                    <a:pt x="536676" y="288671"/>
                  </a:lnTo>
                  <a:lnTo>
                    <a:pt x="531888" y="294373"/>
                  </a:lnTo>
                  <a:lnTo>
                    <a:pt x="523455" y="296468"/>
                  </a:lnTo>
                  <a:lnTo>
                    <a:pt x="514540" y="294576"/>
                  </a:lnTo>
                  <a:lnTo>
                    <a:pt x="512838" y="292938"/>
                  </a:lnTo>
                  <a:lnTo>
                    <a:pt x="509041" y="289280"/>
                  </a:lnTo>
                  <a:lnTo>
                    <a:pt x="506247" y="281139"/>
                  </a:lnTo>
                  <a:lnTo>
                    <a:pt x="505460" y="270725"/>
                  </a:lnTo>
                  <a:lnTo>
                    <a:pt x="506196" y="259981"/>
                  </a:lnTo>
                  <a:lnTo>
                    <a:pt x="508901" y="251498"/>
                  </a:lnTo>
                  <a:lnTo>
                    <a:pt x="513245" y="247091"/>
                  </a:lnTo>
                  <a:lnTo>
                    <a:pt x="514388" y="245922"/>
                  </a:lnTo>
                  <a:lnTo>
                    <a:pt x="523455" y="243916"/>
                  </a:lnTo>
                  <a:lnTo>
                    <a:pt x="531888" y="245859"/>
                  </a:lnTo>
                  <a:lnTo>
                    <a:pt x="536676" y="251536"/>
                  </a:lnTo>
                  <a:lnTo>
                    <a:pt x="538835" y="259930"/>
                  </a:lnTo>
                  <a:lnTo>
                    <a:pt x="539305" y="269659"/>
                  </a:lnTo>
                  <a:lnTo>
                    <a:pt x="539305" y="238810"/>
                  </a:lnTo>
                  <a:lnTo>
                    <a:pt x="537972" y="237566"/>
                  </a:lnTo>
                  <a:lnTo>
                    <a:pt x="526275" y="235089"/>
                  </a:lnTo>
                  <a:lnTo>
                    <a:pt x="515340" y="235089"/>
                  </a:lnTo>
                  <a:lnTo>
                    <a:pt x="508990" y="238975"/>
                  </a:lnTo>
                  <a:lnTo>
                    <a:pt x="505460" y="247091"/>
                  </a:lnTo>
                  <a:lnTo>
                    <a:pt x="505460" y="211455"/>
                  </a:lnTo>
                  <a:lnTo>
                    <a:pt x="494182" y="211455"/>
                  </a:lnTo>
                  <a:lnTo>
                    <a:pt x="493826" y="303530"/>
                  </a:lnTo>
                  <a:lnTo>
                    <a:pt x="504761" y="303530"/>
                  </a:lnTo>
                  <a:lnTo>
                    <a:pt x="505460" y="292938"/>
                  </a:lnTo>
                  <a:lnTo>
                    <a:pt x="508990" y="301053"/>
                  </a:lnTo>
                  <a:lnTo>
                    <a:pt x="515340" y="304584"/>
                  </a:lnTo>
                  <a:lnTo>
                    <a:pt x="526275" y="304939"/>
                  </a:lnTo>
                  <a:lnTo>
                    <a:pt x="537133" y="302691"/>
                  </a:lnTo>
                  <a:lnTo>
                    <a:pt x="544334" y="296468"/>
                  </a:lnTo>
                  <a:lnTo>
                    <a:pt x="544842" y="296024"/>
                  </a:lnTo>
                  <a:lnTo>
                    <a:pt x="549440" y="284988"/>
                  </a:lnTo>
                  <a:lnTo>
                    <a:pt x="550964" y="269659"/>
                  </a:lnTo>
                  <a:close/>
                </a:path>
                <a:path w="1447165" h="330200">
                  <a:moveTo>
                    <a:pt x="596468" y="235800"/>
                  </a:moveTo>
                  <a:lnTo>
                    <a:pt x="588365" y="235534"/>
                  </a:lnTo>
                  <a:lnTo>
                    <a:pt x="582409" y="238404"/>
                  </a:lnTo>
                  <a:lnTo>
                    <a:pt x="578370" y="243586"/>
                  </a:lnTo>
                  <a:lnTo>
                    <a:pt x="576008" y="250266"/>
                  </a:lnTo>
                  <a:lnTo>
                    <a:pt x="574954" y="246735"/>
                  </a:lnTo>
                  <a:lnTo>
                    <a:pt x="575652" y="240741"/>
                  </a:lnTo>
                  <a:lnTo>
                    <a:pt x="575310" y="236499"/>
                  </a:lnTo>
                  <a:lnTo>
                    <a:pt x="564718" y="236499"/>
                  </a:lnTo>
                  <a:lnTo>
                    <a:pt x="565073" y="303530"/>
                  </a:lnTo>
                  <a:lnTo>
                    <a:pt x="576364" y="303530"/>
                  </a:lnTo>
                  <a:lnTo>
                    <a:pt x="576237" y="283032"/>
                  </a:lnTo>
                  <a:lnTo>
                    <a:pt x="576630" y="263131"/>
                  </a:lnTo>
                  <a:lnTo>
                    <a:pt x="581914" y="249059"/>
                  </a:lnTo>
                  <a:lnTo>
                    <a:pt x="596468" y="246024"/>
                  </a:lnTo>
                  <a:lnTo>
                    <a:pt x="596468" y="235800"/>
                  </a:lnTo>
                  <a:close/>
                </a:path>
                <a:path w="1447165" h="330200">
                  <a:moveTo>
                    <a:pt x="703694" y="4597"/>
                  </a:moveTo>
                  <a:lnTo>
                    <a:pt x="691007" y="4597"/>
                  </a:lnTo>
                  <a:lnTo>
                    <a:pt x="661720" y="81483"/>
                  </a:lnTo>
                  <a:lnTo>
                    <a:pt x="632447" y="4597"/>
                  </a:lnTo>
                  <a:lnTo>
                    <a:pt x="620102" y="4597"/>
                  </a:lnTo>
                  <a:lnTo>
                    <a:pt x="655726" y="92075"/>
                  </a:lnTo>
                  <a:lnTo>
                    <a:pt x="667727" y="92075"/>
                  </a:lnTo>
                  <a:lnTo>
                    <a:pt x="703694" y="4597"/>
                  </a:lnTo>
                  <a:close/>
                </a:path>
                <a:path w="1447165" h="330200">
                  <a:moveTo>
                    <a:pt x="778827" y="92075"/>
                  </a:moveTo>
                  <a:lnTo>
                    <a:pt x="768692" y="66675"/>
                  </a:lnTo>
                  <a:lnTo>
                    <a:pt x="764895" y="57150"/>
                  </a:lnTo>
                  <a:lnTo>
                    <a:pt x="753440" y="28473"/>
                  </a:lnTo>
                  <a:lnTo>
                    <a:pt x="753440" y="57150"/>
                  </a:lnTo>
                  <a:lnTo>
                    <a:pt x="720636" y="57150"/>
                  </a:lnTo>
                  <a:lnTo>
                    <a:pt x="724801" y="46494"/>
                  </a:lnTo>
                  <a:lnTo>
                    <a:pt x="729145" y="35979"/>
                  </a:lnTo>
                  <a:lnTo>
                    <a:pt x="733285" y="25209"/>
                  </a:lnTo>
                  <a:lnTo>
                    <a:pt x="736854" y="13766"/>
                  </a:lnTo>
                  <a:lnTo>
                    <a:pt x="753440" y="57150"/>
                  </a:lnTo>
                  <a:lnTo>
                    <a:pt x="753440" y="28473"/>
                  </a:lnTo>
                  <a:lnTo>
                    <a:pt x="747572" y="13766"/>
                  </a:lnTo>
                  <a:lnTo>
                    <a:pt x="743915" y="4597"/>
                  </a:lnTo>
                  <a:lnTo>
                    <a:pt x="730504" y="4597"/>
                  </a:lnTo>
                  <a:lnTo>
                    <a:pt x="694880" y="92075"/>
                  </a:lnTo>
                  <a:lnTo>
                    <a:pt x="707224" y="92075"/>
                  </a:lnTo>
                  <a:lnTo>
                    <a:pt x="717105" y="66675"/>
                  </a:lnTo>
                  <a:lnTo>
                    <a:pt x="756958" y="66675"/>
                  </a:lnTo>
                  <a:lnTo>
                    <a:pt x="766838" y="92075"/>
                  </a:lnTo>
                  <a:lnTo>
                    <a:pt x="778827" y="92075"/>
                  </a:lnTo>
                  <a:close/>
                </a:path>
                <a:path w="1447165" h="330200">
                  <a:moveTo>
                    <a:pt x="833335" y="216052"/>
                  </a:moveTo>
                  <a:lnTo>
                    <a:pt x="821347" y="216052"/>
                  </a:lnTo>
                  <a:lnTo>
                    <a:pt x="821347" y="303530"/>
                  </a:lnTo>
                  <a:lnTo>
                    <a:pt x="833335" y="303530"/>
                  </a:lnTo>
                  <a:lnTo>
                    <a:pt x="833335" y="216052"/>
                  </a:lnTo>
                  <a:close/>
                </a:path>
                <a:path w="1447165" h="330200">
                  <a:moveTo>
                    <a:pt x="864895" y="92075"/>
                  </a:moveTo>
                  <a:lnTo>
                    <a:pt x="841133" y="55740"/>
                  </a:lnTo>
                  <a:lnTo>
                    <a:pt x="840206" y="54330"/>
                  </a:lnTo>
                  <a:lnTo>
                    <a:pt x="848969" y="51612"/>
                  </a:lnTo>
                  <a:lnTo>
                    <a:pt x="855497" y="46659"/>
                  </a:lnTo>
                  <a:lnTo>
                    <a:pt x="859751" y="39293"/>
                  </a:lnTo>
                  <a:lnTo>
                    <a:pt x="861364" y="29641"/>
                  </a:lnTo>
                  <a:lnTo>
                    <a:pt x="855535" y="14020"/>
                  </a:lnTo>
                  <a:lnTo>
                    <a:pt x="854849" y="12179"/>
                  </a:lnTo>
                  <a:lnTo>
                    <a:pt x="849731" y="10172"/>
                  </a:lnTo>
                  <a:lnTo>
                    <a:pt x="849731" y="29984"/>
                  </a:lnTo>
                  <a:lnTo>
                    <a:pt x="845159" y="41402"/>
                  </a:lnTo>
                  <a:lnTo>
                    <a:pt x="833501" y="45948"/>
                  </a:lnTo>
                  <a:lnTo>
                    <a:pt x="819188" y="46609"/>
                  </a:lnTo>
                  <a:lnTo>
                    <a:pt x="801408" y="46570"/>
                  </a:lnTo>
                  <a:lnTo>
                    <a:pt x="801408" y="14109"/>
                  </a:lnTo>
                  <a:lnTo>
                    <a:pt x="817435" y="14020"/>
                  </a:lnTo>
                  <a:lnTo>
                    <a:pt x="833107" y="14376"/>
                  </a:lnTo>
                  <a:lnTo>
                    <a:pt x="845007" y="18580"/>
                  </a:lnTo>
                  <a:lnTo>
                    <a:pt x="849731" y="29984"/>
                  </a:lnTo>
                  <a:lnTo>
                    <a:pt x="849731" y="10172"/>
                  </a:lnTo>
                  <a:lnTo>
                    <a:pt x="837476" y="5346"/>
                  </a:lnTo>
                  <a:lnTo>
                    <a:pt x="814146" y="4381"/>
                  </a:lnTo>
                  <a:lnTo>
                    <a:pt x="789762" y="4597"/>
                  </a:lnTo>
                  <a:lnTo>
                    <a:pt x="789762" y="92075"/>
                  </a:lnTo>
                  <a:lnTo>
                    <a:pt x="801408" y="92075"/>
                  </a:lnTo>
                  <a:lnTo>
                    <a:pt x="801408" y="55740"/>
                  </a:lnTo>
                  <a:lnTo>
                    <a:pt x="828560" y="55740"/>
                  </a:lnTo>
                  <a:lnTo>
                    <a:pt x="851496" y="92075"/>
                  </a:lnTo>
                  <a:lnTo>
                    <a:pt x="864895" y="92075"/>
                  </a:lnTo>
                  <a:close/>
                </a:path>
                <a:path w="1447165" h="330200">
                  <a:moveTo>
                    <a:pt x="957313" y="70205"/>
                  </a:moveTo>
                  <a:lnTo>
                    <a:pt x="947788" y="65265"/>
                  </a:lnTo>
                  <a:lnTo>
                    <a:pt x="943241" y="72288"/>
                  </a:lnTo>
                  <a:lnTo>
                    <a:pt x="937602" y="78130"/>
                  </a:lnTo>
                  <a:lnTo>
                    <a:pt x="930186" y="82130"/>
                  </a:lnTo>
                  <a:lnTo>
                    <a:pt x="920280" y="83604"/>
                  </a:lnTo>
                  <a:lnTo>
                    <a:pt x="906437" y="81013"/>
                  </a:lnTo>
                  <a:lnTo>
                    <a:pt x="896645" y="73723"/>
                  </a:lnTo>
                  <a:lnTo>
                    <a:pt x="890816" y="62471"/>
                  </a:lnTo>
                  <a:lnTo>
                    <a:pt x="888885" y="47980"/>
                  </a:lnTo>
                  <a:lnTo>
                    <a:pt x="890752" y="33743"/>
                  </a:lnTo>
                  <a:lnTo>
                    <a:pt x="896429" y="22707"/>
                  </a:lnTo>
                  <a:lnTo>
                    <a:pt x="905992" y="15582"/>
                  </a:lnTo>
                  <a:lnTo>
                    <a:pt x="919568" y="13055"/>
                  </a:lnTo>
                  <a:lnTo>
                    <a:pt x="928751" y="14147"/>
                  </a:lnTo>
                  <a:lnTo>
                    <a:pt x="936155" y="17284"/>
                  </a:lnTo>
                  <a:lnTo>
                    <a:pt x="941692" y="22288"/>
                  </a:lnTo>
                  <a:lnTo>
                    <a:pt x="945324" y="28930"/>
                  </a:lnTo>
                  <a:lnTo>
                    <a:pt x="956602" y="25044"/>
                  </a:lnTo>
                  <a:lnTo>
                    <a:pt x="953782" y="17995"/>
                  </a:lnTo>
                  <a:lnTo>
                    <a:pt x="949553" y="12001"/>
                  </a:lnTo>
                  <a:lnTo>
                    <a:pt x="942848" y="8826"/>
                  </a:lnTo>
                  <a:lnTo>
                    <a:pt x="919149" y="3530"/>
                  </a:lnTo>
                  <a:lnTo>
                    <a:pt x="897432" y="9093"/>
                  </a:lnTo>
                  <a:lnTo>
                    <a:pt x="881938" y="24295"/>
                  </a:lnTo>
                  <a:lnTo>
                    <a:pt x="876896" y="47980"/>
                  </a:lnTo>
                  <a:lnTo>
                    <a:pt x="880186" y="66840"/>
                  </a:lnTo>
                  <a:lnTo>
                    <a:pt x="888174" y="81178"/>
                  </a:lnTo>
                  <a:lnTo>
                    <a:pt x="901192" y="90284"/>
                  </a:lnTo>
                  <a:lnTo>
                    <a:pt x="919568" y="93484"/>
                  </a:lnTo>
                  <a:lnTo>
                    <a:pt x="932903" y="91732"/>
                  </a:lnTo>
                  <a:lnTo>
                    <a:pt x="943470" y="86868"/>
                  </a:lnTo>
                  <a:lnTo>
                    <a:pt x="951509" y="79489"/>
                  </a:lnTo>
                  <a:lnTo>
                    <a:pt x="957313" y="70205"/>
                  </a:lnTo>
                  <a:close/>
                </a:path>
                <a:path w="1447165" h="330200">
                  <a:moveTo>
                    <a:pt x="1043381" y="4597"/>
                  </a:moveTo>
                  <a:lnTo>
                    <a:pt x="1031392" y="4597"/>
                  </a:lnTo>
                  <a:lnTo>
                    <a:pt x="1031392" y="41630"/>
                  </a:lnTo>
                  <a:lnTo>
                    <a:pt x="984123" y="41630"/>
                  </a:lnTo>
                  <a:lnTo>
                    <a:pt x="984123" y="4597"/>
                  </a:lnTo>
                  <a:lnTo>
                    <a:pt x="972477" y="4597"/>
                  </a:lnTo>
                  <a:lnTo>
                    <a:pt x="972477" y="92075"/>
                  </a:lnTo>
                  <a:lnTo>
                    <a:pt x="984123" y="92075"/>
                  </a:lnTo>
                  <a:lnTo>
                    <a:pt x="984123" y="51498"/>
                  </a:lnTo>
                  <a:lnTo>
                    <a:pt x="1031392" y="51498"/>
                  </a:lnTo>
                  <a:lnTo>
                    <a:pt x="1031392" y="92075"/>
                  </a:lnTo>
                  <a:lnTo>
                    <a:pt x="1043381" y="92075"/>
                  </a:lnTo>
                  <a:lnTo>
                    <a:pt x="1043381" y="4597"/>
                  </a:lnTo>
                  <a:close/>
                </a:path>
                <a:path w="1447165" h="330200">
                  <a:moveTo>
                    <a:pt x="1137564" y="92075"/>
                  </a:moveTo>
                  <a:lnTo>
                    <a:pt x="1127417" y="66675"/>
                  </a:lnTo>
                  <a:lnTo>
                    <a:pt x="1123619" y="57150"/>
                  </a:lnTo>
                  <a:lnTo>
                    <a:pt x="1112164" y="28473"/>
                  </a:lnTo>
                  <a:lnTo>
                    <a:pt x="1112164" y="57150"/>
                  </a:lnTo>
                  <a:lnTo>
                    <a:pt x="1079360" y="57150"/>
                  </a:lnTo>
                  <a:lnTo>
                    <a:pt x="1083525" y="46494"/>
                  </a:lnTo>
                  <a:lnTo>
                    <a:pt x="1087869" y="35979"/>
                  </a:lnTo>
                  <a:lnTo>
                    <a:pt x="1092009" y="25209"/>
                  </a:lnTo>
                  <a:lnTo>
                    <a:pt x="1095578" y="13766"/>
                  </a:lnTo>
                  <a:lnTo>
                    <a:pt x="1112164" y="57150"/>
                  </a:lnTo>
                  <a:lnTo>
                    <a:pt x="1112164" y="28473"/>
                  </a:lnTo>
                  <a:lnTo>
                    <a:pt x="1106297" y="13766"/>
                  </a:lnTo>
                  <a:lnTo>
                    <a:pt x="1102639" y="4597"/>
                  </a:lnTo>
                  <a:lnTo>
                    <a:pt x="1089228" y="4597"/>
                  </a:lnTo>
                  <a:lnTo>
                    <a:pt x="1053604" y="92075"/>
                  </a:lnTo>
                  <a:lnTo>
                    <a:pt x="1065949" y="92075"/>
                  </a:lnTo>
                  <a:lnTo>
                    <a:pt x="1075829" y="66675"/>
                  </a:lnTo>
                  <a:lnTo>
                    <a:pt x="1115695" y="66675"/>
                  </a:lnTo>
                  <a:lnTo>
                    <a:pt x="1125562" y="92075"/>
                  </a:lnTo>
                  <a:lnTo>
                    <a:pt x="1137564" y="92075"/>
                  </a:lnTo>
                  <a:close/>
                </a:path>
                <a:path w="1447165" h="330200">
                  <a:moveTo>
                    <a:pt x="1223619" y="92075"/>
                  </a:moveTo>
                  <a:lnTo>
                    <a:pt x="1199857" y="55740"/>
                  </a:lnTo>
                  <a:lnTo>
                    <a:pt x="1198930" y="54330"/>
                  </a:lnTo>
                  <a:lnTo>
                    <a:pt x="1207693" y="51612"/>
                  </a:lnTo>
                  <a:lnTo>
                    <a:pt x="1214221" y="46659"/>
                  </a:lnTo>
                  <a:lnTo>
                    <a:pt x="1218476" y="39293"/>
                  </a:lnTo>
                  <a:lnTo>
                    <a:pt x="1220101" y="29641"/>
                  </a:lnTo>
                  <a:lnTo>
                    <a:pt x="1214259" y="14020"/>
                  </a:lnTo>
                  <a:lnTo>
                    <a:pt x="1213573" y="12179"/>
                  </a:lnTo>
                  <a:lnTo>
                    <a:pt x="1208455" y="10172"/>
                  </a:lnTo>
                  <a:lnTo>
                    <a:pt x="1208455" y="29984"/>
                  </a:lnTo>
                  <a:lnTo>
                    <a:pt x="1203883" y="41402"/>
                  </a:lnTo>
                  <a:lnTo>
                    <a:pt x="1192225" y="45948"/>
                  </a:lnTo>
                  <a:lnTo>
                    <a:pt x="1177925" y="46609"/>
                  </a:lnTo>
                  <a:lnTo>
                    <a:pt x="1160132" y="46570"/>
                  </a:lnTo>
                  <a:lnTo>
                    <a:pt x="1160132" y="14109"/>
                  </a:lnTo>
                  <a:lnTo>
                    <a:pt x="1176159" y="14020"/>
                  </a:lnTo>
                  <a:lnTo>
                    <a:pt x="1191831" y="14376"/>
                  </a:lnTo>
                  <a:lnTo>
                    <a:pt x="1203731" y="18580"/>
                  </a:lnTo>
                  <a:lnTo>
                    <a:pt x="1208455" y="29984"/>
                  </a:lnTo>
                  <a:lnTo>
                    <a:pt x="1208455" y="10172"/>
                  </a:lnTo>
                  <a:lnTo>
                    <a:pt x="1196200" y="5346"/>
                  </a:lnTo>
                  <a:lnTo>
                    <a:pt x="1172870" y="4381"/>
                  </a:lnTo>
                  <a:lnTo>
                    <a:pt x="1148486" y="4597"/>
                  </a:lnTo>
                  <a:lnTo>
                    <a:pt x="1148486" y="92075"/>
                  </a:lnTo>
                  <a:lnTo>
                    <a:pt x="1160132" y="92075"/>
                  </a:lnTo>
                  <a:lnTo>
                    <a:pt x="1160132" y="55740"/>
                  </a:lnTo>
                  <a:lnTo>
                    <a:pt x="1187297" y="55740"/>
                  </a:lnTo>
                  <a:lnTo>
                    <a:pt x="1210221" y="92075"/>
                  </a:lnTo>
                  <a:lnTo>
                    <a:pt x="1223619" y="92075"/>
                  </a:lnTo>
                  <a:close/>
                </a:path>
                <a:path w="1447165" h="330200">
                  <a:moveTo>
                    <a:pt x="1270889" y="0"/>
                  </a:moveTo>
                  <a:lnTo>
                    <a:pt x="1259954" y="0"/>
                  </a:lnTo>
                  <a:lnTo>
                    <a:pt x="1250861" y="11544"/>
                  </a:lnTo>
                  <a:lnTo>
                    <a:pt x="1243596" y="24828"/>
                  </a:lnTo>
                  <a:lnTo>
                    <a:pt x="1238770" y="40436"/>
                  </a:lnTo>
                  <a:lnTo>
                    <a:pt x="1237030" y="58915"/>
                  </a:lnTo>
                  <a:lnTo>
                    <a:pt x="1238719" y="77597"/>
                  </a:lnTo>
                  <a:lnTo>
                    <a:pt x="1243469" y="93345"/>
                  </a:lnTo>
                  <a:lnTo>
                    <a:pt x="1250721" y="106781"/>
                  </a:lnTo>
                  <a:lnTo>
                    <a:pt x="1259954" y="118529"/>
                  </a:lnTo>
                  <a:lnTo>
                    <a:pt x="1270889" y="118529"/>
                  </a:lnTo>
                  <a:lnTo>
                    <a:pt x="1261706" y="106934"/>
                  </a:lnTo>
                  <a:lnTo>
                    <a:pt x="1254582" y="93522"/>
                  </a:lnTo>
                  <a:lnTo>
                    <a:pt x="1249959" y="77800"/>
                  </a:lnTo>
                  <a:lnTo>
                    <a:pt x="1248321" y="59270"/>
                  </a:lnTo>
                  <a:lnTo>
                    <a:pt x="1249959" y="40728"/>
                  </a:lnTo>
                  <a:lnTo>
                    <a:pt x="1254582" y="25006"/>
                  </a:lnTo>
                  <a:lnTo>
                    <a:pt x="1261706" y="11595"/>
                  </a:lnTo>
                  <a:lnTo>
                    <a:pt x="1270889" y="0"/>
                  </a:lnTo>
                  <a:close/>
                </a:path>
                <a:path w="1447165" h="330200">
                  <a:moveTo>
                    <a:pt x="1336497" y="63500"/>
                  </a:moveTo>
                  <a:lnTo>
                    <a:pt x="1332547" y="48133"/>
                  </a:lnTo>
                  <a:lnTo>
                    <a:pt x="1320533" y="38989"/>
                  </a:lnTo>
                  <a:lnTo>
                    <a:pt x="1304950" y="36715"/>
                  </a:lnTo>
                  <a:lnTo>
                    <a:pt x="1290294" y="41986"/>
                  </a:lnTo>
                  <a:lnTo>
                    <a:pt x="1292059" y="14109"/>
                  </a:lnTo>
                  <a:lnTo>
                    <a:pt x="1331556" y="14109"/>
                  </a:lnTo>
                  <a:lnTo>
                    <a:pt x="1331556" y="4597"/>
                  </a:lnTo>
                  <a:lnTo>
                    <a:pt x="1281823" y="4597"/>
                  </a:lnTo>
                  <a:lnTo>
                    <a:pt x="1279004" y="51854"/>
                  </a:lnTo>
                  <a:lnTo>
                    <a:pt x="1289939" y="51854"/>
                  </a:lnTo>
                  <a:lnTo>
                    <a:pt x="1299464" y="46393"/>
                  </a:lnTo>
                  <a:lnTo>
                    <a:pt x="1311363" y="46482"/>
                  </a:lnTo>
                  <a:lnTo>
                    <a:pt x="1321282" y="52260"/>
                  </a:lnTo>
                  <a:lnTo>
                    <a:pt x="1324864" y="63855"/>
                  </a:lnTo>
                  <a:lnTo>
                    <a:pt x="1323174" y="72351"/>
                  </a:lnTo>
                  <a:lnTo>
                    <a:pt x="1319568" y="78714"/>
                  </a:lnTo>
                  <a:lnTo>
                    <a:pt x="1313840" y="82753"/>
                  </a:lnTo>
                  <a:lnTo>
                    <a:pt x="1305814" y="84302"/>
                  </a:lnTo>
                  <a:lnTo>
                    <a:pt x="1295222" y="84302"/>
                  </a:lnTo>
                  <a:lnTo>
                    <a:pt x="1289939" y="79375"/>
                  </a:lnTo>
                  <a:lnTo>
                    <a:pt x="1287462" y="71259"/>
                  </a:lnTo>
                  <a:lnTo>
                    <a:pt x="1276184" y="72669"/>
                  </a:lnTo>
                  <a:lnTo>
                    <a:pt x="1288681" y="89242"/>
                  </a:lnTo>
                  <a:lnTo>
                    <a:pt x="1310043" y="92824"/>
                  </a:lnTo>
                  <a:lnTo>
                    <a:pt x="1329550" y="84023"/>
                  </a:lnTo>
                  <a:lnTo>
                    <a:pt x="1336497" y="63500"/>
                  </a:lnTo>
                  <a:close/>
                </a:path>
                <a:path w="1447165" h="330200">
                  <a:moveTo>
                    <a:pt x="1407401" y="48336"/>
                  </a:moveTo>
                  <a:lnTo>
                    <a:pt x="1406080" y="30619"/>
                  </a:lnTo>
                  <a:lnTo>
                    <a:pt x="1401394" y="16408"/>
                  </a:lnTo>
                  <a:lnTo>
                    <a:pt x="1397457" y="12357"/>
                  </a:lnTo>
                  <a:lnTo>
                    <a:pt x="1396111" y="10972"/>
                  </a:lnTo>
                  <a:lnTo>
                    <a:pt x="1396111" y="48336"/>
                  </a:lnTo>
                  <a:lnTo>
                    <a:pt x="1395463" y="61836"/>
                  </a:lnTo>
                  <a:lnTo>
                    <a:pt x="1392796" y="73329"/>
                  </a:lnTo>
                  <a:lnTo>
                    <a:pt x="1387030" y="81318"/>
                  </a:lnTo>
                  <a:lnTo>
                    <a:pt x="1377061" y="84302"/>
                  </a:lnTo>
                  <a:lnTo>
                    <a:pt x="1366799" y="81318"/>
                  </a:lnTo>
                  <a:lnTo>
                    <a:pt x="1361059" y="73329"/>
                  </a:lnTo>
                  <a:lnTo>
                    <a:pt x="1358557" y="61836"/>
                  </a:lnTo>
                  <a:lnTo>
                    <a:pt x="1358011" y="48336"/>
                  </a:lnTo>
                  <a:lnTo>
                    <a:pt x="1358519" y="34671"/>
                  </a:lnTo>
                  <a:lnTo>
                    <a:pt x="1360970" y="23202"/>
                  </a:lnTo>
                  <a:lnTo>
                    <a:pt x="1366799" y="15290"/>
                  </a:lnTo>
                  <a:lnTo>
                    <a:pt x="1377416" y="12357"/>
                  </a:lnTo>
                  <a:lnTo>
                    <a:pt x="1387627" y="15341"/>
                  </a:lnTo>
                  <a:lnTo>
                    <a:pt x="1393240" y="23329"/>
                  </a:lnTo>
                  <a:lnTo>
                    <a:pt x="1395615" y="34823"/>
                  </a:lnTo>
                  <a:lnTo>
                    <a:pt x="1396111" y="48336"/>
                  </a:lnTo>
                  <a:lnTo>
                    <a:pt x="1396111" y="10972"/>
                  </a:lnTo>
                  <a:lnTo>
                    <a:pt x="1392212" y="6959"/>
                  </a:lnTo>
                  <a:lnTo>
                    <a:pt x="1377416" y="3530"/>
                  </a:lnTo>
                  <a:lnTo>
                    <a:pt x="1362202" y="6908"/>
                  </a:lnTo>
                  <a:lnTo>
                    <a:pt x="1352816" y="16281"/>
                  </a:lnTo>
                  <a:lnTo>
                    <a:pt x="1348054" y="30467"/>
                  </a:lnTo>
                  <a:lnTo>
                    <a:pt x="1346720" y="48336"/>
                  </a:lnTo>
                  <a:lnTo>
                    <a:pt x="1348143" y="66103"/>
                  </a:lnTo>
                  <a:lnTo>
                    <a:pt x="1353032" y="80429"/>
                  </a:lnTo>
                  <a:lnTo>
                    <a:pt x="1362354" y="89992"/>
                  </a:lnTo>
                  <a:lnTo>
                    <a:pt x="1377061" y="93484"/>
                  </a:lnTo>
                  <a:lnTo>
                    <a:pt x="1391627" y="89992"/>
                  </a:lnTo>
                  <a:lnTo>
                    <a:pt x="1397177" y="84302"/>
                  </a:lnTo>
                  <a:lnTo>
                    <a:pt x="1400962" y="80429"/>
                  </a:lnTo>
                  <a:lnTo>
                    <a:pt x="1405928" y="66103"/>
                  </a:lnTo>
                  <a:lnTo>
                    <a:pt x="1407401" y="48336"/>
                  </a:lnTo>
                  <a:close/>
                </a:path>
                <a:path w="1447165" h="330200">
                  <a:moveTo>
                    <a:pt x="1446898" y="59270"/>
                  </a:moveTo>
                  <a:lnTo>
                    <a:pt x="1445209" y="40728"/>
                  </a:lnTo>
                  <a:lnTo>
                    <a:pt x="1440459" y="25006"/>
                  </a:lnTo>
                  <a:lnTo>
                    <a:pt x="1433207" y="11595"/>
                  </a:lnTo>
                  <a:lnTo>
                    <a:pt x="1423974" y="0"/>
                  </a:lnTo>
                  <a:lnTo>
                    <a:pt x="1413040" y="0"/>
                  </a:lnTo>
                  <a:lnTo>
                    <a:pt x="1422069" y="11595"/>
                  </a:lnTo>
                  <a:lnTo>
                    <a:pt x="1429219" y="25006"/>
                  </a:lnTo>
                  <a:lnTo>
                    <a:pt x="1433918" y="40728"/>
                  </a:lnTo>
                  <a:lnTo>
                    <a:pt x="1435620" y="59270"/>
                  </a:lnTo>
                  <a:lnTo>
                    <a:pt x="1433918" y="77800"/>
                  </a:lnTo>
                  <a:lnTo>
                    <a:pt x="1429219" y="93522"/>
                  </a:lnTo>
                  <a:lnTo>
                    <a:pt x="1422069" y="106934"/>
                  </a:lnTo>
                  <a:lnTo>
                    <a:pt x="1413040" y="118529"/>
                  </a:lnTo>
                  <a:lnTo>
                    <a:pt x="1423974" y="118529"/>
                  </a:lnTo>
                  <a:lnTo>
                    <a:pt x="1433207" y="106934"/>
                  </a:lnTo>
                  <a:lnTo>
                    <a:pt x="1440459" y="93522"/>
                  </a:lnTo>
                  <a:lnTo>
                    <a:pt x="1445209" y="77800"/>
                  </a:lnTo>
                  <a:lnTo>
                    <a:pt x="1446898" y="5927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50346" y="5655755"/>
              <a:ext cx="155553" cy="87476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91966" y="5859767"/>
              <a:ext cx="288885" cy="93473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7691958" y="5859767"/>
              <a:ext cx="1498600" cy="330200"/>
            </a:xfrm>
            <a:custGeom>
              <a:avLst/>
              <a:gdLst/>
              <a:ahLst/>
              <a:cxnLst/>
              <a:rect l="l" t="t" r="r" b="b"/>
              <a:pathLst>
                <a:path w="1498600" h="330200">
                  <a:moveTo>
                    <a:pt x="59969" y="270014"/>
                  </a:moveTo>
                  <a:lnTo>
                    <a:pt x="58356" y="255282"/>
                  </a:lnTo>
                  <a:lnTo>
                    <a:pt x="53174" y="244221"/>
                  </a:lnTo>
                  <a:lnTo>
                    <a:pt x="52285" y="243560"/>
                  </a:lnTo>
                  <a:lnTo>
                    <a:pt x="48323" y="240626"/>
                  </a:lnTo>
                  <a:lnTo>
                    <a:pt x="48323" y="270014"/>
                  </a:lnTo>
                  <a:lnTo>
                    <a:pt x="47586" y="280746"/>
                  </a:lnTo>
                  <a:lnTo>
                    <a:pt x="44792" y="289191"/>
                  </a:lnTo>
                  <a:lnTo>
                    <a:pt x="39103" y="294665"/>
                  </a:lnTo>
                  <a:lnTo>
                    <a:pt x="29629" y="296468"/>
                  </a:lnTo>
                  <a:lnTo>
                    <a:pt x="20713" y="294322"/>
                  </a:lnTo>
                  <a:lnTo>
                    <a:pt x="15214" y="288798"/>
                  </a:lnTo>
                  <a:lnTo>
                    <a:pt x="12420" y="280492"/>
                  </a:lnTo>
                  <a:lnTo>
                    <a:pt x="11645" y="270014"/>
                  </a:lnTo>
                  <a:lnTo>
                    <a:pt x="12433" y="259486"/>
                  </a:lnTo>
                  <a:lnTo>
                    <a:pt x="15303" y="251104"/>
                  </a:lnTo>
                  <a:lnTo>
                    <a:pt x="21018" y="245554"/>
                  </a:lnTo>
                  <a:lnTo>
                    <a:pt x="30340" y="243560"/>
                  </a:lnTo>
                  <a:lnTo>
                    <a:pt x="39547" y="245554"/>
                  </a:lnTo>
                  <a:lnTo>
                    <a:pt x="45021" y="251104"/>
                  </a:lnTo>
                  <a:lnTo>
                    <a:pt x="47650" y="259486"/>
                  </a:lnTo>
                  <a:lnTo>
                    <a:pt x="48323" y="270014"/>
                  </a:lnTo>
                  <a:lnTo>
                    <a:pt x="48323" y="240626"/>
                  </a:lnTo>
                  <a:lnTo>
                    <a:pt x="43891" y="237324"/>
                  </a:lnTo>
                  <a:lnTo>
                    <a:pt x="29984" y="235089"/>
                  </a:lnTo>
                  <a:lnTo>
                    <a:pt x="16814" y="237274"/>
                  </a:lnTo>
                  <a:lnTo>
                    <a:pt x="7454" y="243827"/>
                  </a:lnTo>
                  <a:lnTo>
                    <a:pt x="1854" y="254736"/>
                  </a:lnTo>
                  <a:lnTo>
                    <a:pt x="0" y="270014"/>
                  </a:lnTo>
                  <a:lnTo>
                    <a:pt x="1854" y="284403"/>
                  </a:lnTo>
                  <a:lnTo>
                    <a:pt x="7150" y="295414"/>
                  </a:lnTo>
                  <a:lnTo>
                    <a:pt x="16268" y="302450"/>
                  </a:lnTo>
                  <a:lnTo>
                    <a:pt x="29629" y="304939"/>
                  </a:lnTo>
                  <a:lnTo>
                    <a:pt x="43205" y="302602"/>
                  </a:lnTo>
                  <a:lnTo>
                    <a:pt x="51803" y="296468"/>
                  </a:lnTo>
                  <a:lnTo>
                    <a:pt x="52730" y="295808"/>
                  </a:lnTo>
                  <a:lnTo>
                    <a:pt x="58305" y="284848"/>
                  </a:lnTo>
                  <a:lnTo>
                    <a:pt x="59969" y="270014"/>
                  </a:lnTo>
                  <a:close/>
                </a:path>
                <a:path w="1498600" h="330200">
                  <a:moveTo>
                    <a:pt x="105473" y="235800"/>
                  </a:moveTo>
                  <a:lnTo>
                    <a:pt x="97358" y="235534"/>
                  </a:lnTo>
                  <a:lnTo>
                    <a:pt x="91401" y="238404"/>
                  </a:lnTo>
                  <a:lnTo>
                    <a:pt x="87363" y="243586"/>
                  </a:lnTo>
                  <a:lnTo>
                    <a:pt x="85013" y="250266"/>
                  </a:lnTo>
                  <a:lnTo>
                    <a:pt x="83947" y="246735"/>
                  </a:lnTo>
                  <a:lnTo>
                    <a:pt x="84658" y="240741"/>
                  </a:lnTo>
                  <a:lnTo>
                    <a:pt x="84302" y="236499"/>
                  </a:lnTo>
                  <a:lnTo>
                    <a:pt x="73723" y="236499"/>
                  </a:lnTo>
                  <a:lnTo>
                    <a:pt x="74079" y="303530"/>
                  </a:lnTo>
                  <a:lnTo>
                    <a:pt x="85356" y="303530"/>
                  </a:lnTo>
                  <a:lnTo>
                    <a:pt x="85229" y="283032"/>
                  </a:lnTo>
                  <a:lnTo>
                    <a:pt x="85623" y="263131"/>
                  </a:lnTo>
                  <a:lnTo>
                    <a:pt x="90919" y="249059"/>
                  </a:lnTo>
                  <a:lnTo>
                    <a:pt x="105473" y="246024"/>
                  </a:lnTo>
                  <a:lnTo>
                    <a:pt x="105473" y="235800"/>
                  </a:lnTo>
                  <a:close/>
                </a:path>
                <a:path w="1498600" h="330200">
                  <a:moveTo>
                    <a:pt x="169659" y="303530"/>
                  </a:moveTo>
                  <a:lnTo>
                    <a:pt x="169621" y="292595"/>
                  </a:lnTo>
                  <a:lnTo>
                    <a:pt x="169443" y="246735"/>
                  </a:lnTo>
                  <a:lnTo>
                    <a:pt x="169316" y="211455"/>
                  </a:lnTo>
                  <a:lnTo>
                    <a:pt x="158026" y="211455"/>
                  </a:lnTo>
                  <a:lnTo>
                    <a:pt x="158381" y="246735"/>
                  </a:lnTo>
                  <a:lnTo>
                    <a:pt x="158026" y="246151"/>
                  </a:lnTo>
                  <a:lnTo>
                    <a:pt x="158026" y="269303"/>
                  </a:lnTo>
                  <a:lnTo>
                    <a:pt x="157302" y="280047"/>
                  </a:lnTo>
                  <a:lnTo>
                    <a:pt x="154584" y="288531"/>
                  </a:lnTo>
                  <a:lnTo>
                    <a:pt x="149098" y="294106"/>
                  </a:lnTo>
                  <a:lnTo>
                    <a:pt x="140030" y="296113"/>
                  </a:lnTo>
                  <a:lnTo>
                    <a:pt x="131749" y="294017"/>
                  </a:lnTo>
                  <a:lnTo>
                    <a:pt x="126936" y="288353"/>
                  </a:lnTo>
                  <a:lnTo>
                    <a:pt x="124714" y="280047"/>
                  </a:lnTo>
                  <a:lnTo>
                    <a:pt x="124180" y="270370"/>
                  </a:lnTo>
                  <a:lnTo>
                    <a:pt x="124206" y="269303"/>
                  </a:lnTo>
                  <a:lnTo>
                    <a:pt x="124714" y="259778"/>
                  </a:lnTo>
                  <a:lnTo>
                    <a:pt x="126987" y="251358"/>
                  </a:lnTo>
                  <a:lnTo>
                    <a:pt x="131902" y="245656"/>
                  </a:lnTo>
                  <a:lnTo>
                    <a:pt x="140385" y="243560"/>
                  </a:lnTo>
                  <a:lnTo>
                    <a:pt x="149250" y="245351"/>
                  </a:lnTo>
                  <a:lnTo>
                    <a:pt x="154635" y="250748"/>
                  </a:lnTo>
                  <a:lnTo>
                    <a:pt x="157302" y="258991"/>
                  </a:lnTo>
                  <a:lnTo>
                    <a:pt x="158026" y="269303"/>
                  </a:lnTo>
                  <a:lnTo>
                    <a:pt x="158026" y="246151"/>
                  </a:lnTo>
                  <a:lnTo>
                    <a:pt x="156476" y="243560"/>
                  </a:lnTo>
                  <a:lnTo>
                    <a:pt x="154139" y="239674"/>
                  </a:lnTo>
                  <a:lnTo>
                    <a:pt x="148145" y="235089"/>
                  </a:lnTo>
                  <a:lnTo>
                    <a:pt x="137210" y="235089"/>
                  </a:lnTo>
                  <a:lnTo>
                    <a:pt x="126365" y="237337"/>
                  </a:lnTo>
                  <a:lnTo>
                    <a:pt x="118656" y="244005"/>
                  </a:lnTo>
                  <a:lnTo>
                    <a:pt x="114046" y="255028"/>
                  </a:lnTo>
                  <a:lnTo>
                    <a:pt x="112522" y="270370"/>
                  </a:lnTo>
                  <a:lnTo>
                    <a:pt x="113906" y="284543"/>
                  </a:lnTo>
                  <a:lnTo>
                    <a:pt x="117995" y="295452"/>
                  </a:lnTo>
                  <a:lnTo>
                    <a:pt x="125514" y="302463"/>
                  </a:lnTo>
                  <a:lnTo>
                    <a:pt x="137210" y="304939"/>
                  </a:lnTo>
                  <a:lnTo>
                    <a:pt x="148145" y="304939"/>
                  </a:lnTo>
                  <a:lnTo>
                    <a:pt x="154495" y="300697"/>
                  </a:lnTo>
                  <a:lnTo>
                    <a:pt x="156489" y="296113"/>
                  </a:lnTo>
                  <a:lnTo>
                    <a:pt x="158026" y="292595"/>
                  </a:lnTo>
                  <a:lnTo>
                    <a:pt x="159080" y="295414"/>
                  </a:lnTo>
                  <a:lnTo>
                    <a:pt x="158381" y="299999"/>
                  </a:lnTo>
                  <a:lnTo>
                    <a:pt x="159080" y="303530"/>
                  </a:lnTo>
                  <a:lnTo>
                    <a:pt x="169659" y="303530"/>
                  </a:lnTo>
                  <a:close/>
                </a:path>
                <a:path w="1498600" h="330200">
                  <a:moveTo>
                    <a:pt x="242684" y="272478"/>
                  </a:moveTo>
                  <a:lnTo>
                    <a:pt x="241985" y="263664"/>
                  </a:lnTo>
                  <a:lnTo>
                    <a:pt x="241477" y="257111"/>
                  </a:lnTo>
                  <a:lnTo>
                    <a:pt x="236461" y="245325"/>
                  </a:lnTo>
                  <a:lnTo>
                    <a:pt x="235216" y="244309"/>
                  </a:lnTo>
                  <a:lnTo>
                    <a:pt x="231394" y="241211"/>
                  </a:lnTo>
                  <a:lnTo>
                    <a:pt x="231394" y="263664"/>
                  </a:lnTo>
                  <a:lnTo>
                    <a:pt x="195059" y="263664"/>
                  </a:lnTo>
                  <a:lnTo>
                    <a:pt x="195059" y="259791"/>
                  </a:lnTo>
                  <a:lnTo>
                    <a:pt x="196113" y="256260"/>
                  </a:lnTo>
                  <a:lnTo>
                    <a:pt x="197180" y="253784"/>
                  </a:lnTo>
                  <a:lnTo>
                    <a:pt x="205943" y="245059"/>
                  </a:lnTo>
                  <a:lnTo>
                    <a:pt x="217855" y="244309"/>
                  </a:lnTo>
                  <a:lnTo>
                    <a:pt x="227977" y="250761"/>
                  </a:lnTo>
                  <a:lnTo>
                    <a:pt x="231394" y="263664"/>
                  </a:lnTo>
                  <a:lnTo>
                    <a:pt x="231394" y="241211"/>
                  </a:lnTo>
                  <a:lnTo>
                    <a:pt x="227152" y="237756"/>
                  </a:lnTo>
                  <a:lnTo>
                    <a:pt x="213055" y="235089"/>
                  </a:lnTo>
                  <a:lnTo>
                    <a:pt x="199631" y="237464"/>
                  </a:lnTo>
                  <a:lnTo>
                    <a:pt x="190385" y="244309"/>
                  </a:lnTo>
                  <a:lnTo>
                    <a:pt x="184975" y="255181"/>
                  </a:lnTo>
                  <a:lnTo>
                    <a:pt x="183070" y="269659"/>
                  </a:lnTo>
                  <a:lnTo>
                    <a:pt x="184835" y="284543"/>
                  </a:lnTo>
                  <a:lnTo>
                    <a:pt x="190601" y="295630"/>
                  </a:lnTo>
                  <a:lnTo>
                    <a:pt x="200279" y="302552"/>
                  </a:lnTo>
                  <a:lnTo>
                    <a:pt x="213753" y="304939"/>
                  </a:lnTo>
                  <a:lnTo>
                    <a:pt x="223405" y="303847"/>
                  </a:lnTo>
                  <a:lnTo>
                    <a:pt x="231165" y="300697"/>
                  </a:lnTo>
                  <a:lnTo>
                    <a:pt x="235712" y="296824"/>
                  </a:lnTo>
                  <a:lnTo>
                    <a:pt x="237020" y="295706"/>
                  </a:lnTo>
                  <a:lnTo>
                    <a:pt x="240919" y="289064"/>
                  </a:lnTo>
                  <a:lnTo>
                    <a:pt x="231038" y="286245"/>
                  </a:lnTo>
                  <a:lnTo>
                    <a:pt x="228917" y="292239"/>
                  </a:lnTo>
                  <a:lnTo>
                    <a:pt x="222923" y="296824"/>
                  </a:lnTo>
                  <a:lnTo>
                    <a:pt x="195059" y="272478"/>
                  </a:lnTo>
                  <a:lnTo>
                    <a:pt x="242684" y="272478"/>
                  </a:lnTo>
                  <a:close/>
                </a:path>
                <a:path w="1498600" h="330200">
                  <a:moveTo>
                    <a:pt x="288531" y="235800"/>
                  </a:moveTo>
                  <a:lnTo>
                    <a:pt x="280428" y="235534"/>
                  </a:lnTo>
                  <a:lnTo>
                    <a:pt x="274472" y="238404"/>
                  </a:lnTo>
                  <a:lnTo>
                    <a:pt x="270433" y="243586"/>
                  </a:lnTo>
                  <a:lnTo>
                    <a:pt x="268071" y="250266"/>
                  </a:lnTo>
                  <a:lnTo>
                    <a:pt x="267017" y="246735"/>
                  </a:lnTo>
                  <a:lnTo>
                    <a:pt x="267728" y="240741"/>
                  </a:lnTo>
                  <a:lnTo>
                    <a:pt x="267373" y="236499"/>
                  </a:lnTo>
                  <a:lnTo>
                    <a:pt x="256794" y="236499"/>
                  </a:lnTo>
                  <a:lnTo>
                    <a:pt x="257136" y="303530"/>
                  </a:lnTo>
                  <a:lnTo>
                    <a:pt x="268427" y="303530"/>
                  </a:lnTo>
                  <a:lnTo>
                    <a:pt x="268300" y="283032"/>
                  </a:lnTo>
                  <a:lnTo>
                    <a:pt x="268693" y="263131"/>
                  </a:lnTo>
                  <a:lnTo>
                    <a:pt x="273989" y="249059"/>
                  </a:lnTo>
                  <a:lnTo>
                    <a:pt x="288531" y="246024"/>
                  </a:lnTo>
                  <a:lnTo>
                    <a:pt x="288531" y="235800"/>
                  </a:lnTo>
                  <a:close/>
                </a:path>
                <a:path w="1498600" h="330200">
                  <a:moveTo>
                    <a:pt x="324510" y="294703"/>
                  </a:moveTo>
                  <a:lnTo>
                    <a:pt x="317461" y="297180"/>
                  </a:lnTo>
                  <a:lnTo>
                    <a:pt x="310400" y="295414"/>
                  </a:lnTo>
                  <a:lnTo>
                    <a:pt x="311111" y="286943"/>
                  </a:lnTo>
                  <a:lnTo>
                    <a:pt x="311111" y="244614"/>
                  </a:lnTo>
                  <a:lnTo>
                    <a:pt x="323456" y="244614"/>
                  </a:lnTo>
                  <a:lnTo>
                    <a:pt x="323456" y="236499"/>
                  </a:lnTo>
                  <a:lnTo>
                    <a:pt x="311111" y="236499"/>
                  </a:lnTo>
                  <a:lnTo>
                    <a:pt x="311111" y="221335"/>
                  </a:lnTo>
                  <a:lnTo>
                    <a:pt x="303707" y="221335"/>
                  </a:lnTo>
                  <a:lnTo>
                    <a:pt x="300532" y="236499"/>
                  </a:lnTo>
                  <a:lnTo>
                    <a:pt x="292061" y="236499"/>
                  </a:lnTo>
                  <a:lnTo>
                    <a:pt x="292061" y="244614"/>
                  </a:lnTo>
                  <a:lnTo>
                    <a:pt x="299821" y="244614"/>
                  </a:lnTo>
                  <a:lnTo>
                    <a:pt x="299821" y="289420"/>
                  </a:lnTo>
                  <a:lnTo>
                    <a:pt x="302044" y="298602"/>
                  </a:lnTo>
                  <a:lnTo>
                    <a:pt x="307797" y="303441"/>
                  </a:lnTo>
                  <a:lnTo>
                    <a:pt x="315747" y="304698"/>
                  </a:lnTo>
                  <a:lnTo>
                    <a:pt x="324510" y="303174"/>
                  </a:lnTo>
                  <a:lnTo>
                    <a:pt x="324510" y="294703"/>
                  </a:lnTo>
                  <a:close/>
                </a:path>
                <a:path w="1498600" h="330200">
                  <a:moveTo>
                    <a:pt x="388708" y="236499"/>
                  </a:moveTo>
                  <a:lnTo>
                    <a:pt x="377075" y="236499"/>
                  </a:lnTo>
                  <a:lnTo>
                    <a:pt x="358025" y="291528"/>
                  </a:lnTo>
                  <a:lnTo>
                    <a:pt x="337921" y="236499"/>
                  </a:lnTo>
                  <a:lnTo>
                    <a:pt x="325920" y="236499"/>
                  </a:lnTo>
                  <a:lnTo>
                    <a:pt x="352374" y="303174"/>
                  </a:lnTo>
                  <a:lnTo>
                    <a:pt x="349148" y="310692"/>
                  </a:lnTo>
                  <a:lnTo>
                    <a:pt x="344792" y="316750"/>
                  </a:lnTo>
                  <a:lnTo>
                    <a:pt x="338594" y="320433"/>
                  </a:lnTo>
                  <a:lnTo>
                    <a:pt x="329806" y="320802"/>
                  </a:lnTo>
                  <a:lnTo>
                    <a:pt x="329806" y="329272"/>
                  </a:lnTo>
                  <a:lnTo>
                    <a:pt x="340118" y="329692"/>
                  </a:lnTo>
                  <a:lnTo>
                    <a:pt x="348056" y="326758"/>
                  </a:lnTo>
                  <a:lnTo>
                    <a:pt x="354012" y="321386"/>
                  </a:lnTo>
                  <a:lnTo>
                    <a:pt x="358368" y="314452"/>
                  </a:lnTo>
                  <a:lnTo>
                    <a:pt x="388708" y="236499"/>
                  </a:lnTo>
                  <a:close/>
                </a:path>
                <a:path w="1498600" h="330200">
                  <a:moveTo>
                    <a:pt x="454317" y="269659"/>
                  </a:moveTo>
                  <a:lnTo>
                    <a:pt x="453186" y="255828"/>
                  </a:lnTo>
                  <a:lnTo>
                    <a:pt x="449249" y="244970"/>
                  </a:lnTo>
                  <a:lnTo>
                    <a:pt x="448132" y="243916"/>
                  </a:lnTo>
                  <a:lnTo>
                    <a:pt x="442658" y="238760"/>
                  </a:lnTo>
                  <a:lnTo>
                    <a:pt x="442658" y="269659"/>
                  </a:lnTo>
                  <a:lnTo>
                    <a:pt x="442645" y="270725"/>
                  </a:lnTo>
                  <a:lnTo>
                    <a:pt x="442175" y="280250"/>
                  </a:lnTo>
                  <a:lnTo>
                    <a:pt x="440029" y="288671"/>
                  </a:lnTo>
                  <a:lnTo>
                    <a:pt x="435241" y="294373"/>
                  </a:lnTo>
                  <a:lnTo>
                    <a:pt x="426808" y="296468"/>
                  </a:lnTo>
                  <a:lnTo>
                    <a:pt x="417893" y="294576"/>
                  </a:lnTo>
                  <a:lnTo>
                    <a:pt x="416191" y="292938"/>
                  </a:lnTo>
                  <a:lnTo>
                    <a:pt x="412381" y="289280"/>
                  </a:lnTo>
                  <a:lnTo>
                    <a:pt x="409587" y="281139"/>
                  </a:lnTo>
                  <a:lnTo>
                    <a:pt x="408813" y="270725"/>
                  </a:lnTo>
                  <a:lnTo>
                    <a:pt x="409536" y="259981"/>
                  </a:lnTo>
                  <a:lnTo>
                    <a:pt x="412254" y="251498"/>
                  </a:lnTo>
                  <a:lnTo>
                    <a:pt x="416598" y="247091"/>
                  </a:lnTo>
                  <a:lnTo>
                    <a:pt x="417741" y="245922"/>
                  </a:lnTo>
                  <a:lnTo>
                    <a:pt x="442658" y="269659"/>
                  </a:lnTo>
                  <a:lnTo>
                    <a:pt x="442658" y="238760"/>
                  </a:lnTo>
                  <a:lnTo>
                    <a:pt x="441667" y="237820"/>
                  </a:lnTo>
                  <a:lnTo>
                    <a:pt x="429628" y="235089"/>
                  </a:lnTo>
                  <a:lnTo>
                    <a:pt x="418693" y="235089"/>
                  </a:lnTo>
                  <a:lnTo>
                    <a:pt x="412343" y="239674"/>
                  </a:lnTo>
                  <a:lnTo>
                    <a:pt x="408813" y="247091"/>
                  </a:lnTo>
                  <a:lnTo>
                    <a:pt x="408114" y="236499"/>
                  </a:lnTo>
                  <a:lnTo>
                    <a:pt x="397179" y="236499"/>
                  </a:lnTo>
                  <a:lnTo>
                    <a:pt x="397522" y="329984"/>
                  </a:lnTo>
                  <a:lnTo>
                    <a:pt x="408813" y="329984"/>
                  </a:lnTo>
                  <a:lnTo>
                    <a:pt x="408457" y="292938"/>
                  </a:lnTo>
                  <a:lnTo>
                    <a:pt x="412343" y="300355"/>
                  </a:lnTo>
                  <a:lnTo>
                    <a:pt x="418693" y="304939"/>
                  </a:lnTo>
                  <a:lnTo>
                    <a:pt x="429628" y="304939"/>
                  </a:lnTo>
                  <a:lnTo>
                    <a:pt x="441515" y="301955"/>
                  </a:lnTo>
                  <a:lnTo>
                    <a:pt x="447167" y="296468"/>
                  </a:lnTo>
                  <a:lnTo>
                    <a:pt x="449110" y="294576"/>
                  </a:lnTo>
                  <a:lnTo>
                    <a:pt x="453136" y="283552"/>
                  </a:lnTo>
                  <a:lnTo>
                    <a:pt x="454317" y="269659"/>
                  </a:lnTo>
                  <a:close/>
                </a:path>
                <a:path w="1498600" h="330200">
                  <a:moveTo>
                    <a:pt x="524510" y="272478"/>
                  </a:moveTo>
                  <a:lnTo>
                    <a:pt x="523824" y="263664"/>
                  </a:lnTo>
                  <a:lnTo>
                    <a:pt x="523303" y="257111"/>
                  </a:lnTo>
                  <a:lnTo>
                    <a:pt x="518299" y="245325"/>
                  </a:lnTo>
                  <a:lnTo>
                    <a:pt x="517042" y="244309"/>
                  </a:lnTo>
                  <a:lnTo>
                    <a:pt x="513219" y="241211"/>
                  </a:lnTo>
                  <a:lnTo>
                    <a:pt x="513219" y="263664"/>
                  </a:lnTo>
                  <a:lnTo>
                    <a:pt x="476897" y="263664"/>
                  </a:lnTo>
                  <a:lnTo>
                    <a:pt x="476897" y="259791"/>
                  </a:lnTo>
                  <a:lnTo>
                    <a:pt x="477951" y="256260"/>
                  </a:lnTo>
                  <a:lnTo>
                    <a:pt x="513219" y="263664"/>
                  </a:lnTo>
                  <a:lnTo>
                    <a:pt x="513219" y="241211"/>
                  </a:lnTo>
                  <a:lnTo>
                    <a:pt x="508990" y="237756"/>
                  </a:lnTo>
                  <a:lnTo>
                    <a:pt x="494880" y="235089"/>
                  </a:lnTo>
                  <a:lnTo>
                    <a:pt x="481469" y="237464"/>
                  </a:lnTo>
                  <a:lnTo>
                    <a:pt x="472224" y="244309"/>
                  </a:lnTo>
                  <a:lnTo>
                    <a:pt x="466801" y="255181"/>
                  </a:lnTo>
                  <a:lnTo>
                    <a:pt x="464896" y="269659"/>
                  </a:lnTo>
                  <a:lnTo>
                    <a:pt x="466674" y="284543"/>
                  </a:lnTo>
                  <a:lnTo>
                    <a:pt x="472440" y="295630"/>
                  </a:lnTo>
                  <a:lnTo>
                    <a:pt x="482117" y="302552"/>
                  </a:lnTo>
                  <a:lnTo>
                    <a:pt x="495592" y="304939"/>
                  </a:lnTo>
                  <a:lnTo>
                    <a:pt x="505231" y="303847"/>
                  </a:lnTo>
                  <a:lnTo>
                    <a:pt x="513003" y="300697"/>
                  </a:lnTo>
                  <a:lnTo>
                    <a:pt x="517550" y="296824"/>
                  </a:lnTo>
                  <a:lnTo>
                    <a:pt x="518845" y="295706"/>
                  </a:lnTo>
                  <a:lnTo>
                    <a:pt x="522744" y="289064"/>
                  </a:lnTo>
                  <a:lnTo>
                    <a:pt x="512876" y="286245"/>
                  </a:lnTo>
                  <a:lnTo>
                    <a:pt x="510755" y="292239"/>
                  </a:lnTo>
                  <a:lnTo>
                    <a:pt x="504761" y="296824"/>
                  </a:lnTo>
                  <a:lnTo>
                    <a:pt x="476897" y="272478"/>
                  </a:lnTo>
                  <a:lnTo>
                    <a:pt x="524510" y="272478"/>
                  </a:lnTo>
                  <a:close/>
                </a:path>
                <a:path w="1498600" h="330200">
                  <a:moveTo>
                    <a:pt x="663079" y="4597"/>
                  </a:moveTo>
                  <a:lnTo>
                    <a:pt x="650392" y="4597"/>
                  </a:lnTo>
                  <a:lnTo>
                    <a:pt x="621106" y="81483"/>
                  </a:lnTo>
                  <a:lnTo>
                    <a:pt x="591832" y="4597"/>
                  </a:lnTo>
                  <a:lnTo>
                    <a:pt x="579488" y="4597"/>
                  </a:lnTo>
                  <a:lnTo>
                    <a:pt x="615111" y="92075"/>
                  </a:lnTo>
                  <a:lnTo>
                    <a:pt x="627113" y="92075"/>
                  </a:lnTo>
                  <a:lnTo>
                    <a:pt x="663079" y="4597"/>
                  </a:lnTo>
                  <a:close/>
                </a:path>
                <a:path w="1498600" h="330200">
                  <a:moveTo>
                    <a:pt x="738212" y="92075"/>
                  </a:moveTo>
                  <a:lnTo>
                    <a:pt x="728078" y="66675"/>
                  </a:lnTo>
                  <a:lnTo>
                    <a:pt x="724281" y="57150"/>
                  </a:lnTo>
                  <a:lnTo>
                    <a:pt x="712825" y="28473"/>
                  </a:lnTo>
                  <a:lnTo>
                    <a:pt x="712825" y="57150"/>
                  </a:lnTo>
                  <a:lnTo>
                    <a:pt x="680021" y="57150"/>
                  </a:lnTo>
                  <a:lnTo>
                    <a:pt x="684187" y="46494"/>
                  </a:lnTo>
                  <a:lnTo>
                    <a:pt x="688530" y="35979"/>
                  </a:lnTo>
                  <a:lnTo>
                    <a:pt x="692670" y="25209"/>
                  </a:lnTo>
                  <a:lnTo>
                    <a:pt x="696239" y="13766"/>
                  </a:lnTo>
                  <a:lnTo>
                    <a:pt x="712825" y="57150"/>
                  </a:lnTo>
                  <a:lnTo>
                    <a:pt x="712825" y="28473"/>
                  </a:lnTo>
                  <a:lnTo>
                    <a:pt x="706958" y="13766"/>
                  </a:lnTo>
                  <a:lnTo>
                    <a:pt x="703300" y="4597"/>
                  </a:lnTo>
                  <a:lnTo>
                    <a:pt x="689889" y="4597"/>
                  </a:lnTo>
                  <a:lnTo>
                    <a:pt x="654265" y="92075"/>
                  </a:lnTo>
                  <a:lnTo>
                    <a:pt x="666610" y="92075"/>
                  </a:lnTo>
                  <a:lnTo>
                    <a:pt x="676490" y="66675"/>
                  </a:lnTo>
                  <a:lnTo>
                    <a:pt x="716343" y="66675"/>
                  </a:lnTo>
                  <a:lnTo>
                    <a:pt x="726224" y="92075"/>
                  </a:lnTo>
                  <a:lnTo>
                    <a:pt x="738212" y="92075"/>
                  </a:lnTo>
                  <a:close/>
                </a:path>
                <a:path w="1498600" h="330200">
                  <a:moveTo>
                    <a:pt x="755091" y="216052"/>
                  </a:moveTo>
                  <a:lnTo>
                    <a:pt x="742403" y="216052"/>
                  </a:lnTo>
                  <a:lnTo>
                    <a:pt x="713117" y="292938"/>
                  </a:lnTo>
                  <a:lnTo>
                    <a:pt x="683844" y="216052"/>
                  </a:lnTo>
                  <a:lnTo>
                    <a:pt x="671499" y="216052"/>
                  </a:lnTo>
                  <a:lnTo>
                    <a:pt x="707123" y="303530"/>
                  </a:lnTo>
                  <a:lnTo>
                    <a:pt x="719124" y="303530"/>
                  </a:lnTo>
                  <a:lnTo>
                    <a:pt x="755091" y="216052"/>
                  </a:lnTo>
                  <a:close/>
                </a:path>
                <a:path w="1498600" h="330200">
                  <a:moveTo>
                    <a:pt x="824280" y="92075"/>
                  </a:moveTo>
                  <a:lnTo>
                    <a:pt x="800519" y="55740"/>
                  </a:lnTo>
                  <a:lnTo>
                    <a:pt x="799592" y="54330"/>
                  </a:lnTo>
                  <a:lnTo>
                    <a:pt x="808355" y="51612"/>
                  </a:lnTo>
                  <a:lnTo>
                    <a:pt x="814882" y="46659"/>
                  </a:lnTo>
                  <a:lnTo>
                    <a:pt x="819137" y="39293"/>
                  </a:lnTo>
                  <a:lnTo>
                    <a:pt x="820750" y="29641"/>
                  </a:lnTo>
                  <a:lnTo>
                    <a:pt x="814920" y="14020"/>
                  </a:lnTo>
                  <a:lnTo>
                    <a:pt x="814235" y="12179"/>
                  </a:lnTo>
                  <a:lnTo>
                    <a:pt x="809117" y="10172"/>
                  </a:lnTo>
                  <a:lnTo>
                    <a:pt x="809117" y="29984"/>
                  </a:lnTo>
                  <a:lnTo>
                    <a:pt x="804545" y="41402"/>
                  </a:lnTo>
                  <a:lnTo>
                    <a:pt x="792886" y="45948"/>
                  </a:lnTo>
                  <a:lnTo>
                    <a:pt x="778573" y="46609"/>
                  </a:lnTo>
                  <a:lnTo>
                    <a:pt x="760793" y="46570"/>
                  </a:lnTo>
                  <a:lnTo>
                    <a:pt x="760793" y="14109"/>
                  </a:lnTo>
                  <a:lnTo>
                    <a:pt x="776820" y="14020"/>
                  </a:lnTo>
                  <a:lnTo>
                    <a:pt x="792492" y="14376"/>
                  </a:lnTo>
                  <a:lnTo>
                    <a:pt x="804392" y="18580"/>
                  </a:lnTo>
                  <a:lnTo>
                    <a:pt x="809117" y="29984"/>
                  </a:lnTo>
                  <a:lnTo>
                    <a:pt x="809117" y="10172"/>
                  </a:lnTo>
                  <a:lnTo>
                    <a:pt x="796861" y="5346"/>
                  </a:lnTo>
                  <a:lnTo>
                    <a:pt x="773531" y="4381"/>
                  </a:lnTo>
                  <a:lnTo>
                    <a:pt x="749147" y="4597"/>
                  </a:lnTo>
                  <a:lnTo>
                    <a:pt x="749147" y="92075"/>
                  </a:lnTo>
                  <a:lnTo>
                    <a:pt x="760793" y="92075"/>
                  </a:lnTo>
                  <a:lnTo>
                    <a:pt x="760793" y="55740"/>
                  </a:lnTo>
                  <a:lnTo>
                    <a:pt x="787946" y="55740"/>
                  </a:lnTo>
                  <a:lnTo>
                    <a:pt x="810882" y="92075"/>
                  </a:lnTo>
                  <a:lnTo>
                    <a:pt x="824280" y="92075"/>
                  </a:lnTo>
                  <a:close/>
                </a:path>
                <a:path w="1498600" h="330200">
                  <a:moveTo>
                    <a:pt x="830224" y="303530"/>
                  </a:moveTo>
                  <a:lnTo>
                    <a:pt x="820089" y="278130"/>
                  </a:lnTo>
                  <a:lnTo>
                    <a:pt x="816292" y="268605"/>
                  </a:lnTo>
                  <a:lnTo>
                    <a:pt x="804837" y="239928"/>
                  </a:lnTo>
                  <a:lnTo>
                    <a:pt x="804837" y="268605"/>
                  </a:lnTo>
                  <a:lnTo>
                    <a:pt x="772033" y="268605"/>
                  </a:lnTo>
                  <a:lnTo>
                    <a:pt x="776198" y="257949"/>
                  </a:lnTo>
                  <a:lnTo>
                    <a:pt x="780542" y="247434"/>
                  </a:lnTo>
                  <a:lnTo>
                    <a:pt x="784682" y="236664"/>
                  </a:lnTo>
                  <a:lnTo>
                    <a:pt x="788250" y="225221"/>
                  </a:lnTo>
                  <a:lnTo>
                    <a:pt x="804837" y="268605"/>
                  </a:lnTo>
                  <a:lnTo>
                    <a:pt x="804837" y="239928"/>
                  </a:lnTo>
                  <a:lnTo>
                    <a:pt x="798969" y="225221"/>
                  </a:lnTo>
                  <a:lnTo>
                    <a:pt x="795312" y="216052"/>
                  </a:lnTo>
                  <a:lnTo>
                    <a:pt x="781900" y="216052"/>
                  </a:lnTo>
                  <a:lnTo>
                    <a:pt x="746277" y="303530"/>
                  </a:lnTo>
                  <a:lnTo>
                    <a:pt x="758621" y="303530"/>
                  </a:lnTo>
                  <a:lnTo>
                    <a:pt x="768502" y="278130"/>
                  </a:lnTo>
                  <a:lnTo>
                    <a:pt x="808355" y="278130"/>
                  </a:lnTo>
                  <a:lnTo>
                    <a:pt x="818235" y="303530"/>
                  </a:lnTo>
                  <a:lnTo>
                    <a:pt x="830224" y="303530"/>
                  </a:lnTo>
                  <a:close/>
                </a:path>
                <a:path w="1498600" h="330200">
                  <a:moveTo>
                    <a:pt x="916292" y="303530"/>
                  </a:moveTo>
                  <a:lnTo>
                    <a:pt x="892530" y="267195"/>
                  </a:lnTo>
                  <a:lnTo>
                    <a:pt x="891603" y="265785"/>
                  </a:lnTo>
                  <a:lnTo>
                    <a:pt x="900366" y="263067"/>
                  </a:lnTo>
                  <a:lnTo>
                    <a:pt x="906894" y="258114"/>
                  </a:lnTo>
                  <a:lnTo>
                    <a:pt x="911148" y="250748"/>
                  </a:lnTo>
                  <a:lnTo>
                    <a:pt x="912761" y="241096"/>
                  </a:lnTo>
                  <a:lnTo>
                    <a:pt x="906932" y="225475"/>
                  </a:lnTo>
                  <a:lnTo>
                    <a:pt x="906246" y="223634"/>
                  </a:lnTo>
                  <a:lnTo>
                    <a:pt x="901128" y="221627"/>
                  </a:lnTo>
                  <a:lnTo>
                    <a:pt x="901128" y="241439"/>
                  </a:lnTo>
                  <a:lnTo>
                    <a:pt x="896556" y="252857"/>
                  </a:lnTo>
                  <a:lnTo>
                    <a:pt x="884897" y="257403"/>
                  </a:lnTo>
                  <a:lnTo>
                    <a:pt x="870585" y="258064"/>
                  </a:lnTo>
                  <a:lnTo>
                    <a:pt x="852805" y="258025"/>
                  </a:lnTo>
                  <a:lnTo>
                    <a:pt x="852805" y="225564"/>
                  </a:lnTo>
                  <a:lnTo>
                    <a:pt x="868832" y="225475"/>
                  </a:lnTo>
                  <a:lnTo>
                    <a:pt x="884504" y="225831"/>
                  </a:lnTo>
                  <a:lnTo>
                    <a:pt x="896404" y="230035"/>
                  </a:lnTo>
                  <a:lnTo>
                    <a:pt x="901128" y="241439"/>
                  </a:lnTo>
                  <a:lnTo>
                    <a:pt x="901128" y="221627"/>
                  </a:lnTo>
                  <a:lnTo>
                    <a:pt x="888873" y="216801"/>
                  </a:lnTo>
                  <a:lnTo>
                    <a:pt x="865543" y="215836"/>
                  </a:lnTo>
                  <a:lnTo>
                    <a:pt x="841159" y="216052"/>
                  </a:lnTo>
                  <a:lnTo>
                    <a:pt x="841159" y="303530"/>
                  </a:lnTo>
                  <a:lnTo>
                    <a:pt x="852805" y="303530"/>
                  </a:lnTo>
                  <a:lnTo>
                    <a:pt x="852805" y="267195"/>
                  </a:lnTo>
                  <a:lnTo>
                    <a:pt x="879957" y="267195"/>
                  </a:lnTo>
                  <a:lnTo>
                    <a:pt x="902893" y="303530"/>
                  </a:lnTo>
                  <a:lnTo>
                    <a:pt x="916292" y="303530"/>
                  </a:lnTo>
                  <a:close/>
                </a:path>
                <a:path w="1498600" h="330200">
                  <a:moveTo>
                    <a:pt x="916698" y="70205"/>
                  </a:moveTo>
                  <a:lnTo>
                    <a:pt x="907173" y="65265"/>
                  </a:lnTo>
                  <a:lnTo>
                    <a:pt x="902627" y="72288"/>
                  </a:lnTo>
                  <a:lnTo>
                    <a:pt x="896988" y="78130"/>
                  </a:lnTo>
                  <a:lnTo>
                    <a:pt x="889571" y="82130"/>
                  </a:lnTo>
                  <a:lnTo>
                    <a:pt x="879665" y="83604"/>
                  </a:lnTo>
                  <a:lnTo>
                    <a:pt x="865822" y="81013"/>
                  </a:lnTo>
                  <a:lnTo>
                    <a:pt x="856030" y="73723"/>
                  </a:lnTo>
                  <a:lnTo>
                    <a:pt x="850201" y="62471"/>
                  </a:lnTo>
                  <a:lnTo>
                    <a:pt x="848271" y="47980"/>
                  </a:lnTo>
                  <a:lnTo>
                    <a:pt x="850138" y="33743"/>
                  </a:lnTo>
                  <a:lnTo>
                    <a:pt x="855814" y="22707"/>
                  </a:lnTo>
                  <a:lnTo>
                    <a:pt x="865378" y="15582"/>
                  </a:lnTo>
                  <a:lnTo>
                    <a:pt x="878954" y="13055"/>
                  </a:lnTo>
                  <a:lnTo>
                    <a:pt x="888136" y="14147"/>
                  </a:lnTo>
                  <a:lnTo>
                    <a:pt x="895540" y="17284"/>
                  </a:lnTo>
                  <a:lnTo>
                    <a:pt x="901077" y="22288"/>
                  </a:lnTo>
                  <a:lnTo>
                    <a:pt x="904709" y="28930"/>
                  </a:lnTo>
                  <a:lnTo>
                    <a:pt x="915987" y="25044"/>
                  </a:lnTo>
                  <a:lnTo>
                    <a:pt x="913168" y="17995"/>
                  </a:lnTo>
                  <a:lnTo>
                    <a:pt x="908939" y="12001"/>
                  </a:lnTo>
                  <a:lnTo>
                    <a:pt x="902233" y="8826"/>
                  </a:lnTo>
                  <a:lnTo>
                    <a:pt x="878535" y="3530"/>
                  </a:lnTo>
                  <a:lnTo>
                    <a:pt x="856818" y="9093"/>
                  </a:lnTo>
                  <a:lnTo>
                    <a:pt x="841324" y="24295"/>
                  </a:lnTo>
                  <a:lnTo>
                    <a:pt x="836282" y="47980"/>
                  </a:lnTo>
                  <a:lnTo>
                    <a:pt x="839571" y="66840"/>
                  </a:lnTo>
                  <a:lnTo>
                    <a:pt x="847559" y="81178"/>
                  </a:lnTo>
                  <a:lnTo>
                    <a:pt x="860577" y="90284"/>
                  </a:lnTo>
                  <a:lnTo>
                    <a:pt x="878954" y="93484"/>
                  </a:lnTo>
                  <a:lnTo>
                    <a:pt x="892289" y="91732"/>
                  </a:lnTo>
                  <a:lnTo>
                    <a:pt x="902855" y="86868"/>
                  </a:lnTo>
                  <a:lnTo>
                    <a:pt x="910894" y="79489"/>
                  </a:lnTo>
                  <a:lnTo>
                    <a:pt x="916698" y="70205"/>
                  </a:lnTo>
                  <a:close/>
                </a:path>
                <a:path w="1498600" h="330200">
                  <a:moveTo>
                    <a:pt x="1002766" y="4597"/>
                  </a:moveTo>
                  <a:lnTo>
                    <a:pt x="990777" y="4597"/>
                  </a:lnTo>
                  <a:lnTo>
                    <a:pt x="990777" y="41630"/>
                  </a:lnTo>
                  <a:lnTo>
                    <a:pt x="943508" y="41630"/>
                  </a:lnTo>
                  <a:lnTo>
                    <a:pt x="943508" y="4597"/>
                  </a:lnTo>
                  <a:lnTo>
                    <a:pt x="931862" y="4597"/>
                  </a:lnTo>
                  <a:lnTo>
                    <a:pt x="931862" y="92075"/>
                  </a:lnTo>
                  <a:lnTo>
                    <a:pt x="943508" y="92075"/>
                  </a:lnTo>
                  <a:lnTo>
                    <a:pt x="943508" y="51498"/>
                  </a:lnTo>
                  <a:lnTo>
                    <a:pt x="990777" y="51498"/>
                  </a:lnTo>
                  <a:lnTo>
                    <a:pt x="990777" y="92075"/>
                  </a:lnTo>
                  <a:lnTo>
                    <a:pt x="1002766" y="92075"/>
                  </a:lnTo>
                  <a:lnTo>
                    <a:pt x="1002766" y="4597"/>
                  </a:lnTo>
                  <a:close/>
                </a:path>
                <a:path w="1498600" h="330200">
                  <a:moveTo>
                    <a:pt x="1008710" y="281660"/>
                  </a:moveTo>
                  <a:lnTo>
                    <a:pt x="999185" y="276720"/>
                  </a:lnTo>
                  <a:lnTo>
                    <a:pt x="994638" y="283743"/>
                  </a:lnTo>
                  <a:lnTo>
                    <a:pt x="988999" y="289585"/>
                  </a:lnTo>
                  <a:lnTo>
                    <a:pt x="981583" y="293585"/>
                  </a:lnTo>
                  <a:lnTo>
                    <a:pt x="971677" y="295059"/>
                  </a:lnTo>
                  <a:lnTo>
                    <a:pt x="957834" y="292468"/>
                  </a:lnTo>
                  <a:lnTo>
                    <a:pt x="948042" y="285178"/>
                  </a:lnTo>
                  <a:lnTo>
                    <a:pt x="942213" y="273926"/>
                  </a:lnTo>
                  <a:lnTo>
                    <a:pt x="940282" y="259435"/>
                  </a:lnTo>
                  <a:lnTo>
                    <a:pt x="942149" y="245198"/>
                  </a:lnTo>
                  <a:lnTo>
                    <a:pt x="947826" y="234162"/>
                  </a:lnTo>
                  <a:lnTo>
                    <a:pt x="957389" y="227037"/>
                  </a:lnTo>
                  <a:lnTo>
                    <a:pt x="970965" y="224510"/>
                  </a:lnTo>
                  <a:lnTo>
                    <a:pt x="980147" y="225602"/>
                  </a:lnTo>
                  <a:lnTo>
                    <a:pt x="987552" y="228739"/>
                  </a:lnTo>
                  <a:lnTo>
                    <a:pt x="993089" y="233743"/>
                  </a:lnTo>
                  <a:lnTo>
                    <a:pt x="996721" y="240385"/>
                  </a:lnTo>
                  <a:lnTo>
                    <a:pt x="1007999" y="236499"/>
                  </a:lnTo>
                  <a:lnTo>
                    <a:pt x="1005179" y="229450"/>
                  </a:lnTo>
                  <a:lnTo>
                    <a:pt x="1000950" y="223456"/>
                  </a:lnTo>
                  <a:lnTo>
                    <a:pt x="994244" y="220281"/>
                  </a:lnTo>
                  <a:lnTo>
                    <a:pt x="970546" y="214985"/>
                  </a:lnTo>
                  <a:lnTo>
                    <a:pt x="948829" y="220548"/>
                  </a:lnTo>
                  <a:lnTo>
                    <a:pt x="933335" y="235750"/>
                  </a:lnTo>
                  <a:lnTo>
                    <a:pt x="928293" y="259435"/>
                  </a:lnTo>
                  <a:lnTo>
                    <a:pt x="931583" y="278295"/>
                  </a:lnTo>
                  <a:lnTo>
                    <a:pt x="939571" y="292633"/>
                  </a:lnTo>
                  <a:lnTo>
                    <a:pt x="952588" y="301739"/>
                  </a:lnTo>
                  <a:lnTo>
                    <a:pt x="970965" y="304939"/>
                  </a:lnTo>
                  <a:lnTo>
                    <a:pt x="984300" y="303187"/>
                  </a:lnTo>
                  <a:lnTo>
                    <a:pt x="994867" y="298323"/>
                  </a:lnTo>
                  <a:lnTo>
                    <a:pt x="1002906" y="290944"/>
                  </a:lnTo>
                  <a:lnTo>
                    <a:pt x="1008710" y="281660"/>
                  </a:lnTo>
                  <a:close/>
                </a:path>
                <a:path w="1498600" h="330200">
                  <a:moveTo>
                    <a:pt x="1094778" y="216052"/>
                  </a:moveTo>
                  <a:lnTo>
                    <a:pt x="1082789" y="216052"/>
                  </a:lnTo>
                  <a:lnTo>
                    <a:pt x="1082789" y="253085"/>
                  </a:lnTo>
                  <a:lnTo>
                    <a:pt x="1035519" y="253085"/>
                  </a:lnTo>
                  <a:lnTo>
                    <a:pt x="1035519" y="216052"/>
                  </a:lnTo>
                  <a:lnTo>
                    <a:pt x="1023874" y="216052"/>
                  </a:lnTo>
                  <a:lnTo>
                    <a:pt x="1023874" y="303530"/>
                  </a:lnTo>
                  <a:lnTo>
                    <a:pt x="1035519" y="303530"/>
                  </a:lnTo>
                  <a:lnTo>
                    <a:pt x="1035519" y="262953"/>
                  </a:lnTo>
                  <a:lnTo>
                    <a:pt x="1082789" y="262953"/>
                  </a:lnTo>
                  <a:lnTo>
                    <a:pt x="1082789" y="303530"/>
                  </a:lnTo>
                  <a:lnTo>
                    <a:pt x="1094778" y="303530"/>
                  </a:lnTo>
                  <a:lnTo>
                    <a:pt x="1094778" y="216052"/>
                  </a:lnTo>
                  <a:close/>
                </a:path>
                <a:path w="1498600" h="330200">
                  <a:moveTo>
                    <a:pt x="1096949" y="92075"/>
                  </a:moveTo>
                  <a:lnTo>
                    <a:pt x="1086802" y="66675"/>
                  </a:lnTo>
                  <a:lnTo>
                    <a:pt x="1083005" y="57150"/>
                  </a:lnTo>
                  <a:lnTo>
                    <a:pt x="1071549" y="28473"/>
                  </a:lnTo>
                  <a:lnTo>
                    <a:pt x="1071549" y="57150"/>
                  </a:lnTo>
                  <a:lnTo>
                    <a:pt x="1038745" y="57150"/>
                  </a:lnTo>
                  <a:lnTo>
                    <a:pt x="1042911" y="46494"/>
                  </a:lnTo>
                  <a:lnTo>
                    <a:pt x="1047254" y="35979"/>
                  </a:lnTo>
                  <a:lnTo>
                    <a:pt x="1051394" y="25209"/>
                  </a:lnTo>
                  <a:lnTo>
                    <a:pt x="1054963" y="13766"/>
                  </a:lnTo>
                  <a:lnTo>
                    <a:pt x="1071549" y="57150"/>
                  </a:lnTo>
                  <a:lnTo>
                    <a:pt x="1071549" y="28473"/>
                  </a:lnTo>
                  <a:lnTo>
                    <a:pt x="1065682" y="13766"/>
                  </a:lnTo>
                  <a:lnTo>
                    <a:pt x="1062024" y="4597"/>
                  </a:lnTo>
                  <a:lnTo>
                    <a:pt x="1048613" y="4597"/>
                  </a:lnTo>
                  <a:lnTo>
                    <a:pt x="1012990" y="92075"/>
                  </a:lnTo>
                  <a:lnTo>
                    <a:pt x="1025334" y="92075"/>
                  </a:lnTo>
                  <a:lnTo>
                    <a:pt x="1035215" y="66675"/>
                  </a:lnTo>
                  <a:lnTo>
                    <a:pt x="1075080" y="66675"/>
                  </a:lnTo>
                  <a:lnTo>
                    <a:pt x="1084948" y="92075"/>
                  </a:lnTo>
                  <a:lnTo>
                    <a:pt x="1096949" y="92075"/>
                  </a:lnTo>
                  <a:close/>
                </a:path>
                <a:path w="1498600" h="330200">
                  <a:moveTo>
                    <a:pt x="1183005" y="92075"/>
                  </a:moveTo>
                  <a:lnTo>
                    <a:pt x="1159243" y="55740"/>
                  </a:lnTo>
                  <a:lnTo>
                    <a:pt x="1158316" y="54330"/>
                  </a:lnTo>
                  <a:lnTo>
                    <a:pt x="1167079" y="51612"/>
                  </a:lnTo>
                  <a:lnTo>
                    <a:pt x="1173607" y="46659"/>
                  </a:lnTo>
                  <a:lnTo>
                    <a:pt x="1177861" y="39293"/>
                  </a:lnTo>
                  <a:lnTo>
                    <a:pt x="1179487" y="29641"/>
                  </a:lnTo>
                  <a:lnTo>
                    <a:pt x="1173645" y="14020"/>
                  </a:lnTo>
                  <a:lnTo>
                    <a:pt x="1172959" y="12179"/>
                  </a:lnTo>
                  <a:lnTo>
                    <a:pt x="1167841" y="10172"/>
                  </a:lnTo>
                  <a:lnTo>
                    <a:pt x="1167841" y="29984"/>
                  </a:lnTo>
                  <a:lnTo>
                    <a:pt x="1163269" y="41402"/>
                  </a:lnTo>
                  <a:lnTo>
                    <a:pt x="1151610" y="45948"/>
                  </a:lnTo>
                  <a:lnTo>
                    <a:pt x="1137310" y="46609"/>
                  </a:lnTo>
                  <a:lnTo>
                    <a:pt x="1119517" y="46570"/>
                  </a:lnTo>
                  <a:lnTo>
                    <a:pt x="1119517" y="14109"/>
                  </a:lnTo>
                  <a:lnTo>
                    <a:pt x="1135545" y="14020"/>
                  </a:lnTo>
                  <a:lnTo>
                    <a:pt x="1151216" y="14376"/>
                  </a:lnTo>
                  <a:lnTo>
                    <a:pt x="1163116" y="18580"/>
                  </a:lnTo>
                  <a:lnTo>
                    <a:pt x="1167841" y="29984"/>
                  </a:lnTo>
                  <a:lnTo>
                    <a:pt x="1167841" y="10172"/>
                  </a:lnTo>
                  <a:lnTo>
                    <a:pt x="1155585" y="5346"/>
                  </a:lnTo>
                  <a:lnTo>
                    <a:pt x="1132255" y="4381"/>
                  </a:lnTo>
                  <a:lnTo>
                    <a:pt x="1107871" y="4597"/>
                  </a:lnTo>
                  <a:lnTo>
                    <a:pt x="1107871" y="92075"/>
                  </a:lnTo>
                  <a:lnTo>
                    <a:pt x="1119517" y="92075"/>
                  </a:lnTo>
                  <a:lnTo>
                    <a:pt x="1119517" y="55740"/>
                  </a:lnTo>
                  <a:lnTo>
                    <a:pt x="1146683" y="55740"/>
                  </a:lnTo>
                  <a:lnTo>
                    <a:pt x="1169606" y="92075"/>
                  </a:lnTo>
                  <a:lnTo>
                    <a:pt x="1183005" y="92075"/>
                  </a:lnTo>
                  <a:close/>
                </a:path>
                <a:path w="1498600" h="330200">
                  <a:moveTo>
                    <a:pt x="1188961" y="303530"/>
                  </a:moveTo>
                  <a:lnTo>
                    <a:pt x="1178814" y="278130"/>
                  </a:lnTo>
                  <a:lnTo>
                    <a:pt x="1175016" y="268605"/>
                  </a:lnTo>
                  <a:lnTo>
                    <a:pt x="1163561" y="239928"/>
                  </a:lnTo>
                  <a:lnTo>
                    <a:pt x="1163561" y="268605"/>
                  </a:lnTo>
                  <a:lnTo>
                    <a:pt x="1130757" y="268605"/>
                  </a:lnTo>
                  <a:lnTo>
                    <a:pt x="1134922" y="257949"/>
                  </a:lnTo>
                  <a:lnTo>
                    <a:pt x="1139266" y="247434"/>
                  </a:lnTo>
                  <a:lnTo>
                    <a:pt x="1143406" y="236664"/>
                  </a:lnTo>
                  <a:lnTo>
                    <a:pt x="1146975" y="225221"/>
                  </a:lnTo>
                  <a:lnTo>
                    <a:pt x="1163561" y="268605"/>
                  </a:lnTo>
                  <a:lnTo>
                    <a:pt x="1163561" y="239928"/>
                  </a:lnTo>
                  <a:lnTo>
                    <a:pt x="1157693" y="225221"/>
                  </a:lnTo>
                  <a:lnTo>
                    <a:pt x="1154036" y="216052"/>
                  </a:lnTo>
                  <a:lnTo>
                    <a:pt x="1140625" y="216052"/>
                  </a:lnTo>
                  <a:lnTo>
                    <a:pt x="1105001" y="303530"/>
                  </a:lnTo>
                  <a:lnTo>
                    <a:pt x="1117346" y="303530"/>
                  </a:lnTo>
                  <a:lnTo>
                    <a:pt x="1127226" y="278130"/>
                  </a:lnTo>
                  <a:lnTo>
                    <a:pt x="1167091" y="278130"/>
                  </a:lnTo>
                  <a:lnTo>
                    <a:pt x="1176959" y="303530"/>
                  </a:lnTo>
                  <a:lnTo>
                    <a:pt x="1188961" y="303530"/>
                  </a:lnTo>
                  <a:close/>
                </a:path>
                <a:path w="1498600" h="330200">
                  <a:moveTo>
                    <a:pt x="1230274" y="0"/>
                  </a:moveTo>
                  <a:lnTo>
                    <a:pt x="1219339" y="0"/>
                  </a:lnTo>
                  <a:lnTo>
                    <a:pt x="1210246" y="11544"/>
                  </a:lnTo>
                  <a:lnTo>
                    <a:pt x="1202982" y="24828"/>
                  </a:lnTo>
                  <a:lnTo>
                    <a:pt x="1198156" y="40436"/>
                  </a:lnTo>
                  <a:lnTo>
                    <a:pt x="1196416" y="58915"/>
                  </a:lnTo>
                  <a:lnTo>
                    <a:pt x="1198105" y="77597"/>
                  </a:lnTo>
                  <a:lnTo>
                    <a:pt x="1202855" y="93345"/>
                  </a:lnTo>
                  <a:lnTo>
                    <a:pt x="1210106" y="106781"/>
                  </a:lnTo>
                  <a:lnTo>
                    <a:pt x="1219339" y="118529"/>
                  </a:lnTo>
                  <a:lnTo>
                    <a:pt x="1230274" y="118529"/>
                  </a:lnTo>
                  <a:lnTo>
                    <a:pt x="1221092" y="106934"/>
                  </a:lnTo>
                  <a:lnTo>
                    <a:pt x="1213967" y="93522"/>
                  </a:lnTo>
                  <a:lnTo>
                    <a:pt x="1209344" y="77800"/>
                  </a:lnTo>
                  <a:lnTo>
                    <a:pt x="1207706" y="59270"/>
                  </a:lnTo>
                  <a:lnTo>
                    <a:pt x="1209344" y="40728"/>
                  </a:lnTo>
                  <a:lnTo>
                    <a:pt x="1213967" y="25006"/>
                  </a:lnTo>
                  <a:lnTo>
                    <a:pt x="1221092" y="11595"/>
                  </a:lnTo>
                  <a:lnTo>
                    <a:pt x="1230274" y="0"/>
                  </a:lnTo>
                  <a:close/>
                </a:path>
                <a:path w="1498600" h="330200">
                  <a:moveTo>
                    <a:pt x="1275016" y="303530"/>
                  </a:moveTo>
                  <a:lnTo>
                    <a:pt x="1251254" y="267195"/>
                  </a:lnTo>
                  <a:lnTo>
                    <a:pt x="1250327" y="265785"/>
                  </a:lnTo>
                  <a:lnTo>
                    <a:pt x="1259090" y="263067"/>
                  </a:lnTo>
                  <a:lnTo>
                    <a:pt x="1265618" y="258114"/>
                  </a:lnTo>
                  <a:lnTo>
                    <a:pt x="1269873" y="250748"/>
                  </a:lnTo>
                  <a:lnTo>
                    <a:pt x="1271498" y="241096"/>
                  </a:lnTo>
                  <a:lnTo>
                    <a:pt x="1265656" y="225475"/>
                  </a:lnTo>
                  <a:lnTo>
                    <a:pt x="1264970" y="223634"/>
                  </a:lnTo>
                  <a:lnTo>
                    <a:pt x="1259852" y="221627"/>
                  </a:lnTo>
                  <a:lnTo>
                    <a:pt x="1259852" y="241439"/>
                  </a:lnTo>
                  <a:lnTo>
                    <a:pt x="1255280" y="252857"/>
                  </a:lnTo>
                  <a:lnTo>
                    <a:pt x="1243622" y="257403"/>
                  </a:lnTo>
                  <a:lnTo>
                    <a:pt x="1229321" y="258064"/>
                  </a:lnTo>
                  <a:lnTo>
                    <a:pt x="1211529" y="258025"/>
                  </a:lnTo>
                  <a:lnTo>
                    <a:pt x="1211529" y="225564"/>
                  </a:lnTo>
                  <a:lnTo>
                    <a:pt x="1227556" y="225475"/>
                  </a:lnTo>
                  <a:lnTo>
                    <a:pt x="1243228" y="225831"/>
                  </a:lnTo>
                  <a:lnTo>
                    <a:pt x="1255128" y="230035"/>
                  </a:lnTo>
                  <a:lnTo>
                    <a:pt x="1259852" y="241439"/>
                  </a:lnTo>
                  <a:lnTo>
                    <a:pt x="1259852" y="221627"/>
                  </a:lnTo>
                  <a:lnTo>
                    <a:pt x="1247597" y="216801"/>
                  </a:lnTo>
                  <a:lnTo>
                    <a:pt x="1224267" y="215836"/>
                  </a:lnTo>
                  <a:lnTo>
                    <a:pt x="1199883" y="216052"/>
                  </a:lnTo>
                  <a:lnTo>
                    <a:pt x="1199883" y="303530"/>
                  </a:lnTo>
                  <a:lnTo>
                    <a:pt x="1211529" y="303530"/>
                  </a:lnTo>
                  <a:lnTo>
                    <a:pt x="1211529" y="267195"/>
                  </a:lnTo>
                  <a:lnTo>
                    <a:pt x="1238694" y="267195"/>
                  </a:lnTo>
                  <a:lnTo>
                    <a:pt x="1261618" y="303530"/>
                  </a:lnTo>
                  <a:lnTo>
                    <a:pt x="1275016" y="303530"/>
                  </a:lnTo>
                  <a:close/>
                </a:path>
                <a:path w="1498600" h="330200">
                  <a:moveTo>
                    <a:pt x="1295171" y="82550"/>
                  </a:moveTo>
                  <a:lnTo>
                    <a:pt x="1273657" y="82550"/>
                  </a:lnTo>
                  <a:lnTo>
                    <a:pt x="1273657" y="4597"/>
                  </a:lnTo>
                  <a:lnTo>
                    <a:pt x="1263434" y="4597"/>
                  </a:lnTo>
                  <a:lnTo>
                    <a:pt x="1242974" y="19050"/>
                  </a:lnTo>
                  <a:lnTo>
                    <a:pt x="1242974" y="29286"/>
                  </a:lnTo>
                  <a:lnTo>
                    <a:pt x="1262722" y="15532"/>
                  </a:lnTo>
                  <a:lnTo>
                    <a:pt x="1262722" y="82550"/>
                  </a:lnTo>
                  <a:lnTo>
                    <a:pt x="1240155" y="82550"/>
                  </a:lnTo>
                  <a:lnTo>
                    <a:pt x="1240155" y="92075"/>
                  </a:lnTo>
                  <a:lnTo>
                    <a:pt x="1295171" y="92075"/>
                  </a:lnTo>
                  <a:lnTo>
                    <a:pt x="1295171" y="82550"/>
                  </a:lnTo>
                  <a:close/>
                </a:path>
                <a:path w="1498600" h="330200">
                  <a:moveTo>
                    <a:pt x="1322285" y="211455"/>
                  </a:moveTo>
                  <a:lnTo>
                    <a:pt x="1311351" y="211455"/>
                  </a:lnTo>
                  <a:lnTo>
                    <a:pt x="1302258" y="222999"/>
                  </a:lnTo>
                  <a:lnTo>
                    <a:pt x="1294993" y="236283"/>
                  </a:lnTo>
                  <a:lnTo>
                    <a:pt x="1290167" y="251891"/>
                  </a:lnTo>
                  <a:lnTo>
                    <a:pt x="1288427" y="270370"/>
                  </a:lnTo>
                  <a:lnTo>
                    <a:pt x="1290116" y="289052"/>
                  </a:lnTo>
                  <a:lnTo>
                    <a:pt x="1294866" y="304800"/>
                  </a:lnTo>
                  <a:lnTo>
                    <a:pt x="1302118" y="318236"/>
                  </a:lnTo>
                  <a:lnTo>
                    <a:pt x="1311351" y="329984"/>
                  </a:lnTo>
                  <a:lnTo>
                    <a:pt x="1322285" y="329984"/>
                  </a:lnTo>
                  <a:lnTo>
                    <a:pt x="1313103" y="318389"/>
                  </a:lnTo>
                  <a:lnTo>
                    <a:pt x="1305979" y="304977"/>
                  </a:lnTo>
                  <a:lnTo>
                    <a:pt x="1301356" y="289255"/>
                  </a:lnTo>
                  <a:lnTo>
                    <a:pt x="1299718" y="270725"/>
                  </a:lnTo>
                  <a:lnTo>
                    <a:pt x="1301356" y="252183"/>
                  </a:lnTo>
                  <a:lnTo>
                    <a:pt x="1305979" y="236461"/>
                  </a:lnTo>
                  <a:lnTo>
                    <a:pt x="1313103" y="223050"/>
                  </a:lnTo>
                  <a:lnTo>
                    <a:pt x="1322285" y="211455"/>
                  </a:lnTo>
                  <a:close/>
                </a:path>
                <a:path w="1498600" h="330200">
                  <a:moveTo>
                    <a:pt x="1365377" y="82550"/>
                  </a:moveTo>
                  <a:lnTo>
                    <a:pt x="1319872" y="82550"/>
                  </a:lnTo>
                  <a:lnTo>
                    <a:pt x="1321981" y="77254"/>
                  </a:lnTo>
                  <a:lnTo>
                    <a:pt x="1326222" y="73367"/>
                  </a:lnTo>
                  <a:lnTo>
                    <a:pt x="1330096" y="69494"/>
                  </a:lnTo>
                  <a:lnTo>
                    <a:pt x="1351965" y="50088"/>
                  </a:lnTo>
                  <a:lnTo>
                    <a:pt x="1361109" y="35775"/>
                  </a:lnTo>
                  <a:lnTo>
                    <a:pt x="1361846" y="19939"/>
                  </a:lnTo>
                  <a:lnTo>
                    <a:pt x="1353858" y="7531"/>
                  </a:lnTo>
                  <a:lnTo>
                    <a:pt x="1336802" y="3530"/>
                  </a:lnTo>
                  <a:lnTo>
                    <a:pt x="1325638" y="5626"/>
                  </a:lnTo>
                  <a:lnTo>
                    <a:pt x="1317091" y="9931"/>
                  </a:lnTo>
                  <a:lnTo>
                    <a:pt x="1311249" y="16675"/>
                  </a:lnTo>
                  <a:lnTo>
                    <a:pt x="1308227" y="26111"/>
                  </a:lnTo>
                  <a:lnTo>
                    <a:pt x="1319517" y="27165"/>
                  </a:lnTo>
                  <a:lnTo>
                    <a:pt x="1320571" y="17995"/>
                  </a:lnTo>
                  <a:lnTo>
                    <a:pt x="1326565" y="12700"/>
                  </a:lnTo>
                  <a:lnTo>
                    <a:pt x="1347025" y="12700"/>
                  </a:lnTo>
                  <a:lnTo>
                    <a:pt x="1352677" y="17995"/>
                  </a:lnTo>
                  <a:lnTo>
                    <a:pt x="1352677" y="27876"/>
                  </a:lnTo>
                  <a:lnTo>
                    <a:pt x="1345717" y="46088"/>
                  </a:lnTo>
                  <a:lnTo>
                    <a:pt x="1330363" y="58508"/>
                  </a:lnTo>
                  <a:lnTo>
                    <a:pt x="1314869" y="71666"/>
                  </a:lnTo>
                  <a:lnTo>
                    <a:pt x="1307528" y="92075"/>
                  </a:lnTo>
                  <a:lnTo>
                    <a:pt x="1365377" y="92075"/>
                  </a:lnTo>
                  <a:lnTo>
                    <a:pt x="1365377" y="82550"/>
                  </a:lnTo>
                  <a:close/>
                </a:path>
                <a:path w="1498600" h="330200">
                  <a:moveTo>
                    <a:pt x="1387182" y="294005"/>
                  </a:moveTo>
                  <a:lnTo>
                    <a:pt x="1365669" y="294005"/>
                  </a:lnTo>
                  <a:lnTo>
                    <a:pt x="1365669" y="216052"/>
                  </a:lnTo>
                  <a:lnTo>
                    <a:pt x="1355445" y="216052"/>
                  </a:lnTo>
                  <a:lnTo>
                    <a:pt x="1334985" y="230505"/>
                  </a:lnTo>
                  <a:lnTo>
                    <a:pt x="1334985" y="240741"/>
                  </a:lnTo>
                  <a:lnTo>
                    <a:pt x="1354734" y="226987"/>
                  </a:lnTo>
                  <a:lnTo>
                    <a:pt x="1354734" y="294005"/>
                  </a:lnTo>
                  <a:lnTo>
                    <a:pt x="1332166" y="294005"/>
                  </a:lnTo>
                  <a:lnTo>
                    <a:pt x="1332166" y="303530"/>
                  </a:lnTo>
                  <a:lnTo>
                    <a:pt x="1387182" y="303530"/>
                  </a:lnTo>
                  <a:lnTo>
                    <a:pt x="1387182" y="294005"/>
                  </a:lnTo>
                  <a:close/>
                </a:path>
                <a:path w="1498600" h="330200">
                  <a:moveTo>
                    <a:pt x="1406283" y="59270"/>
                  </a:moveTo>
                  <a:lnTo>
                    <a:pt x="1404594" y="40728"/>
                  </a:lnTo>
                  <a:lnTo>
                    <a:pt x="1399844" y="25006"/>
                  </a:lnTo>
                  <a:lnTo>
                    <a:pt x="1392593" y="11595"/>
                  </a:lnTo>
                  <a:lnTo>
                    <a:pt x="1383360" y="0"/>
                  </a:lnTo>
                  <a:lnTo>
                    <a:pt x="1372425" y="0"/>
                  </a:lnTo>
                  <a:lnTo>
                    <a:pt x="1381455" y="11595"/>
                  </a:lnTo>
                  <a:lnTo>
                    <a:pt x="1388605" y="25006"/>
                  </a:lnTo>
                  <a:lnTo>
                    <a:pt x="1393304" y="40728"/>
                  </a:lnTo>
                  <a:lnTo>
                    <a:pt x="1395006" y="59270"/>
                  </a:lnTo>
                  <a:lnTo>
                    <a:pt x="1393304" y="77800"/>
                  </a:lnTo>
                  <a:lnTo>
                    <a:pt x="1388605" y="93522"/>
                  </a:lnTo>
                  <a:lnTo>
                    <a:pt x="1381455" y="106934"/>
                  </a:lnTo>
                  <a:lnTo>
                    <a:pt x="1372425" y="118529"/>
                  </a:lnTo>
                  <a:lnTo>
                    <a:pt x="1383360" y="118529"/>
                  </a:lnTo>
                  <a:lnTo>
                    <a:pt x="1392593" y="106934"/>
                  </a:lnTo>
                  <a:lnTo>
                    <a:pt x="1399844" y="93522"/>
                  </a:lnTo>
                  <a:lnTo>
                    <a:pt x="1404594" y="77800"/>
                  </a:lnTo>
                  <a:lnTo>
                    <a:pt x="1406283" y="59270"/>
                  </a:lnTo>
                  <a:close/>
                </a:path>
                <a:path w="1498600" h="330200">
                  <a:moveTo>
                    <a:pt x="1457388" y="294005"/>
                  </a:moveTo>
                  <a:lnTo>
                    <a:pt x="1411884" y="294005"/>
                  </a:lnTo>
                  <a:lnTo>
                    <a:pt x="1413992" y="288709"/>
                  </a:lnTo>
                  <a:lnTo>
                    <a:pt x="1418234" y="284822"/>
                  </a:lnTo>
                  <a:lnTo>
                    <a:pt x="1422107" y="280949"/>
                  </a:lnTo>
                  <a:lnTo>
                    <a:pt x="1443977" y="261543"/>
                  </a:lnTo>
                  <a:lnTo>
                    <a:pt x="1453121" y="247230"/>
                  </a:lnTo>
                  <a:lnTo>
                    <a:pt x="1453857" y="231394"/>
                  </a:lnTo>
                  <a:lnTo>
                    <a:pt x="1445869" y="218986"/>
                  </a:lnTo>
                  <a:lnTo>
                    <a:pt x="1428813" y="214985"/>
                  </a:lnTo>
                  <a:lnTo>
                    <a:pt x="1417650" y="217081"/>
                  </a:lnTo>
                  <a:lnTo>
                    <a:pt x="1409103" y="221386"/>
                  </a:lnTo>
                  <a:lnTo>
                    <a:pt x="1403261" y="228130"/>
                  </a:lnTo>
                  <a:lnTo>
                    <a:pt x="1400238" y="237566"/>
                  </a:lnTo>
                  <a:lnTo>
                    <a:pt x="1411528" y="238620"/>
                  </a:lnTo>
                  <a:lnTo>
                    <a:pt x="1412582" y="229450"/>
                  </a:lnTo>
                  <a:lnTo>
                    <a:pt x="1418577" y="224155"/>
                  </a:lnTo>
                  <a:lnTo>
                    <a:pt x="1439037" y="224155"/>
                  </a:lnTo>
                  <a:lnTo>
                    <a:pt x="1444688" y="229450"/>
                  </a:lnTo>
                  <a:lnTo>
                    <a:pt x="1444688" y="239331"/>
                  </a:lnTo>
                  <a:lnTo>
                    <a:pt x="1437728" y="257543"/>
                  </a:lnTo>
                  <a:lnTo>
                    <a:pt x="1422374" y="269963"/>
                  </a:lnTo>
                  <a:lnTo>
                    <a:pt x="1406880" y="283121"/>
                  </a:lnTo>
                  <a:lnTo>
                    <a:pt x="1399540" y="303530"/>
                  </a:lnTo>
                  <a:lnTo>
                    <a:pt x="1457388" y="303530"/>
                  </a:lnTo>
                  <a:lnTo>
                    <a:pt x="1457388" y="294005"/>
                  </a:lnTo>
                  <a:close/>
                </a:path>
                <a:path w="1498600" h="330200">
                  <a:moveTo>
                    <a:pt x="1498295" y="270725"/>
                  </a:moveTo>
                  <a:lnTo>
                    <a:pt x="1496606" y="252183"/>
                  </a:lnTo>
                  <a:lnTo>
                    <a:pt x="1491856" y="236461"/>
                  </a:lnTo>
                  <a:lnTo>
                    <a:pt x="1484604" y="223050"/>
                  </a:lnTo>
                  <a:lnTo>
                    <a:pt x="1475371" y="211455"/>
                  </a:lnTo>
                  <a:lnTo>
                    <a:pt x="1464437" y="211455"/>
                  </a:lnTo>
                  <a:lnTo>
                    <a:pt x="1473466" y="223050"/>
                  </a:lnTo>
                  <a:lnTo>
                    <a:pt x="1480616" y="236461"/>
                  </a:lnTo>
                  <a:lnTo>
                    <a:pt x="1485315" y="252183"/>
                  </a:lnTo>
                  <a:lnTo>
                    <a:pt x="1487017" y="270725"/>
                  </a:lnTo>
                  <a:lnTo>
                    <a:pt x="1485315" y="289255"/>
                  </a:lnTo>
                  <a:lnTo>
                    <a:pt x="1480616" y="304977"/>
                  </a:lnTo>
                  <a:lnTo>
                    <a:pt x="1473466" y="318389"/>
                  </a:lnTo>
                  <a:lnTo>
                    <a:pt x="1464437" y="329984"/>
                  </a:lnTo>
                  <a:lnTo>
                    <a:pt x="1475371" y="329984"/>
                  </a:lnTo>
                  <a:lnTo>
                    <a:pt x="1484604" y="318389"/>
                  </a:lnTo>
                  <a:lnTo>
                    <a:pt x="1491856" y="304977"/>
                  </a:lnTo>
                  <a:lnTo>
                    <a:pt x="1496606" y="289255"/>
                  </a:lnTo>
                  <a:lnTo>
                    <a:pt x="1498295" y="27072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95140" y="6292553"/>
              <a:ext cx="232801" cy="83596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7688428" y="6282677"/>
              <a:ext cx="1390650" cy="328930"/>
            </a:xfrm>
            <a:custGeom>
              <a:avLst/>
              <a:gdLst/>
              <a:ahLst/>
              <a:cxnLst/>
              <a:rect l="l" t="t" r="r" b="b"/>
              <a:pathLst>
                <a:path w="1390650" h="328929">
                  <a:moveTo>
                    <a:pt x="32461" y="294703"/>
                  </a:moveTo>
                  <a:lnTo>
                    <a:pt x="25400" y="297180"/>
                  </a:lnTo>
                  <a:lnTo>
                    <a:pt x="18351" y="295414"/>
                  </a:lnTo>
                  <a:lnTo>
                    <a:pt x="19050" y="286943"/>
                  </a:lnTo>
                  <a:lnTo>
                    <a:pt x="19050" y="244614"/>
                  </a:lnTo>
                  <a:lnTo>
                    <a:pt x="31394" y="244614"/>
                  </a:lnTo>
                  <a:lnTo>
                    <a:pt x="31394" y="236499"/>
                  </a:lnTo>
                  <a:lnTo>
                    <a:pt x="19050" y="236499"/>
                  </a:lnTo>
                  <a:lnTo>
                    <a:pt x="19050" y="221335"/>
                  </a:lnTo>
                  <a:lnTo>
                    <a:pt x="11645" y="221335"/>
                  </a:lnTo>
                  <a:lnTo>
                    <a:pt x="8470" y="236499"/>
                  </a:lnTo>
                  <a:lnTo>
                    <a:pt x="0" y="236499"/>
                  </a:lnTo>
                  <a:lnTo>
                    <a:pt x="0" y="244614"/>
                  </a:lnTo>
                  <a:lnTo>
                    <a:pt x="7759" y="244614"/>
                  </a:lnTo>
                  <a:lnTo>
                    <a:pt x="7759" y="289420"/>
                  </a:lnTo>
                  <a:lnTo>
                    <a:pt x="9982" y="298602"/>
                  </a:lnTo>
                  <a:lnTo>
                    <a:pt x="15748" y="303441"/>
                  </a:lnTo>
                  <a:lnTo>
                    <a:pt x="23685" y="304698"/>
                  </a:lnTo>
                  <a:lnTo>
                    <a:pt x="32461" y="303174"/>
                  </a:lnTo>
                  <a:lnTo>
                    <a:pt x="32461" y="294703"/>
                  </a:lnTo>
                  <a:close/>
                </a:path>
                <a:path w="1390650" h="328929">
                  <a:moveTo>
                    <a:pt x="98767" y="270014"/>
                  </a:moveTo>
                  <a:lnTo>
                    <a:pt x="97155" y="255282"/>
                  </a:lnTo>
                  <a:lnTo>
                    <a:pt x="91973" y="244221"/>
                  </a:lnTo>
                  <a:lnTo>
                    <a:pt x="91084" y="243560"/>
                  </a:lnTo>
                  <a:lnTo>
                    <a:pt x="87134" y="240626"/>
                  </a:lnTo>
                  <a:lnTo>
                    <a:pt x="87134" y="270014"/>
                  </a:lnTo>
                  <a:lnTo>
                    <a:pt x="86385" y="280746"/>
                  </a:lnTo>
                  <a:lnTo>
                    <a:pt x="83604" y="289191"/>
                  </a:lnTo>
                  <a:lnTo>
                    <a:pt x="77901" y="294665"/>
                  </a:lnTo>
                  <a:lnTo>
                    <a:pt x="68440" y="296468"/>
                  </a:lnTo>
                  <a:lnTo>
                    <a:pt x="59524" y="294322"/>
                  </a:lnTo>
                  <a:lnTo>
                    <a:pt x="54013" y="288798"/>
                  </a:lnTo>
                  <a:lnTo>
                    <a:pt x="51219" y="280492"/>
                  </a:lnTo>
                  <a:lnTo>
                    <a:pt x="50444" y="270014"/>
                  </a:lnTo>
                  <a:lnTo>
                    <a:pt x="51231" y="259486"/>
                  </a:lnTo>
                  <a:lnTo>
                    <a:pt x="54102" y="251104"/>
                  </a:lnTo>
                  <a:lnTo>
                    <a:pt x="59817" y="245554"/>
                  </a:lnTo>
                  <a:lnTo>
                    <a:pt x="69138" y="243560"/>
                  </a:lnTo>
                  <a:lnTo>
                    <a:pt x="78346" y="245554"/>
                  </a:lnTo>
                  <a:lnTo>
                    <a:pt x="83820" y="251104"/>
                  </a:lnTo>
                  <a:lnTo>
                    <a:pt x="86448" y="259486"/>
                  </a:lnTo>
                  <a:lnTo>
                    <a:pt x="87134" y="270014"/>
                  </a:lnTo>
                  <a:lnTo>
                    <a:pt x="87134" y="240626"/>
                  </a:lnTo>
                  <a:lnTo>
                    <a:pt x="82702" y="237324"/>
                  </a:lnTo>
                  <a:lnTo>
                    <a:pt x="68783" y="235089"/>
                  </a:lnTo>
                  <a:lnTo>
                    <a:pt x="55626" y="237274"/>
                  </a:lnTo>
                  <a:lnTo>
                    <a:pt x="46253" y="243827"/>
                  </a:lnTo>
                  <a:lnTo>
                    <a:pt x="40665" y="254736"/>
                  </a:lnTo>
                  <a:lnTo>
                    <a:pt x="38811" y="270014"/>
                  </a:lnTo>
                  <a:lnTo>
                    <a:pt x="40652" y="284403"/>
                  </a:lnTo>
                  <a:lnTo>
                    <a:pt x="45948" y="295414"/>
                  </a:lnTo>
                  <a:lnTo>
                    <a:pt x="55079" y="302450"/>
                  </a:lnTo>
                  <a:lnTo>
                    <a:pt x="68440" y="304939"/>
                  </a:lnTo>
                  <a:lnTo>
                    <a:pt x="82003" y="302602"/>
                  </a:lnTo>
                  <a:lnTo>
                    <a:pt x="90614" y="296468"/>
                  </a:lnTo>
                  <a:lnTo>
                    <a:pt x="91541" y="295808"/>
                  </a:lnTo>
                  <a:lnTo>
                    <a:pt x="97104" y="284848"/>
                  </a:lnTo>
                  <a:lnTo>
                    <a:pt x="98767" y="270014"/>
                  </a:lnTo>
                  <a:close/>
                </a:path>
                <a:path w="1390650" h="328929">
                  <a:moveTo>
                    <a:pt x="138277" y="294703"/>
                  </a:moveTo>
                  <a:lnTo>
                    <a:pt x="131216" y="297180"/>
                  </a:lnTo>
                  <a:lnTo>
                    <a:pt x="124167" y="295414"/>
                  </a:lnTo>
                  <a:lnTo>
                    <a:pt x="124866" y="286943"/>
                  </a:lnTo>
                  <a:lnTo>
                    <a:pt x="124866" y="244614"/>
                  </a:lnTo>
                  <a:lnTo>
                    <a:pt x="137210" y="244614"/>
                  </a:lnTo>
                  <a:lnTo>
                    <a:pt x="137210" y="236499"/>
                  </a:lnTo>
                  <a:lnTo>
                    <a:pt x="124866" y="236499"/>
                  </a:lnTo>
                  <a:lnTo>
                    <a:pt x="124866" y="221335"/>
                  </a:lnTo>
                  <a:lnTo>
                    <a:pt x="117462" y="221335"/>
                  </a:lnTo>
                  <a:lnTo>
                    <a:pt x="114287" y="236499"/>
                  </a:lnTo>
                  <a:lnTo>
                    <a:pt x="105829" y="236499"/>
                  </a:lnTo>
                  <a:lnTo>
                    <a:pt x="105829" y="244614"/>
                  </a:lnTo>
                  <a:lnTo>
                    <a:pt x="113588" y="244614"/>
                  </a:lnTo>
                  <a:lnTo>
                    <a:pt x="113588" y="289420"/>
                  </a:lnTo>
                  <a:lnTo>
                    <a:pt x="115798" y="298602"/>
                  </a:lnTo>
                  <a:lnTo>
                    <a:pt x="121564" y="303441"/>
                  </a:lnTo>
                  <a:lnTo>
                    <a:pt x="129501" y="304698"/>
                  </a:lnTo>
                  <a:lnTo>
                    <a:pt x="138277" y="303174"/>
                  </a:lnTo>
                  <a:lnTo>
                    <a:pt x="138277" y="294703"/>
                  </a:lnTo>
                  <a:close/>
                </a:path>
                <a:path w="1390650" h="328929">
                  <a:moveTo>
                    <a:pt x="209880" y="296113"/>
                  </a:moveTo>
                  <a:lnTo>
                    <a:pt x="202476" y="297878"/>
                  </a:lnTo>
                  <a:lnTo>
                    <a:pt x="199644" y="293649"/>
                  </a:lnTo>
                  <a:lnTo>
                    <a:pt x="199796" y="290830"/>
                  </a:lnTo>
                  <a:lnTo>
                    <a:pt x="199885" y="288975"/>
                  </a:lnTo>
                  <a:lnTo>
                    <a:pt x="199999" y="270370"/>
                  </a:lnTo>
                  <a:lnTo>
                    <a:pt x="199999" y="257670"/>
                  </a:lnTo>
                  <a:lnTo>
                    <a:pt x="198272" y="247599"/>
                  </a:lnTo>
                  <a:lnTo>
                    <a:pt x="195389" y="243560"/>
                  </a:lnTo>
                  <a:lnTo>
                    <a:pt x="193255" y="240563"/>
                  </a:lnTo>
                  <a:lnTo>
                    <a:pt x="185267" y="236435"/>
                  </a:lnTo>
                  <a:lnTo>
                    <a:pt x="174599" y="235089"/>
                  </a:lnTo>
                  <a:lnTo>
                    <a:pt x="164261" y="236118"/>
                  </a:lnTo>
                  <a:lnTo>
                    <a:pt x="156171" y="239369"/>
                  </a:lnTo>
                  <a:lnTo>
                    <a:pt x="150596" y="245059"/>
                  </a:lnTo>
                  <a:lnTo>
                    <a:pt x="147802" y="253441"/>
                  </a:lnTo>
                  <a:lnTo>
                    <a:pt x="159435" y="254495"/>
                  </a:lnTo>
                  <a:lnTo>
                    <a:pt x="159791" y="246024"/>
                  </a:lnTo>
                  <a:lnTo>
                    <a:pt x="165785" y="243916"/>
                  </a:lnTo>
                  <a:lnTo>
                    <a:pt x="174256" y="243560"/>
                  </a:lnTo>
                  <a:lnTo>
                    <a:pt x="185534" y="243560"/>
                  </a:lnTo>
                  <a:lnTo>
                    <a:pt x="189776" y="250266"/>
                  </a:lnTo>
                  <a:lnTo>
                    <a:pt x="188709" y="262610"/>
                  </a:lnTo>
                  <a:lnTo>
                    <a:pt x="188709" y="270370"/>
                  </a:lnTo>
                  <a:lnTo>
                    <a:pt x="187883" y="280987"/>
                  </a:lnTo>
                  <a:lnTo>
                    <a:pt x="183959" y="288975"/>
                  </a:lnTo>
                  <a:lnTo>
                    <a:pt x="177114" y="294170"/>
                  </a:lnTo>
                  <a:lnTo>
                    <a:pt x="167551" y="296468"/>
                  </a:lnTo>
                  <a:lnTo>
                    <a:pt x="160502" y="296468"/>
                  </a:lnTo>
                  <a:lnTo>
                    <a:pt x="156260" y="291884"/>
                  </a:lnTo>
                  <a:lnTo>
                    <a:pt x="156260" y="284822"/>
                  </a:lnTo>
                  <a:lnTo>
                    <a:pt x="159207" y="275818"/>
                  </a:lnTo>
                  <a:lnTo>
                    <a:pt x="166801" y="271780"/>
                  </a:lnTo>
                  <a:lnTo>
                    <a:pt x="177241" y="270637"/>
                  </a:lnTo>
                  <a:lnTo>
                    <a:pt x="188709" y="270370"/>
                  </a:lnTo>
                  <a:lnTo>
                    <a:pt x="188709" y="262610"/>
                  </a:lnTo>
                  <a:lnTo>
                    <a:pt x="172554" y="262902"/>
                  </a:lnTo>
                  <a:lnTo>
                    <a:pt x="158330" y="265252"/>
                  </a:lnTo>
                  <a:lnTo>
                    <a:pt x="148285" y="271830"/>
                  </a:lnTo>
                  <a:lnTo>
                    <a:pt x="144627" y="284822"/>
                  </a:lnTo>
                  <a:lnTo>
                    <a:pt x="146037" y="293281"/>
                  </a:lnTo>
                  <a:lnTo>
                    <a:pt x="150088" y="299516"/>
                  </a:lnTo>
                  <a:lnTo>
                    <a:pt x="156527" y="303428"/>
                  </a:lnTo>
                  <a:lnTo>
                    <a:pt x="165087" y="304939"/>
                  </a:lnTo>
                  <a:lnTo>
                    <a:pt x="173596" y="303923"/>
                  </a:lnTo>
                  <a:lnTo>
                    <a:pt x="179984" y="300786"/>
                  </a:lnTo>
                  <a:lnTo>
                    <a:pt x="184632" y="296468"/>
                  </a:lnTo>
                  <a:lnTo>
                    <a:pt x="184924" y="296202"/>
                  </a:lnTo>
                  <a:lnTo>
                    <a:pt x="189064" y="290830"/>
                  </a:lnTo>
                  <a:lnTo>
                    <a:pt x="190487" y="298107"/>
                  </a:lnTo>
                  <a:lnTo>
                    <a:pt x="195110" y="302552"/>
                  </a:lnTo>
                  <a:lnTo>
                    <a:pt x="201917" y="304215"/>
                  </a:lnTo>
                  <a:lnTo>
                    <a:pt x="209880" y="303174"/>
                  </a:lnTo>
                  <a:lnTo>
                    <a:pt x="209880" y="297878"/>
                  </a:lnTo>
                  <a:lnTo>
                    <a:pt x="209880" y="296113"/>
                  </a:lnTo>
                  <a:close/>
                </a:path>
                <a:path w="1390650" h="328929">
                  <a:moveTo>
                    <a:pt x="229628" y="211455"/>
                  </a:moveTo>
                  <a:lnTo>
                    <a:pt x="218338" y="211455"/>
                  </a:lnTo>
                  <a:lnTo>
                    <a:pt x="218338" y="303530"/>
                  </a:lnTo>
                  <a:lnTo>
                    <a:pt x="229628" y="303530"/>
                  </a:lnTo>
                  <a:lnTo>
                    <a:pt x="229628" y="211455"/>
                  </a:lnTo>
                  <a:close/>
                </a:path>
                <a:path w="1390650" h="328929">
                  <a:moveTo>
                    <a:pt x="309702" y="320802"/>
                  </a:moveTo>
                  <a:lnTo>
                    <a:pt x="235978" y="320802"/>
                  </a:lnTo>
                  <a:lnTo>
                    <a:pt x="235978" y="328917"/>
                  </a:lnTo>
                  <a:lnTo>
                    <a:pt x="309702" y="328917"/>
                  </a:lnTo>
                  <a:lnTo>
                    <a:pt x="309702" y="320802"/>
                  </a:lnTo>
                  <a:close/>
                </a:path>
                <a:path w="1390650" h="328929">
                  <a:moveTo>
                    <a:pt x="378841" y="296113"/>
                  </a:moveTo>
                  <a:lnTo>
                    <a:pt x="371424" y="297878"/>
                  </a:lnTo>
                  <a:lnTo>
                    <a:pt x="368604" y="293649"/>
                  </a:lnTo>
                  <a:lnTo>
                    <a:pt x="368744" y="290830"/>
                  </a:lnTo>
                  <a:lnTo>
                    <a:pt x="368846" y="288975"/>
                  </a:lnTo>
                  <a:lnTo>
                    <a:pt x="368960" y="270370"/>
                  </a:lnTo>
                  <a:lnTo>
                    <a:pt x="368960" y="257670"/>
                  </a:lnTo>
                  <a:lnTo>
                    <a:pt x="367220" y="247599"/>
                  </a:lnTo>
                  <a:lnTo>
                    <a:pt x="364350" y="243560"/>
                  </a:lnTo>
                  <a:lnTo>
                    <a:pt x="362216" y="240563"/>
                  </a:lnTo>
                  <a:lnTo>
                    <a:pt x="354228" y="236435"/>
                  </a:lnTo>
                  <a:lnTo>
                    <a:pt x="343560" y="235089"/>
                  </a:lnTo>
                  <a:lnTo>
                    <a:pt x="333222" y="236118"/>
                  </a:lnTo>
                  <a:lnTo>
                    <a:pt x="325132" y="239369"/>
                  </a:lnTo>
                  <a:lnTo>
                    <a:pt x="319557" y="245059"/>
                  </a:lnTo>
                  <a:lnTo>
                    <a:pt x="316750" y="253441"/>
                  </a:lnTo>
                  <a:lnTo>
                    <a:pt x="328396" y="254495"/>
                  </a:lnTo>
                  <a:lnTo>
                    <a:pt x="328752" y="246024"/>
                  </a:lnTo>
                  <a:lnTo>
                    <a:pt x="334746" y="243916"/>
                  </a:lnTo>
                  <a:lnTo>
                    <a:pt x="343204" y="243560"/>
                  </a:lnTo>
                  <a:lnTo>
                    <a:pt x="354495" y="243560"/>
                  </a:lnTo>
                  <a:lnTo>
                    <a:pt x="358736" y="250266"/>
                  </a:lnTo>
                  <a:lnTo>
                    <a:pt x="357670" y="262610"/>
                  </a:lnTo>
                  <a:lnTo>
                    <a:pt x="357670" y="270370"/>
                  </a:lnTo>
                  <a:lnTo>
                    <a:pt x="356844" y="280987"/>
                  </a:lnTo>
                  <a:lnTo>
                    <a:pt x="352907" y="288975"/>
                  </a:lnTo>
                  <a:lnTo>
                    <a:pt x="346062" y="294170"/>
                  </a:lnTo>
                  <a:lnTo>
                    <a:pt x="336511" y="296468"/>
                  </a:lnTo>
                  <a:lnTo>
                    <a:pt x="329450" y="296468"/>
                  </a:lnTo>
                  <a:lnTo>
                    <a:pt x="325221" y="291884"/>
                  </a:lnTo>
                  <a:lnTo>
                    <a:pt x="325221" y="284822"/>
                  </a:lnTo>
                  <a:lnTo>
                    <a:pt x="328155" y="275818"/>
                  </a:lnTo>
                  <a:lnTo>
                    <a:pt x="335762" y="271780"/>
                  </a:lnTo>
                  <a:lnTo>
                    <a:pt x="346202" y="270637"/>
                  </a:lnTo>
                  <a:lnTo>
                    <a:pt x="357670" y="270370"/>
                  </a:lnTo>
                  <a:lnTo>
                    <a:pt x="357670" y="262610"/>
                  </a:lnTo>
                  <a:lnTo>
                    <a:pt x="341503" y="262902"/>
                  </a:lnTo>
                  <a:lnTo>
                    <a:pt x="327291" y="265252"/>
                  </a:lnTo>
                  <a:lnTo>
                    <a:pt x="317246" y="271830"/>
                  </a:lnTo>
                  <a:lnTo>
                    <a:pt x="313575" y="284822"/>
                  </a:lnTo>
                  <a:lnTo>
                    <a:pt x="314998" y="293281"/>
                  </a:lnTo>
                  <a:lnTo>
                    <a:pt x="319049" y="299516"/>
                  </a:lnTo>
                  <a:lnTo>
                    <a:pt x="325488" y="303428"/>
                  </a:lnTo>
                  <a:lnTo>
                    <a:pt x="334035" y="304939"/>
                  </a:lnTo>
                  <a:lnTo>
                    <a:pt x="342544" y="303923"/>
                  </a:lnTo>
                  <a:lnTo>
                    <a:pt x="348945" y="300786"/>
                  </a:lnTo>
                  <a:lnTo>
                    <a:pt x="353593" y="296468"/>
                  </a:lnTo>
                  <a:lnTo>
                    <a:pt x="353885" y="296202"/>
                  </a:lnTo>
                  <a:lnTo>
                    <a:pt x="358025" y="290830"/>
                  </a:lnTo>
                  <a:lnTo>
                    <a:pt x="359448" y="298107"/>
                  </a:lnTo>
                  <a:lnTo>
                    <a:pt x="364070" y="302552"/>
                  </a:lnTo>
                  <a:lnTo>
                    <a:pt x="370878" y="304215"/>
                  </a:lnTo>
                  <a:lnTo>
                    <a:pt x="378841" y="303174"/>
                  </a:lnTo>
                  <a:lnTo>
                    <a:pt x="378841" y="297878"/>
                  </a:lnTo>
                  <a:lnTo>
                    <a:pt x="378841" y="296113"/>
                  </a:lnTo>
                  <a:close/>
                </a:path>
                <a:path w="1390650" h="328929">
                  <a:moveTo>
                    <a:pt x="476669" y="259118"/>
                  </a:moveTo>
                  <a:lnTo>
                    <a:pt x="472071" y="241769"/>
                  </a:lnTo>
                  <a:lnTo>
                    <a:pt x="456793" y="235089"/>
                  </a:lnTo>
                  <a:lnTo>
                    <a:pt x="445858" y="235445"/>
                  </a:lnTo>
                  <a:lnTo>
                    <a:pt x="440207" y="240385"/>
                  </a:lnTo>
                  <a:lnTo>
                    <a:pt x="436333" y="247789"/>
                  </a:lnTo>
                  <a:lnTo>
                    <a:pt x="429742" y="238163"/>
                  </a:lnTo>
                  <a:lnTo>
                    <a:pt x="417728" y="235356"/>
                  </a:lnTo>
                  <a:lnTo>
                    <a:pt x="405574" y="238760"/>
                  </a:lnTo>
                  <a:lnTo>
                    <a:pt x="398589" y="247789"/>
                  </a:lnTo>
                  <a:lnTo>
                    <a:pt x="397535" y="244970"/>
                  </a:lnTo>
                  <a:lnTo>
                    <a:pt x="398233" y="240030"/>
                  </a:lnTo>
                  <a:lnTo>
                    <a:pt x="397878" y="236499"/>
                  </a:lnTo>
                  <a:lnTo>
                    <a:pt x="387299" y="236499"/>
                  </a:lnTo>
                  <a:lnTo>
                    <a:pt x="387654" y="303530"/>
                  </a:lnTo>
                  <a:lnTo>
                    <a:pt x="398589" y="303530"/>
                  </a:lnTo>
                  <a:lnTo>
                    <a:pt x="398627" y="284734"/>
                  </a:lnTo>
                  <a:lnTo>
                    <a:pt x="398411" y="265645"/>
                  </a:lnTo>
                  <a:lnTo>
                    <a:pt x="402158" y="250596"/>
                  </a:lnTo>
                  <a:lnTo>
                    <a:pt x="414108" y="243916"/>
                  </a:lnTo>
                  <a:lnTo>
                    <a:pt x="424688" y="243205"/>
                  </a:lnTo>
                  <a:lnTo>
                    <a:pt x="426453" y="250609"/>
                  </a:lnTo>
                  <a:lnTo>
                    <a:pt x="426453" y="303530"/>
                  </a:lnTo>
                  <a:lnTo>
                    <a:pt x="437388" y="303530"/>
                  </a:lnTo>
                  <a:lnTo>
                    <a:pt x="437388" y="284835"/>
                  </a:lnTo>
                  <a:lnTo>
                    <a:pt x="437083" y="265645"/>
                  </a:lnTo>
                  <a:lnTo>
                    <a:pt x="440817" y="250494"/>
                  </a:lnTo>
                  <a:lnTo>
                    <a:pt x="452907" y="243916"/>
                  </a:lnTo>
                  <a:lnTo>
                    <a:pt x="463486" y="243560"/>
                  </a:lnTo>
                  <a:lnTo>
                    <a:pt x="465251" y="250609"/>
                  </a:lnTo>
                  <a:lnTo>
                    <a:pt x="465251" y="303530"/>
                  </a:lnTo>
                  <a:lnTo>
                    <a:pt x="476186" y="303530"/>
                  </a:lnTo>
                  <a:lnTo>
                    <a:pt x="476186" y="281571"/>
                  </a:lnTo>
                  <a:lnTo>
                    <a:pt x="476669" y="259118"/>
                  </a:lnTo>
                  <a:close/>
                </a:path>
                <a:path w="1390650" h="328929">
                  <a:moveTo>
                    <a:pt x="549554" y="270014"/>
                  </a:moveTo>
                  <a:lnTo>
                    <a:pt x="547954" y="255282"/>
                  </a:lnTo>
                  <a:lnTo>
                    <a:pt x="542772" y="244221"/>
                  </a:lnTo>
                  <a:lnTo>
                    <a:pt x="541883" y="243560"/>
                  </a:lnTo>
                  <a:lnTo>
                    <a:pt x="537921" y="240626"/>
                  </a:lnTo>
                  <a:lnTo>
                    <a:pt x="537921" y="270014"/>
                  </a:lnTo>
                  <a:lnTo>
                    <a:pt x="537184" y="280746"/>
                  </a:lnTo>
                  <a:lnTo>
                    <a:pt x="534390" y="289191"/>
                  </a:lnTo>
                  <a:lnTo>
                    <a:pt x="528688" y="294665"/>
                  </a:lnTo>
                  <a:lnTo>
                    <a:pt x="519226" y="296468"/>
                  </a:lnTo>
                  <a:lnTo>
                    <a:pt x="510311" y="294322"/>
                  </a:lnTo>
                  <a:lnTo>
                    <a:pt x="504799" y="288798"/>
                  </a:lnTo>
                  <a:lnTo>
                    <a:pt x="502005" y="280492"/>
                  </a:lnTo>
                  <a:lnTo>
                    <a:pt x="501230" y="270014"/>
                  </a:lnTo>
                  <a:lnTo>
                    <a:pt x="502018" y="259486"/>
                  </a:lnTo>
                  <a:lnTo>
                    <a:pt x="504888" y="251104"/>
                  </a:lnTo>
                  <a:lnTo>
                    <a:pt x="510603" y="245554"/>
                  </a:lnTo>
                  <a:lnTo>
                    <a:pt x="519925" y="243560"/>
                  </a:lnTo>
                  <a:lnTo>
                    <a:pt x="529132" y="245554"/>
                  </a:lnTo>
                  <a:lnTo>
                    <a:pt x="534606" y="251104"/>
                  </a:lnTo>
                  <a:lnTo>
                    <a:pt x="537235" y="259486"/>
                  </a:lnTo>
                  <a:lnTo>
                    <a:pt x="537921" y="270014"/>
                  </a:lnTo>
                  <a:lnTo>
                    <a:pt x="537921" y="240626"/>
                  </a:lnTo>
                  <a:lnTo>
                    <a:pt x="533488" y="237324"/>
                  </a:lnTo>
                  <a:lnTo>
                    <a:pt x="519569" y="235089"/>
                  </a:lnTo>
                  <a:lnTo>
                    <a:pt x="506412" y="237274"/>
                  </a:lnTo>
                  <a:lnTo>
                    <a:pt x="497039" y="243827"/>
                  </a:lnTo>
                  <a:lnTo>
                    <a:pt x="491451" y="254736"/>
                  </a:lnTo>
                  <a:lnTo>
                    <a:pt x="489597" y="270014"/>
                  </a:lnTo>
                  <a:lnTo>
                    <a:pt x="491439" y="284403"/>
                  </a:lnTo>
                  <a:lnTo>
                    <a:pt x="496735" y="295414"/>
                  </a:lnTo>
                  <a:lnTo>
                    <a:pt x="505866" y="302450"/>
                  </a:lnTo>
                  <a:lnTo>
                    <a:pt x="519226" y="304939"/>
                  </a:lnTo>
                  <a:lnTo>
                    <a:pt x="532790" y="302602"/>
                  </a:lnTo>
                  <a:lnTo>
                    <a:pt x="541401" y="296468"/>
                  </a:lnTo>
                  <a:lnTo>
                    <a:pt x="542328" y="295808"/>
                  </a:lnTo>
                  <a:lnTo>
                    <a:pt x="547890" y="284848"/>
                  </a:lnTo>
                  <a:lnTo>
                    <a:pt x="549554" y="270014"/>
                  </a:lnTo>
                  <a:close/>
                </a:path>
                <a:path w="1390650" h="328929">
                  <a:moveTo>
                    <a:pt x="576376" y="4597"/>
                  </a:moveTo>
                  <a:lnTo>
                    <a:pt x="563676" y="4597"/>
                  </a:lnTo>
                  <a:lnTo>
                    <a:pt x="534403" y="81483"/>
                  </a:lnTo>
                  <a:lnTo>
                    <a:pt x="505129" y="4597"/>
                  </a:lnTo>
                  <a:lnTo>
                    <a:pt x="492785" y="4597"/>
                  </a:lnTo>
                  <a:lnTo>
                    <a:pt x="528408" y="92075"/>
                  </a:lnTo>
                  <a:lnTo>
                    <a:pt x="540397" y="92075"/>
                  </a:lnTo>
                  <a:lnTo>
                    <a:pt x="576376" y="4597"/>
                  </a:lnTo>
                  <a:close/>
                </a:path>
                <a:path w="1390650" h="328929">
                  <a:moveTo>
                    <a:pt x="616927" y="303530"/>
                  </a:moveTo>
                  <a:lnTo>
                    <a:pt x="616572" y="236499"/>
                  </a:lnTo>
                  <a:lnTo>
                    <a:pt x="605637" y="236499"/>
                  </a:lnTo>
                  <a:lnTo>
                    <a:pt x="605713" y="255841"/>
                  </a:lnTo>
                  <a:lnTo>
                    <a:pt x="605688" y="275043"/>
                  </a:lnTo>
                  <a:lnTo>
                    <a:pt x="601230" y="289877"/>
                  </a:lnTo>
                  <a:lnTo>
                    <a:pt x="588010" y="296113"/>
                  </a:lnTo>
                  <a:lnTo>
                    <a:pt x="576719" y="296468"/>
                  </a:lnTo>
                  <a:lnTo>
                    <a:pt x="574243" y="289763"/>
                  </a:lnTo>
                  <a:lnTo>
                    <a:pt x="574243" y="236499"/>
                  </a:lnTo>
                  <a:lnTo>
                    <a:pt x="562965" y="236499"/>
                  </a:lnTo>
                  <a:lnTo>
                    <a:pt x="562952" y="259003"/>
                  </a:lnTo>
                  <a:lnTo>
                    <a:pt x="562876" y="281571"/>
                  </a:lnTo>
                  <a:lnTo>
                    <a:pt x="568223" y="298704"/>
                  </a:lnTo>
                  <a:lnTo>
                    <a:pt x="584479" y="304939"/>
                  </a:lnTo>
                  <a:lnTo>
                    <a:pt x="595769" y="304584"/>
                  </a:lnTo>
                  <a:lnTo>
                    <a:pt x="601764" y="299643"/>
                  </a:lnTo>
                  <a:lnTo>
                    <a:pt x="605637" y="291884"/>
                  </a:lnTo>
                  <a:lnTo>
                    <a:pt x="606704" y="294703"/>
                  </a:lnTo>
                  <a:lnTo>
                    <a:pt x="605993" y="299999"/>
                  </a:lnTo>
                  <a:lnTo>
                    <a:pt x="606348" y="303530"/>
                  </a:lnTo>
                  <a:lnTo>
                    <a:pt x="616927" y="303530"/>
                  </a:lnTo>
                  <a:close/>
                </a:path>
                <a:path w="1390650" h="328929">
                  <a:moveTo>
                    <a:pt x="651510" y="92075"/>
                  </a:moveTo>
                  <a:lnTo>
                    <a:pt x="641375" y="66675"/>
                  </a:lnTo>
                  <a:lnTo>
                    <a:pt x="637565" y="57150"/>
                  </a:lnTo>
                  <a:lnTo>
                    <a:pt x="626110" y="28473"/>
                  </a:lnTo>
                  <a:lnTo>
                    <a:pt x="626110" y="57150"/>
                  </a:lnTo>
                  <a:lnTo>
                    <a:pt x="593305" y="57150"/>
                  </a:lnTo>
                  <a:lnTo>
                    <a:pt x="597484" y="46494"/>
                  </a:lnTo>
                  <a:lnTo>
                    <a:pt x="601814" y="35979"/>
                  </a:lnTo>
                  <a:lnTo>
                    <a:pt x="605955" y="25209"/>
                  </a:lnTo>
                  <a:lnTo>
                    <a:pt x="609536" y="13766"/>
                  </a:lnTo>
                  <a:lnTo>
                    <a:pt x="626110" y="57150"/>
                  </a:lnTo>
                  <a:lnTo>
                    <a:pt x="626110" y="28473"/>
                  </a:lnTo>
                  <a:lnTo>
                    <a:pt x="620242" y="13766"/>
                  </a:lnTo>
                  <a:lnTo>
                    <a:pt x="616585" y="4597"/>
                  </a:lnTo>
                  <a:lnTo>
                    <a:pt x="603186" y="4597"/>
                  </a:lnTo>
                  <a:lnTo>
                    <a:pt x="567563" y="92075"/>
                  </a:lnTo>
                  <a:lnTo>
                    <a:pt x="579907" y="92075"/>
                  </a:lnTo>
                  <a:lnTo>
                    <a:pt x="589775" y="66675"/>
                  </a:lnTo>
                  <a:lnTo>
                    <a:pt x="629640" y="66675"/>
                  </a:lnTo>
                  <a:lnTo>
                    <a:pt x="639521" y="92075"/>
                  </a:lnTo>
                  <a:lnTo>
                    <a:pt x="651510" y="92075"/>
                  </a:lnTo>
                  <a:close/>
                </a:path>
                <a:path w="1390650" h="328929">
                  <a:moveTo>
                    <a:pt x="688098" y="258457"/>
                  </a:moveTo>
                  <a:lnTo>
                    <a:pt x="682866" y="241325"/>
                  </a:lnTo>
                  <a:lnTo>
                    <a:pt x="666661" y="235089"/>
                  </a:lnTo>
                  <a:lnTo>
                    <a:pt x="655370" y="235445"/>
                  </a:lnTo>
                  <a:lnTo>
                    <a:pt x="649033" y="240030"/>
                  </a:lnTo>
                  <a:lnTo>
                    <a:pt x="645147" y="247789"/>
                  </a:lnTo>
                  <a:lnTo>
                    <a:pt x="644093" y="244970"/>
                  </a:lnTo>
                  <a:lnTo>
                    <a:pt x="644791" y="240030"/>
                  </a:lnTo>
                  <a:lnTo>
                    <a:pt x="644436" y="236499"/>
                  </a:lnTo>
                  <a:lnTo>
                    <a:pt x="633857" y="236499"/>
                  </a:lnTo>
                  <a:lnTo>
                    <a:pt x="634212" y="303530"/>
                  </a:lnTo>
                  <a:lnTo>
                    <a:pt x="645502" y="303530"/>
                  </a:lnTo>
                  <a:lnTo>
                    <a:pt x="645375" y="284340"/>
                  </a:lnTo>
                  <a:lnTo>
                    <a:pt x="645274" y="265125"/>
                  </a:lnTo>
                  <a:lnTo>
                    <a:pt x="649617" y="250202"/>
                  </a:lnTo>
                  <a:lnTo>
                    <a:pt x="662787" y="243916"/>
                  </a:lnTo>
                  <a:lnTo>
                    <a:pt x="673722" y="243560"/>
                  </a:lnTo>
                  <a:lnTo>
                    <a:pt x="676541" y="249910"/>
                  </a:lnTo>
                  <a:lnTo>
                    <a:pt x="676541" y="303530"/>
                  </a:lnTo>
                  <a:lnTo>
                    <a:pt x="687832" y="303530"/>
                  </a:lnTo>
                  <a:lnTo>
                    <a:pt x="687895" y="281025"/>
                  </a:lnTo>
                  <a:lnTo>
                    <a:pt x="688098" y="258457"/>
                  </a:lnTo>
                  <a:close/>
                </a:path>
                <a:path w="1390650" h="328929">
                  <a:moveTo>
                    <a:pt x="730161" y="294703"/>
                  </a:moveTo>
                  <a:lnTo>
                    <a:pt x="723099" y="297180"/>
                  </a:lnTo>
                  <a:lnTo>
                    <a:pt x="716051" y="295414"/>
                  </a:lnTo>
                  <a:lnTo>
                    <a:pt x="716749" y="286943"/>
                  </a:lnTo>
                  <a:lnTo>
                    <a:pt x="716749" y="244614"/>
                  </a:lnTo>
                  <a:lnTo>
                    <a:pt x="729094" y="244614"/>
                  </a:lnTo>
                  <a:lnTo>
                    <a:pt x="729094" y="236499"/>
                  </a:lnTo>
                  <a:lnTo>
                    <a:pt x="716749" y="236499"/>
                  </a:lnTo>
                  <a:lnTo>
                    <a:pt x="716749" y="221335"/>
                  </a:lnTo>
                  <a:lnTo>
                    <a:pt x="709345" y="221335"/>
                  </a:lnTo>
                  <a:lnTo>
                    <a:pt x="706170" y="236499"/>
                  </a:lnTo>
                  <a:lnTo>
                    <a:pt x="697699" y="236499"/>
                  </a:lnTo>
                  <a:lnTo>
                    <a:pt x="697699" y="244614"/>
                  </a:lnTo>
                  <a:lnTo>
                    <a:pt x="705459" y="244614"/>
                  </a:lnTo>
                  <a:lnTo>
                    <a:pt x="705459" y="289420"/>
                  </a:lnTo>
                  <a:lnTo>
                    <a:pt x="707682" y="298602"/>
                  </a:lnTo>
                  <a:lnTo>
                    <a:pt x="713447" y="303441"/>
                  </a:lnTo>
                  <a:lnTo>
                    <a:pt x="721385" y="304698"/>
                  </a:lnTo>
                  <a:lnTo>
                    <a:pt x="730161" y="303174"/>
                  </a:lnTo>
                  <a:lnTo>
                    <a:pt x="730161" y="294703"/>
                  </a:lnTo>
                  <a:close/>
                </a:path>
                <a:path w="1390650" h="328929">
                  <a:moveTo>
                    <a:pt x="737577" y="92075"/>
                  </a:moveTo>
                  <a:lnTo>
                    <a:pt x="713803" y="55740"/>
                  </a:lnTo>
                  <a:lnTo>
                    <a:pt x="712889" y="54330"/>
                  </a:lnTo>
                  <a:lnTo>
                    <a:pt x="721652" y="51612"/>
                  </a:lnTo>
                  <a:lnTo>
                    <a:pt x="728167" y="46659"/>
                  </a:lnTo>
                  <a:lnTo>
                    <a:pt x="732421" y="39293"/>
                  </a:lnTo>
                  <a:lnTo>
                    <a:pt x="734047" y="29641"/>
                  </a:lnTo>
                  <a:lnTo>
                    <a:pt x="728205" y="14020"/>
                  </a:lnTo>
                  <a:lnTo>
                    <a:pt x="727519" y="12179"/>
                  </a:lnTo>
                  <a:lnTo>
                    <a:pt x="722401" y="10172"/>
                  </a:lnTo>
                  <a:lnTo>
                    <a:pt x="722401" y="29984"/>
                  </a:lnTo>
                  <a:lnTo>
                    <a:pt x="717829" y="41402"/>
                  </a:lnTo>
                  <a:lnTo>
                    <a:pt x="706183" y="45948"/>
                  </a:lnTo>
                  <a:lnTo>
                    <a:pt x="691870" y="46609"/>
                  </a:lnTo>
                  <a:lnTo>
                    <a:pt x="674077" y="46570"/>
                  </a:lnTo>
                  <a:lnTo>
                    <a:pt x="674077" y="14109"/>
                  </a:lnTo>
                  <a:lnTo>
                    <a:pt x="690118" y="14020"/>
                  </a:lnTo>
                  <a:lnTo>
                    <a:pt x="705789" y="14376"/>
                  </a:lnTo>
                  <a:lnTo>
                    <a:pt x="717689" y="18580"/>
                  </a:lnTo>
                  <a:lnTo>
                    <a:pt x="722401" y="29984"/>
                  </a:lnTo>
                  <a:lnTo>
                    <a:pt x="722401" y="10172"/>
                  </a:lnTo>
                  <a:lnTo>
                    <a:pt x="710145" y="5346"/>
                  </a:lnTo>
                  <a:lnTo>
                    <a:pt x="686828" y="4381"/>
                  </a:lnTo>
                  <a:lnTo>
                    <a:pt x="662444" y="4597"/>
                  </a:lnTo>
                  <a:lnTo>
                    <a:pt x="662444" y="92075"/>
                  </a:lnTo>
                  <a:lnTo>
                    <a:pt x="674077" y="92075"/>
                  </a:lnTo>
                  <a:lnTo>
                    <a:pt x="674077" y="55740"/>
                  </a:lnTo>
                  <a:lnTo>
                    <a:pt x="701243" y="55740"/>
                  </a:lnTo>
                  <a:lnTo>
                    <a:pt x="724166" y="92075"/>
                  </a:lnTo>
                  <a:lnTo>
                    <a:pt x="737577" y="92075"/>
                  </a:lnTo>
                  <a:close/>
                </a:path>
                <a:path w="1390650" h="328929">
                  <a:moveTo>
                    <a:pt x="829983" y="70205"/>
                  </a:moveTo>
                  <a:lnTo>
                    <a:pt x="820470" y="65265"/>
                  </a:lnTo>
                  <a:lnTo>
                    <a:pt x="815924" y="72288"/>
                  </a:lnTo>
                  <a:lnTo>
                    <a:pt x="810285" y="78130"/>
                  </a:lnTo>
                  <a:lnTo>
                    <a:pt x="802855" y="82130"/>
                  </a:lnTo>
                  <a:lnTo>
                    <a:pt x="792949" y="83604"/>
                  </a:lnTo>
                  <a:lnTo>
                    <a:pt x="779119" y="81013"/>
                  </a:lnTo>
                  <a:lnTo>
                    <a:pt x="769315" y="73723"/>
                  </a:lnTo>
                  <a:lnTo>
                    <a:pt x="763485" y="62471"/>
                  </a:lnTo>
                  <a:lnTo>
                    <a:pt x="761555" y="47980"/>
                  </a:lnTo>
                  <a:lnTo>
                    <a:pt x="763422" y="33743"/>
                  </a:lnTo>
                  <a:lnTo>
                    <a:pt x="769099" y="22707"/>
                  </a:lnTo>
                  <a:lnTo>
                    <a:pt x="778675" y="15582"/>
                  </a:lnTo>
                  <a:lnTo>
                    <a:pt x="792251" y="13055"/>
                  </a:lnTo>
                  <a:lnTo>
                    <a:pt x="801433" y="14147"/>
                  </a:lnTo>
                  <a:lnTo>
                    <a:pt x="808824" y="17284"/>
                  </a:lnTo>
                  <a:lnTo>
                    <a:pt x="814374" y="22288"/>
                  </a:lnTo>
                  <a:lnTo>
                    <a:pt x="817994" y="28930"/>
                  </a:lnTo>
                  <a:lnTo>
                    <a:pt x="829284" y="25044"/>
                  </a:lnTo>
                  <a:lnTo>
                    <a:pt x="826465" y="17995"/>
                  </a:lnTo>
                  <a:lnTo>
                    <a:pt x="822223" y="12001"/>
                  </a:lnTo>
                  <a:lnTo>
                    <a:pt x="815530" y="8826"/>
                  </a:lnTo>
                  <a:lnTo>
                    <a:pt x="791832" y="3530"/>
                  </a:lnTo>
                  <a:lnTo>
                    <a:pt x="770115" y="9093"/>
                  </a:lnTo>
                  <a:lnTo>
                    <a:pt x="754621" y="24295"/>
                  </a:lnTo>
                  <a:lnTo>
                    <a:pt x="749566" y="47980"/>
                  </a:lnTo>
                  <a:lnTo>
                    <a:pt x="752868" y="66840"/>
                  </a:lnTo>
                  <a:lnTo>
                    <a:pt x="760857" y="81178"/>
                  </a:lnTo>
                  <a:lnTo>
                    <a:pt x="773874" y="90284"/>
                  </a:lnTo>
                  <a:lnTo>
                    <a:pt x="792251" y="93484"/>
                  </a:lnTo>
                  <a:lnTo>
                    <a:pt x="805586" y="91732"/>
                  </a:lnTo>
                  <a:lnTo>
                    <a:pt x="816140" y="86868"/>
                  </a:lnTo>
                  <a:lnTo>
                    <a:pt x="824191" y="79489"/>
                  </a:lnTo>
                  <a:lnTo>
                    <a:pt x="829983" y="70205"/>
                  </a:lnTo>
                  <a:close/>
                </a:path>
                <a:path w="1390650" h="328929">
                  <a:moveTo>
                    <a:pt x="916051" y="4597"/>
                  </a:moveTo>
                  <a:lnTo>
                    <a:pt x="904062" y="4597"/>
                  </a:lnTo>
                  <a:lnTo>
                    <a:pt x="904062" y="41630"/>
                  </a:lnTo>
                  <a:lnTo>
                    <a:pt x="856792" y="41630"/>
                  </a:lnTo>
                  <a:lnTo>
                    <a:pt x="856792" y="4597"/>
                  </a:lnTo>
                  <a:lnTo>
                    <a:pt x="845159" y="4597"/>
                  </a:lnTo>
                  <a:lnTo>
                    <a:pt x="845159" y="92075"/>
                  </a:lnTo>
                  <a:lnTo>
                    <a:pt x="856792" y="92075"/>
                  </a:lnTo>
                  <a:lnTo>
                    <a:pt x="856792" y="51498"/>
                  </a:lnTo>
                  <a:lnTo>
                    <a:pt x="904062" y="51498"/>
                  </a:lnTo>
                  <a:lnTo>
                    <a:pt x="904062" y="92075"/>
                  </a:lnTo>
                  <a:lnTo>
                    <a:pt x="916051" y="92075"/>
                  </a:lnTo>
                  <a:lnTo>
                    <a:pt x="916051" y="4597"/>
                  </a:lnTo>
                  <a:close/>
                </a:path>
                <a:path w="1390650" h="328929">
                  <a:moveTo>
                    <a:pt x="1010234" y="92075"/>
                  </a:moveTo>
                  <a:lnTo>
                    <a:pt x="1000099" y="66675"/>
                  </a:lnTo>
                  <a:lnTo>
                    <a:pt x="996289" y="57150"/>
                  </a:lnTo>
                  <a:lnTo>
                    <a:pt x="984834" y="28448"/>
                  </a:lnTo>
                  <a:lnTo>
                    <a:pt x="984834" y="57150"/>
                  </a:lnTo>
                  <a:lnTo>
                    <a:pt x="952030" y="57150"/>
                  </a:lnTo>
                  <a:lnTo>
                    <a:pt x="956208" y="46494"/>
                  </a:lnTo>
                  <a:lnTo>
                    <a:pt x="960539" y="35979"/>
                  </a:lnTo>
                  <a:lnTo>
                    <a:pt x="964679" y="25209"/>
                  </a:lnTo>
                  <a:lnTo>
                    <a:pt x="968260" y="13766"/>
                  </a:lnTo>
                  <a:lnTo>
                    <a:pt x="984834" y="57150"/>
                  </a:lnTo>
                  <a:lnTo>
                    <a:pt x="984834" y="28448"/>
                  </a:lnTo>
                  <a:lnTo>
                    <a:pt x="978979" y="13766"/>
                  </a:lnTo>
                  <a:lnTo>
                    <a:pt x="975309" y="4597"/>
                  </a:lnTo>
                  <a:lnTo>
                    <a:pt x="961910" y="4597"/>
                  </a:lnTo>
                  <a:lnTo>
                    <a:pt x="926287" y="92075"/>
                  </a:lnTo>
                  <a:lnTo>
                    <a:pt x="938631" y="92075"/>
                  </a:lnTo>
                  <a:lnTo>
                    <a:pt x="948512" y="66675"/>
                  </a:lnTo>
                  <a:lnTo>
                    <a:pt x="988364" y="66675"/>
                  </a:lnTo>
                  <a:lnTo>
                    <a:pt x="998245" y="92075"/>
                  </a:lnTo>
                  <a:lnTo>
                    <a:pt x="1010234" y="92075"/>
                  </a:lnTo>
                  <a:close/>
                </a:path>
                <a:path w="1390650" h="328929">
                  <a:moveTo>
                    <a:pt x="1096302" y="92075"/>
                  </a:moveTo>
                  <a:lnTo>
                    <a:pt x="1072527" y="55740"/>
                  </a:lnTo>
                  <a:lnTo>
                    <a:pt x="1071613" y="54330"/>
                  </a:lnTo>
                  <a:lnTo>
                    <a:pt x="1080376" y="51612"/>
                  </a:lnTo>
                  <a:lnTo>
                    <a:pt x="1086891" y="46659"/>
                  </a:lnTo>
                  <a:lnTo>
                    <a:pt x="1091158" y="39293"/>
                  </a:lnTo>
                  <a:lnTo>
                    <a:pt x="1092771" y="29641"/>
                  </a:lnTo>
                  <a:lnTo>
                    <a:pt x="1086929" y="14020"/>
                  </a:lnTo>
                  <a:lnTo>
                    <a:pt x="1086243" y="12179"/>
                  </a:lnTo>
                  <a:lnTo>
                    <a:pt x="1081138" y="10172"/>
                  </a:lnTo>
                  <a:lnTo>
                    <a:pt x="1081138" y="29984"/>
                  </a:lnTo>
                  <a:lnTo>
                    <a:pt x="1076553" y="41402"/>
                  </a:lnTo>
                  <a:lnTo>
                    <a:pt x="1064907" y="45948"/>
                  </a:lnTo>
                  <a:lnTo>
                    <a:pt x="1050594" y="46609"/>
                  </a:lnTo>
                  <a:lnTo>
                    <a:pt x="1032814" y="46570"/>
                  </a:lnTo>
                  <a:lnTo>
                    <a:pt x="1032814" y="14109"/>
                  </a:lnTo>
                  <a:lnTo>
                    <a:pt x="1048842" y="14020"/>
                  </a:lnTo>
                  <a:lnTo>
                    <a:pt x="1064514" y="14376"/>
                  </a:lnTo>
                  <a:lnTo>
                    <a:pt x="1076413" y="18580"/>
                  </a:lnTo>
                  <a:lnTo>
                    <a:pt x="1081138" y="29984"/>
                  </a:lnTo>
                  <a:lnTo>
                    <a:pt x="1081138" y="10172"/>
                  </a:lnTo>
                  <a:lnTo>
                    <a:pt x="1068870" y="5346"/>
                  </a:lnTo>
                  <a:lnTo>
                    <a:pt x="1045552" y="4381"/>
                  </a:lnTo>
                  <a:lnTo>
                    <a:pt x="1021168" y="4597"/>
                  </a:lnTo>
                  <a:lnTo>
                    <a:pt x="1021168" y="92075"/>
                  </a:lnTo>
                  <a:lnTo>
                    <a:pt x="1032814" y="92075"/>
                  </a:lnTo>
                  <a:lnTo>
                    <a:pt x="1032814" y="55740"/>
                  </a:lnTo>
                  <a:lnTo>
                    <a:pt x="1059967" y="55740"/>
                  </a:lnTo>
                  <a:lnTo>
                    <a:pt x="1082890" y="92075"/>
                  </a:lnTo>
                  <a:lnTo>
                    <a:pt x="1096302" y="92075"/>
                  </a:lnTo>
                  <a:close/>
                </a:path>
                <a:path w="1390650" h="328929">
                  <a:moveTo>
                    <a:pt x="1143571" y="0"/>
                  </a:moveTo>
                  <a:lnTo>
                    <a:pt x="1132636" y="0"/>
                  </a:lnTo>
                  <a:lnTo>
                    <a:pt x="1123543" y="11544"/>
                  </a:lnTo>
                  <a:lnTo>
                    <a:pt x="1116279" y="24828"/>
                  </a:lnTo>
                  <a:lnTo>
                    <a:pt x="1111453" y="40436"/>
                  </a:lnTo>
                  <a:lnTo>
                    <a:pt x="1109700" y="58915"/>
                  </a:lnTo>
                  <a:lnTo>
                    <a:pt x="1111402" y="77597"/>
                  </a:lnTo>
                  <a:lnTo>
                    <a:pt x="1116139" y="93345"/>
                  </a:lnTo>
                  <a:lnTo>
                    <a:pt x="1123391" y="106781"/>
                  </a:lnTo>
                  <a:lnTo>
                    <a:pt x="1132636" y="118529"/>
                  </a:lnTo>
                  <a:lnTo>
                    <a:pt x="1143571" y="118529"/>
                  </a:lnTo>
                  <a:lnTo>
                    <a:pt x="1134389" y="106934"/>
                  </a:lnTo>
                  <a:lnTo>
                    <a:pt x="1127252" y="93522"/>
                  </a:lnTo>
                  <a:lnTo>
                    <a:pt x="1122629" y="77800"/>
                  </a:lnTo>
                  <a:lnTo>
                    <a:pt x="1120990" y="59270"/>
                  </a:lnTo>
                  <a:lnTo>
                    <a:pt x="1122629" y="40728"/>
                  </a:lnTo>
                  <a:lnTo>
                    <a:pt x="1127252" y="25006"/>
                  </a:lnTo>
                  <a:lnTo>
                    <a:pt x="1134389" y="11595"/>
                  </a:lnTo>
                  <a:lnTo>
                    <a:pt x="1143571" y="0"/>
                  </a:lnTo>
                  <a:close/>
                </a:path>
                <a:path w="1390650" h="328929">
                  <a:moveTo>
                    <a:pt x="1208468" y="82550"/>
                  </a:moveTo>
                  <a:lnTo>
                    <a:pt x="1186954" y="82550"/>
                  </a:lnTo>
                  <a:lnTo>
                    <a:pt x="1186954" y="4597"/>
                  </a:lnTo>
                  <a:lnTo>
                    <a:pt x="1176718" y="4597"/>
                  </a:lnTo>
                  <a:lnTo>
                    <a:pt x="1156258" y="19050"/>
                  </a:lnTo>
                  <a:lnTo>
                    <a:pt x="1156258" y="29286"/>
                  </a:lnTo>
                  <a:lnTo>
                    <a:pt x="1176020" y="15532"/>
                  </a:lnTo>
                  <a:lnTo>
                    <a:pt x="1176020" y="82550"/>
                  </a:lnTo>
                  <a:lnTo>
                    <a:pt x="1153439" y="82550"/>
                  </a:lnTo>
                  <a:lnTo>
                    <a:pt x="1153439" y="92075"/>
                  </a:lnTo>
                  <a:lnTo>
                    <a:pt x="1208468" y="92075"/>
                  </a:lnTo>
                  <a:lnTo>
                    <a:pt x="1208468" y="82550"/>
                  </a:lnTo>
                  <a:close/>
                </a:path>
                <a:path w="1390650" h="328929">
                  <a:moveTo>
                    <a:pt x="1280071" y="48336"/>
                  </a:moveTo>
                  <a:lnTo>
                    <a:pt x="1278763" y="30619"/>
                  </a:lnTo>
                  <a:lnTo>
                    <a:pt x="1274076" y="16408"/>
                  </a:lnTo>
                  <a:lnTo>
                    <a:pt x="1270139" y="12357"/>
                  </a:lnTo>
                  <a:lnTo>
                    <a:pt x="1268780" y="10960"/>
                  </a:lnTo>
                  <a:lnTo>
                    <a:pt x="1268780" y="48336"/>
                  </a:lnTo>
                  <a:lnTo>
                    <a:pt x="1268145" y="61836"/>
                  </a:lnTo>
                  <a:lnTo>
                    <a:pt x="1265478" y="73329"/>
                  </a:lnTo>
                  <a:lnTo>
                    <a:pt x="1259713" y="81318"/>
                  </a:lnTo>
                  <a:lnTo>
                    <a:pt x="1249743" y="84302"/>
                  </a:lnTo>
                  <a:lnTo>
                    <a:pt x="1239469" y="81318"/>
                  </a:lnTo>
                  <a:lnTo>
                    <a:pt x="1233728" y="73329"/>
                  </a:lnTo>
                  <a:lnTo>
                    <a:pt x="1231239" y="61836"/>
                  </a:lnTo>
                  <a:lnTo>
                    <a:pt x="1230693" y="48336"/>
                  </a:lnTo>
                  <a:lnTo>
                    <a:pt x="1231188" y="34671"/>
                  </a:lnTo>
                  <a:lnTo>
                    <a:pt x="1233639" y="23202"/>
                  </a:lnTo>
                  <a:lnTo>
                    <a:pt x="1239469" y="15290"/>
                  </a:lnTo>
                  <a:lnTo>
                    <a:pt x="1250086" y="12357"/>
                  </a:lnTo>
                  <a:lnTo>
                    <a:pt x="1260297" y="15341"/>
                  </a:lnTo>
                  <a:lnTo>
                    <a:pt x="1265923" y="23329"/>
                  </a:lnTo>
                  <a:lnTo>
                    <a:pt x="1268298" y="34823"/>
                  </a:lnTo>
                  <a:lnTo>
                    <a:pt x="1268780" y="48336"/>
                  </a:lnTo>
                  <a:lnTo>
                    <a:pt x="1268780" y="10960"/>
                  </a:lnTo>
                  <a:lnTo>
                    <a:pt x="1264894" y="6959"/>
                  </a:lnTo>
                  <a:lnTo>
                    <a:pt x="1250086" y="3530"/>
                  </a:lnTo>
                  <a:lnTo>
                    <a:pt x="1234884" y="6908"/>
                  </a:lnTo>
                  <a:lnTo>
                    <a:pt x="1225486" y="16281"/>
                  </a:lnTo>
                  <a:lnTo>
                    <a:pt x="1220724" y="30467"/>
                  </a:lnTo>
                  <a:lnTo>
                    <a:pt x="1219403" y="48336"/>
                  </a:lnTo>
                  <a:lnTo>
                    <a:pt x="1220825" y="66103"/>
                  </a:lnTo>
                  <a:lnTo>
                    <a:pt x="1225702" y="80429"/>
                  </a:lnTo>
                  <a:lnTo>
                    <a:pt x="1235024" y="89992"/>
                  </a:lnTo>
                  <a:lnTo>
                    <a:pt x="1249743" y="93484"/>
                  </a:lnTo>
                  <a:lnTo>
                    <a:pt x="1264297" y="89992"/>
                  </a:lnTo>
                  <a:lnTo>
                    <a:pt x="1269847" y="84302"/>
                  </a:lnTo>
                  <a:lnTo>
                    <a:pt x="1273632" y="80429"/>
                  </a:lnTo>
                  <a:lnTo>
                    <a:pt x="1278610" y="66103"/>
                  </a:lnTo>
                  <a:lnTo>
                    <a:pt x="1280071" y="48336"/>
                  </a:lnTo>
                  <a:close/>
                </a:path>
                <a:path w="1390650" h="328929">
                  <a:moveTo>
                    <a:pt x="1350619" y="48336"/>
                  </a:moveTo>
                  <a:lnTo>
                    <a:pt x="1349311" y="30619"/>
                  </a:lnTo>
                  <a:lnTo>
                    <a:pt x="1344625" y="16408"/>
                  </a:lnTo>
                  <a:lnTo>
                    <a:pt x="1340675" y="12357"/>
                  </a:lnTo>
                  <a:lnTo>
                    <a:pt x="1339329" y="10972"/>
                  </a:lnTo>
                  <a:lnTo>
                    <a:pt x="1339329" y="48336"/>
                  </a:lnTo>
                  <a:lnTo>
                    <a:pt x="1338681" y="61836"/>
                  </a:lnTo>
                  <a:lnTo>
                    <a:pt x="1336027" y="73329"/>
                  </a:lnTo>
                  <a:lnTo>
                    <a:pt x="1330248" y="81318"/>
                  </a:lnTo>
                  <a:lnTo>
                    <a:pt x="1320279" y="84302"/>
                  </a:lnTo>
                  <a:lnTo>
                    <a:pt x="1310017" y="81318"/>
                  </a:lnTo>
                  <a:lnTo>
                    <a:pt x="1304277" y="73329"/>
                  </a:lnTo>
                  <a:lnTo>
                    <a:pt x="1301788" y="61836"/>
                  </a:lnTo>
                  <a:lnTo>
                    <a:pt x="1301242" y="48336"/>
                  </a:lnTo>
                  <a:lnTo>
                    <a:pt x="1301737" y="34671"/>
                  </a:lnTo>
                  <a:lnTo>
                    <a:pt x="1339329" y="48336"/>
                  </a:lnTo>
                  <a:lnTo>
                    <a:pt x="1339329" y="10972"/>
                  </a:lnTo>
                  <a:lnTo>
                    <a:pt x="1335443" y="6959"/>
                  </a:lnTo>
                  <a:lnTo>
                    <a:pt x="1320634" y="3530"/>
                  </a:lnTo>
                  <a:lnTo>
                    <a:pt x="1305420" y="6908"/>
                  </a:lnTo>
                  <a:lnTo>
                    <a:pt x="1296035" y="16281"/>
                  </a:lnTo>
                  <a:lnTo>
                    <a:pt x="1291272" y="30467"/>
                  </a:lnTo>
                  <a:lnTo>
                    <a:pt x="1289951" y="48336"/>
                  </a:lnTo>
                  <a:lnTo>
                    <a:pt x="1291361" y="66103"/>
                  </a:lnTo>
                  <a:lnTo>
                    <a:pt x="1296250" y="80429"/>
                  </a:lnTo>
                  <a:lnTo>
                    <a:pt x="1305572" y="89992"/>
                  </a:lnTo>
                  <a:lnTo>
                    <a:pt x="1320279" y="93484"/>
                  </a:lnTo>
                  <a:lnTo>
                    <a:pt x="1334846" y="89992"/>
                  </a:lnTo>
                  <a:lnTo>
                    <a:pt x="1340396" y="84302"/>
                  </a:lnTo>
                  <a:lnTo>
                    <a:pt x="1344180" y="80429"/>
                  </a:lnTo>
                  <a:lnTo>
                    <a:pt x="1349146" y="66103"/>
                  </a:lnTo>
                  <a:lnTo>
                    <a:pt x="1350619" y="48336"/>
                  </a:lnTo>
                  <a:close/>
                </a:path>
                <a:path w="1390650" h="328929">
                  <a:moveTo>
                    <a:pt x="1390129" y="59270"/>
                  </a:moveTo>
                  <a:lnTo>
                    <a:pt x="1388427" y="40728"/>
                  </a:lnTo>
                  <a:lnTo>
                    <a:pt x="1383690" y="25006"/>
                  </a:lnTo>
                  <a:lnTo>
                    <a:pt x="1376438" y="11595"/>
                  </a:lnTo>
                  <a:lnTo>
                    <a:pt x="1367193" y="0"/>
                  </a:lnTo>
                  <a:lnTo>
                    <a:pt x="1356258" y="0"/>
                  </a:lnTo>
                  <a:lnTo>
                    <a:pt x="1365300" y="11595"/>
                  </a:lnTo>
                  <a:lnTo>
                    <a:pt x="1372438" y="25006"/>
                  </a:lnTo>
                  <a:lnTo>
                    <a:pt x="1377149" y="40728"/>
                  </a:lnTo>
                  <a:lnTo>
                    <a:pt x="1378839" y="59270"/>
                  </a:lnTo>
                  <a:lnTo>
                    <a:pt x="1377149" y="77800"/>
                  </a:lnTo>
                  <a:lnTo>
                    <a:pt x="1372438" y="93522"/>
                  </a:lnTo>
                  <a:lnTo>
                    <a:pt x="1365300" y="106934"/>
                  </a:lnTo>
                  <a:lnTo>
                    <a:pt x="1356258" y="118529"/>
                  </a:lnTo>
                  <a:lnTo>
                    <a:pt x="1367193" y="118529"/>
                  </a:lnTo>
                  <a:lnTo>
                    <a:pt x="1376438" y="106934"/>
                  </a:lnTo>
                  <a:lnTo>
                    <a:pt x="1383690" y="93522"/>
                  </a:lnTo>
                  <a:lnTo>
                    <a:pt x="1388427" y="77800"/>
                  </a:lnTo>
                  <a:lnTo>
                    <a:pt x="1390129" y="5927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00786" y="6497659"/>
              <a:ext cx="280420" cy="89946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7695133" y="6494132"/>
              <a:ext cx="1685289" cy="330200"/>
            </a:xfrm>
            <a:custGeom>
              <a:avLst/>
              <a:gdLst/>
              <a:ahLst/>
              <a:cxnLst/>
              <a:rect l="l" t="t" r="r" b="b"/>
              <a:pathLst>
                <a:path w="1685290" h="330200">
                  <a:moveTo>
                    <a:pt x="89369" y="259118"/>
                  </a:moveTo>
                  <a:lnTo>
                    <a:pt x="84772" y="241769"/>
                  </a:lnTo>
                  <a:lnTo>
                    <a:pt x="69494" y="235089"/>
                  </a:lnTo>
                  <a:lnTo>
                    <a:pt x="58559" y="235445"/>
                  </a:lnTo>
                  <a:lnTo>
                    <a:pt x="52908" y="240385"/>
                  </a:lnTo>
                  <a:lnTo>
                    <a:pt x="49034" y="247789"/>
                  </a:lnTo>
                  <a:lnTo>
                    <a:pt x="42443" y="238163"/>
                  </a:lnTo>
                  <a:lnTo>
                    <a:pt x="30429" y="235356"/>
                  </a:lnTo>
                  <a:lnTo>
                    <a:pt x="18275" y="238760"/>
                  </a:lnTo>
                  <a:lnTo>
                    <a:pt x="11290" y="247789"/>
                  </a:lnTo>
                  <a:lnTo>
                    <a:pt x="10236" y="244970"/>
                  </a:lnTo>
                  <a:lnTo>
                    <a:pt x="10934" y="240030"/>
                  </a:lnTo>
                  <a:lnTo>
                    <a:pt x="10579" y="236499"/>
                  </a:lnTo>
                  <a:lnTo>
                    <a:pt x="0" y="236499"/>
                  </a:lnTo>
                  <a:lnTo>
                    <a:pt x="355" y="303530"/>
                  </a:lnTo>
                  <a:lnTo>
                    <a:pt x="11290" y="303530"/>
                  </a:lnTo>
                  <a:lnTo>
                    <a:pt x="11328" y="284734"/>
                  </a:lnTo>
                  <a:lnTo>
                    <a:pt x="11112" y="265645"/>
                  </a:lnTo>
                  <a:lnTo>
                    <a:pt x="14859" y="250596"/>
                  </a:lnTo>
                  <a:lnTo>
                    <a:pt x="26809" y="243916"/>
                  </a:lnTo>
                  <a:lnTo>
                    <a:pt x="37388" y="243205"/>
                  </a:lnTo>
                  <a:lnTo>
                    <a:pt x="39154" y="250609"/>
                  </a:lnTo>
                  <a:lnTo>
                    <a:pt x="39154" y="303530"/>
                  </a:lnTo>
                  <a:lnTo>
                    <a:pt x="50088" y="303530"/>
                  </a:lnTo>
                  <a:lnTo>
                    <a:pt x="50088" y="284835"/>
                  </a:lnTo>
                  <a:lnTo>
                    <a:pt x="49784" y="265645"/>
                  </a:lnTo>
                  <a:lnTo>
                    <a:pt x="53505" y="250494"/>
                  </a:lnTo>
                  <a:lnTo>
                    <a:pt x="65608" y="243916"/>
                  </a:lnTo>
                  <a:lnTo>
                    <a:pt x="76187" y="243560"/>
                  </a:lnTo>
                  <a:lnTo>
                    <a:pt x="77952" y="250609"/>
                  </a:lnTo>
                  <a:lnTo>
                    <a:pt x="77952" y="303530"/>
                  </a:lnTo>
                  <a:lnTo>
                    <a:pt x="88887" y="303530"/>
                  </a:lnTo>
                  <a:lnTo>
                    <a:pt x="88887" y="281571"/>
                  </a:lnTo>
                  <a:lnTo>
                    <a:pt x="89369" y="259118"/>
                  </a:lnTo>
                  <a:close/>
                </a:path>
                <a:path w="1685290" h="330200">
                  <a:moveTo>
                    <a:pt x="161899" y="272478"/>
                  </a:moveTo>
                  <a:lnTo>
                    <a:pt x="150622" y="241211"/>
                  </a:lnTo>
                  <a:lnTo>
                    <a:pt x="150622" y="263664"/>
                  </a:lnTo>
                  <a:lnTo>
                    <a:pt x="114287" y="263664"/>
                  </a:lnTo>
                  <a:lnTo>
                    <a:pt x="114287" y="259791"/>
                  </a:lnTo>
                  <a:lnTo>
                    <a:pt x="115341" y="256260"/>
                  </a:lnTo>
                  <a:lnTo>
                    <a:pt x="116395" y="253784"/>
                  </a:lnTo>
                  <a:lnTo>
                    <a:pt x="125171" y="245059"/>
                  </a:lnTo>
                  <a:lnTo>
                    <a:pt x="137083" y="244309"/>
                  </a:lnTo>
                  <a:lnTo>
                    <a:pt x="147205" y="250761"/>
                  </a:lnTo>
                  <a:lnTo>
                    <a:pt x="150622" y="263664"/>
                  </a:lnTo>
                  <a:lnTo>
                    <a:pt x="150622" y="241211"/>
                  </a:lnTo>
                  <a:lnTo>
                    <a:pt x="146380" y="237756"/>
                  </a:lnTo>
                  <a:lnTo>
                    <a:pt x="132270" y="235089"/>
                  </a:lnTo>
                  <a:lnTo>
                    <a:pt x="118859" y="237464"/>
                  </a:lnTo>
                  <a:lnTo>
                    <a:pt x="109613" y="244309"/>
                  </a:lnTo>
                  <a:lnTo>
                    <a:pt x="104203" y="255181"/>
                  </a:lnTo>
                  <a:lnTo>
                    <a:pt x="102298" y="269659"/>
                  </a:lnTo>
                  <a:lnTo>
                    <a:pt x="104063" y="284543"/>
                  </a:lnTo>
                  <a:lnTo>
                    <a:pt x="109829" y="295630"/>
                  </a:lnTo>
                  <a:lnTo>
                    <a:pt x="119507" y="302552"/>
                  </a:lnTo>
                  <a:lnTo>
                    <a:pt x="132981" y="304939"/>
                  </a:lnTo>
                  <a:lnTo>
                    <a:pt x="142633" y="303847"/>
                  </a:lnTo>
                  <a:lnTo>
                    <a:pt x="150393" y="300697"/>
                  </a:lnTo>
                  <a:lnTo>
                    <a:pt x="154940" y="296824"/>
                  </a:lnTo>
                  <a:lnTo>
                    <a:pt x="156248" y="295706"/>
                  </a:lnTo>
                  <a:lnTo>
                    <a:pt x="160134" y="289064"/>
                  </a:lnTo>
                  <a:lnTo>
                    <a:pt x="150266" y="286245"/>
                  </a:lnTo>
                  <a:lnTo>
                    <a:pt x="148145" y="292239"/>
                  </a:lnTo>
                  <a:lnTo>
                    <a:pt x="142151" y="296824"/>
                  </a:lnTo>
                  <a:lnTo>
                    <a:pt x="114287" y="272478"/>
                  </a:lnTo>
                  <a:lnTo>
                    <a:pt x="161899" y="272478"/>
                  </a:lnTo>
                  <a:close/>
                </a:path>
                <a:path w="1685290" h="330200">
                  <a:moveTo>
                    <a:pt x="265391" y="259118"/>
                  </a:moveTo>
                  <a:lnTo>
                    <a:pt x="260781" y="241769"/>
                  </a:lnTo>
                  <a:lnTo>
                    <a:pt x="245503" y="235089"/>
                  </a:lnTo>
                  <a:lnTo>
                    <a:pt x="234569" y="235445"/>
                  </a:lnTo>
                  <a:lnTo>
                    <a:pt x="228917" y="240385"/>
                  </a:lnTo>
                  <a:lnTo>
                    <a:pt x="225044" y="247789"/>
                  </a:lnTo>
                  <a:lnTo>
                    <a:pt x="218452" y="238163"/>
                  </a:lnTo>
                  <a:lnTo>
                    <a:pt x="206438" y="235356"/>
                  </a:lnTo>
                  <a:lnTo>
                    <a:pt x="194284" y="238760"/>
                  </a:lnTo>
                  <a:lnTo>
                    <a:pt x="187299" y="247789"/>
                  </a:lnTo>
                  <a:lnTo>
                    <a:pt x="186245" y="244970"/>
                  </a:lnTo>
                  <a:lnTo>
                    <a:pt x="186944" y="240030"/>
                  </a:lnTo>
                  <a:lnTo>
                    <a:pt x="186601" y="236499"/>
                  </a:lnTo>
                  <a:lnTo>
                    <a:pt x="176009" y="236499"/>
                  </a:lnTo>
                  <a:lnTo>
                    <a:pt x="176364" y="303530"/>
                  </a:lnTo>
                  <a:lnTo>
                    <a:pt x="187299" y="303530"/>
                  </a:lnTo>
                  <a:lnTo>
                    <a:pt x="187350" y="284734"/>
                  </a:lnTo>
                  <a:lnTo>
                    <a:pt x="187121" y="265645"/>
                  </a:lnTo>
                  <a:lnTo>
                    <a:pt x="190868" y="250596"/>
                  </a:lnTo>
                  <a:lnTo>
                    <a:pt x="202819" y="243916"/>
                  </a:lnTo>
                  <a:lnTo>
                    <a:pt x="213398" y="243205"/>
                  </a:lnTo>
                  <a:lnTo>
                    <a:pt x="215163" y="250609"/>
                  </a:lnTo>
                  <a:lnTo>
                    <a:pt x="215163" y="303530"/>
                  </a:lnTo>
                  <a:lnTo>
                    <a:pt x="226098" y="303530"/>
                  </a:lnTo>
                  <a:lnTo>
                    <a:pt x="226098" y="284835"/>
                  </a:lnTo>
                  <a:lnTo>
                    <a:pt x="225793" y="265645"/>
                  </a:lnTo>
                  <a:lnTo>
                    <a:pt x="229527" y="250494"/>
                  </a:lnTo>
                  <a:lnTo>
                    <a:pt x="241617" y="243916"/>
                  </a:lnTo>
                  <a:lnTo>
                    <a:pt x="252196" y="243560"/>
                  </a:lnTo>
                  <a:lnTo>
                    <a:pt x="253961" y="250609"/>
                  </a:lnTo>
                  <a:lnTo>
                    <a:pt x="253961" y="303530"/>
                  </a:lnTo>
                  <a:lnTo>
                    <a:pt x="264896" y="303530"/>
                  </a:lnTo>
                  <a:lnTo>
                    <a:pt x="264896" y="281571"/>
                  </a:lnTo>
                  <a:lnTo>
                    <a:pt x="265391" y="259118"/>
                  </a:lnTo>
                  <a:close/>
                </a:path>
                <a:path w="1685290" h="330200">
                  <a:moveTo>
                    <a:pt x="338264" y="269659"/>
                  </a:moveTo>
                  <a:lnTo>
                    <a:pt x="336892" y="255485"/>
                  </a:lnTo>
                  <a:lnTo>
                    <a:pt x="332803" y="244576"/>
                  </a:lnTo>
                  <a:lnTo>
                    <a:pt x="332092" y="243916"/>
                  </a:lnTo>
                  <a:lnTo>
                    <a:pt x="326605" y="238810"/>
                  </a:lnTo>
                  <a:lnTo>
                    <a:pt x="326605" y="269659"/>
                  </a:lnTo>
                  <a:lnTo>
                    <a:pt x="326593" y="270725"/>
                  </a:lnTo>
                  <a:lnTo>
                    <a:pt x="326136" y="280250"/>
                  </a:lnTo>
                  <a:lnTo>
                    <a:pt x="323977" y="288671"/>
                  </a:lnTo>
                  <a:lnTo>
                    <a:pt x="319189" y="294373"/>
                  </a:lnTo>
                  <a:lnTo>
                    <a:pt x="310756" y="296468"/>
                  </a:lnTo>
                  <a:lnTo>
                    <a:pt x="301840" y="294576"/>
                  </a:lnTo>
                  <a:lnTo>
                    <a:pt x="300139" y="292938"/>
                  </a:lnTo>
                  <a:lnTo>
                    <a:pt x="296341" y="289280"/>
                  </a:lnTo>
                  <a:lnTo>
                    <a:pt x="293547" y="281139"/>
                  </a:lnTo>
                  <a:lnTo>
                    <a:pt x="292760" y="270725"/>
                  </a:lnTo>
                  <a:lnTo>
                    <a:pt x="293497" y="259981"/>
                  </a:lnTo>
                  <a:lnTo>
                    <a:pt x="326605" y="269659"/>
                  </a:lnTo>
                  <a:lnTo>
                    <a:pt x="326605" y="238810"/>
                  </a:lnTo>
                  <a:lnTo>
                    <a:pt x="325272" y="237566"/>
                  </a:lnTo>
                  <a:lnTo>
                    <a:pt x="313575" y="235089"/>
                  </a:lnTo>
                  <a:lnTo>
                    <a:pt x="302641" y="235089"/>
                  </a:lnTo>
                  <a:lnTo>
                    <a:pt x="296291" y="238975"/>
                  </a:lnTo>
                  <a:lnTo>
                    <a:pt x="292760" y="247091"/>
                  </a:lnTo>
                  <a:lnTo>
                    <a:pt x="292760" y="211455"/>
                  </a:lnTo>
                  <a:lnTo>
                    <a:pt x="281482" y="211455"/>
                  </a:lnTo>
                  <a:lnTo>
                    <a:pt x="281127" y="303530"/>
                  </a:lnTo>
                  <a:lnTo>
                    <a:pt x="292061" y="303530"/>
                  </a:lnTo>
                  <a:lnTo>
                    <a:pt x="292760" y="292938"/>
                  </a:lnTo>
                  <a:lnTo>
                    <a:pt x="296291" y="301053"/>
                  </a:lnTo>
                  <a:lnTo>
                    <a:pt x="302641" y="304584"/>
                  </a:lnTo>
                  <a:lnTo>
                    <a:pt x="313575" y="304939"/>
                  </a:lnTo>
                  <a:lnTo>
                    <a:pt x="324434" y="302691"/>
                  </a:lnTo>
                  <a:lnTo>
                    <a:pt x="331635" y="296468"/>
                  </a:lnTo>
                  <a:lnTo>
                    <a:pt x="332143" y="296024"/>
                  </a:lnTo>
                  <a:lnTo>
                    <a:pt x="336740" y="284988"/>
                  </a:lnTo>
                  <a:lnTo>
                    <a:pt x="338264" y="269659"/>
                  </a:lnTo>
                  <a:close/>
                </a:path>
                <a:path w="1685290" h="330200">
                  <a:moveTo>
                    <a:pt x="408457" y="272478"/>
                  </a:moveTo>
                  <a:lnTo>
                    <a:pt x="397179" y="241211"/>
                  </a:lnTo>
                  <a:lnTo>
                    <a:pt x="397179" y="263664"/>
                  </a:lnTo>
                  <a:lnTo>
                    <a:pt x="360845" y="263664"/>
                  </a:lnTo>
                  <a:lnTo>
                    <a:pt x="360845" y="259791"/>
                  </a:lnTo>
                  <a:lnTo>
                    <a:pt x="361899" y="256260"/>
                  </a:lnTo>
                  <a:lnTo>
                    <a:pt x="362966" y="253784"/>
                  </a:lnTo>
                  <a:lnTo>
                    <a:pt x="371729" y="245059"/>
                  </a:lnTo>
                  <a:lnTo>
                    <a:pt x="383641" y="244309"/>
                  </a:lnTo>
                  <a:lnTo>
                    <a:pt x="393763" y="250761"/>
                  </a:lnTo>
                  <a:lnTo>
                    <a:pt x="397179" y="263664"/>
                  </a:lnTo>
                  <a:lnTo>
                    <a:pt x="397179" y="241211"/>
                  </a:lnTo>
                  <a:lnTo>
                    <a:pt x="392938" y="237756"/>
                  </a:lnTo>
                  <a:lnTo>
                    <a:pt x="378828" y="235089"/>
                  </a:lnTo>
                  <a:lnTo>
                    <a:pt x="365417" y="237464"/>
                  </a:lnTo>
                  <a:lnTo>
                    <a:pt x="356171" y="244309"/>
                  </a:lnTo>
                  <a:lnTo>
                    <a:pt x="350761" y="255181"/>
                  </a:lnTo>
                  <a:lnTo>
                    <a:pt x="348856" y="269659"/>
                  </a:lnTo>
                  <a:lnTo>
                    <a:pt x="350621" y="284543"/>
                  </a:lnTo>
                  <a:lnTo>
                    <a:pt x="356387" y="295630"/>
                  </a:lnTo>
                  <a:lnTo>
                    <a:pt x="366064" y="302552"/>
                  </a:lnTo>
                  <a:lnTo>
                    <a:pt x="379539" y="304939"/>
                  </a:lnTo>
                  <a:lnTo>
                    <a:pt x="389191" y="303847"/>
                  </a:lnTo>
                  <a:lnTo>
                    <a:pt x="396951" y="300697"/>
                  </a:lnTo>
                  <a:lnTo>
                    <a:pt x="401497" y="296824"/>
                  </a:lnTo>
                  <a:lnTo>
                    <a:pt x="402805" y="295706"/>
                  </a:lnTo>
                  <a:lnTo>
                    <a:pt x="406692" y="289064"/>
                  </a:lnTo>
                  <a:lnTo>
                    <a:pt x="396824" y="286245"/>
                  </a:lnTo>
                  <a:lnTo>
                    <a:pt x="394703" y="292239"/>
                  </a:lnTo>
                  <a:lnTo>
                    <a:pt x="388708" y="296824"/>
                  </a:lnTo>
                  <a:lnTo>
                    <a:pt x="360845" y="272478"/>
                  </a:lnTo>
                  <a:lnTo>
                    <a:pt x="408457" y="272478"/>
                  </a:lnTo>
                  <a:close/>
                </a:path>
                <a:path w="1685290" h="330200">
                  <a:moveTo>
                    <a:pt x="454317" y="235800"/>
                  </a:moveTo>
                  <a:lnTo>
                    <a:pt x="446214" y="235534"/>
                  </a:lnTo>
                  <a:lnTo>
                    <a:pt x="440245" y="238404"/>
                  </a:lnTo>
                  <a:lnTo>
                    <a:pt x="436206" y="243586"/>
                  </a:lnTo>
                  <a:lnTo>
                    <a:pt x="433857" y="250266"/>
                  </a:lnTo>
                  <a:lnTo>
                    <a:pt x="432803" y="246735"/>
                  </a:lnTo>
                  <a:lnTo>
                    <a:pt x="433501" y="240741"/>
                  </a:lnTo>
                  <a:lnTo>
                    <a:pt x="433158" y="236499"/>
                  </a:lnTo>
                  <a:lnTo>
                    <a:pt x="422567" y="236499"/>
                  </a:lnTo>
                  <a:lnTo>
                    <a:pt x="422922" y="303530"/>
                  </a:lnTo>
                  <a:lnTo>
                    <a:pt x="434213" y="303530"/>
                  </a:lnTo>
                  <a:lnTo>
                    <a:pt x="434073" y="283032"/>
                  </a:lnTo>
                  <a:lnTo>
                    <a:pt x="434479" y="263131"/>
                  </a:lnTo>
                  <a:lnTo>
                    <a:pt x="439762" y="249059"/>
                  </a:lnTo>
                  <a:lnTo>
                    <a:pt x="454317" y="246024"/>
                  </a:lnTo>
                  <a:lnTo>
                    <a:pt x="454317" y="235800"/>
                  </a:lnTo>
                  <a:close/>
                </a:path>
                <a:path w="1685290" h="330200">
                  <a:moveTo>
                    <a:pt x="514985" y="284822"/>
                  </a:moveTo>
                  <a:lnTo>
                    <a:pt x="508571" y="270891"/>
                  </a:lnTo>
                  <a:lnTo>
                    <a:pt x="495452" y="265645"/>
                  </a:lnTo>
                  <a:lnTo>
                    <a:pt x="481609" y="262064"/>
                  </a:lnTo>
                  <a:lnTo>
                    <a:pt x="473011" y="253085"/>
                  </a:lnTo>
                  <a:lnTo>
                    <a:pt x="477812" y="245745"/>
                  </a:lnTo>
                  <a:lnTo>
                    <a:pt x="488086" y="243560"/>
                  </a:lnTo>
                  <a:lnTo>
                    <a:pt x="498513" y="246138"/>
                  </a:lnTo>
                  <a:lnTo>
                    <a:pt x="503694" y="253085"/>
                  </a:lnTo>
                  <a:lnTo>
                    <a:pt x="513930" y="251675"/>
                  </a:lnTo>
                  <a:lnTo>
                    <a:pt x="512864" y="246024"/>
                  </a:lnTo>
                  <a:lnTo>
                    <a:pt x="509701" y="241795"/>
                  </a:lnTo>
                  <a:lnTo>
                    <a:pt x="505460" y="239331"/>
                  </a:lnTo>
                  <a:lnTo>
                    <a:pt x="492582" y="235686"/>
                  </a:lnTo>
                  <a:lnTo>
                    <a:pt x="478129" y="236410"/>
                  </a:lnTo>
                  <a:lnTo>
                    <a:pt x="466572" y="242303"/>
                  </a:lnTo>
                  <a:lnTo>
                    <a:pt x="462432" y="254139"/>
                  </a:lnTo>
                  <a:lnTo>
                    <a:pt x="469176" y="267487"/>
                  </a:lnTo>
                  <a:lnTo>
                    <a:pt x="482574" y="272529"/>
                  </a:lnTo>
                  <a:lnTo>
                    <a:pt x="496303" y="276313"/>
                  </a:lnTo>
                  <a:lnTo>
                    <a:pt x="504050" y="285889"/>
                  </a:lnTo>
                  <a:lnTo>
                    <a:pt x="498703" y="294373"/>
                  </a:lnTo>
                  <a:lnTo>
                    <a:pt x="487159" y="296595"/>
                  </a:lnTo>
                  <a:lnTo>
                    <a:pt x="475437" y="293471"/>
                  </a:lnTo>
                  <a:lnTo>
                    <a:pt x="469480" y="285889"/>
                  </a:lnTo>
                  <a:lnTo>
                    <a:pt x="459613" y="287655"/>
                  </a:lnTo>
                  <a:lnTo>
                    <a:pt x="469506" y="300901"/>
                  </a:lnTo>
                  <a:lnTo>
                    <a:pt x="488746" y="305282"/>
                  </a:lnTo>
                  <a:lnTo>
                    <a:pt x="507276" y="300151"/>
                  </a:lnTo>
                  <a:lnTo>
                    <a:pt x="514985" y="284822"/>
                  </a:lnTo>
                  <a:close/>
                </a:path>
                <a:path w="1685290" h="330200">
                  <a:moveTo>
                    <a:pt x="582269" y="258991"/>
                  </a:moveTo>
                  <a:lnTo>
                    <a:pt x="577049" y="241922"/>
                  </a:lnTo>
                  <a:lnTo>
                    <a:pt x="560844" y="235089"/>
                  </a:lnTo>
                  <a:lnTo>
                    <a:pt x="549198" y="235089"/>
                  </a:lnTo>
                  <a:lnTo>
                    <a:pt x="543560" y="240385"/>
                  </a:lnTo>
                  <a:lnTo>
                    <a:pt x="539330" y="247789"/>
                  </a:lnTo>
                  <a:lnTo>
                    <a:pt x="539673" y="211455"/>
                  </a:lnTo>
                  <a:lnTo>
                    <a:pt x="528396" y="211455"/>
                  </a:lnTo>
                  <a:lnTo>
                    <a:pt x="528396" y="303530"/>
                  </a:lnTo>
                  <a:lnTo>
                    <a:pt x="539673" y="303530"/>
                  </a:lnTo>
                  <a:lnTo>
                    <a:pt x="539546" y="284238"/>
                  </a:lnTo>
                  <a:lnTo>
                    <a:pt x="539457" y="264858"/>
                  </a:lnTo>
                  <a:lnTo>
                    <a:pt x="543788" y="249897"/>
                  </a:lnTo>
                  <a:lnTo>
                    <a:pt x="556958" y="243916"/>
                  </a:lnTo>
                  <a:lnTo>
                    <a:pt x="567893" y="243560"/>
                  </a:lnTo>
                  <a:lnTo>
                    <a:pt x="571423" y="249555"/>
                  </a:lnTo>
                  <a:lnTo>
                    <a:pt x="570712" y="260845"/>
                  </a:lnTo>
                  <a:lnTo>
                    <a:pt x="570712" y="303530"/>
                  </a:lnTo>
                  <a:lnTo>
                    <a:pt x="582002" y="303530"/>
                  </a:lnTo>
                  <a:lnTo>
                    <a:pt x="582066" y="281228"/>
                  </a:lnTo>
                  <a:lnTo>
                    <a:pt x="582269" y="258991"/>
                  </a:lnTo>
                  <a:close/>
                </a:path>
                <a:path w="1685290" h="330200">
                  <a:moveTo>
                    <a:pt x="609866" y="236499"/>
                  </a:moveTo>
                  <a:lnTo>
                    <a:pt x="598589" y="236499"/>
                  </a:lnTo>
                  <a:lnTo>
                    <a:pt x="598589" y="303530"/>
                  </a:lnTo>
                  <a:lnTo>
                    <a:pt x="609866" y="303530"/>
                  </a:lnTo>
                  <a:lnTo>
                    <a:pt x="609866" y="236499"/>
                  </a:lnTo>
                  <a:close/>
                </a:path>
                <a:path w="1685290" h="330200">
                  <a:moveTo>
                    <a:pt x="609866" y="211455"/>
                  </a:moveTo>
                  <a:lnTo>
                    <a:pt x="598589" y="211455"/>
                  </a:lnTo>
                  <a:lnTo>
                    <a:pt x="598589" y="222046"/>
                  </a:lnTo>
                  <a:lnTo>
                    <a:pt x="609866" y="222046"/>
                  </a:lnTo>
                  <a:lnTo>
                    <a:pt x="609866" y="211455"/>
                  </a:lnTo>
                  <a:close/>
                </a:path>
                <a:path w="1685290" h="330200">
                  <a:moveTo>
                    <a:pt x="683234" y="269659"/>
                  </a:moveTo>
                  <a:lnTo>
                    <a:pt x="682104" y="255828"/>
                  </a:lnTo>
                  <a:lnTo>
                    <a:pt x="678167" y="244970"/>
                  </a:lnTo>
                  <a:lnTo>
                    <a:pt x="677049" y="243916"/>
                  </a:lnTo>
                  <a:lnTo>
                    <a:pt x="671576" y="238760"/>
                  </a:lnTo>
                  <a:lnTo>
                    <a:pt x="671576" y="269659"/>
                  </a:lnTo>
                  <a:lnTo>
                    <a:pt x="671563" y="270725"/>
                  </a:lnTo>
                  <a:lnTo>
                    <a:pt x="671106" y="280250"/>
                  </a:lnTo>
                  <a:lnTo>
                    <a:pt x="668947" y="288671"/>
                  </a:lnTo>
                  <a:lnTo>
                    <a:pt x="664159" y="294373"/>
                  </a:lnTo>
                  <a:lnTo>
                    <a:pt x="655726" y="296468"/>
                  </a:lnTo>
                  <a:lnTo>
                    <a:pt x="646811" y="294576"/>
                  </a:lnTo>
                  <a:lnTo>
                    <a:pt x="645109" y="292938"/>
                  </a:lnTo>
                  <a:lnTo>
                    <a:pt x="641311" y="289280"/>
                  </a:lnTo>
                  <a:lnTo>
                    <a:pt x="638517" y="281139"/>
                  </a:lnTo>
                  <a:lnTo>
                    <a:pt x="637730" y="270725"/>
                  </a:lnTo>
                  <a:lnTo>
                    <a:pt x="638467" y="259981"/>
                  </a:lnTo>
                  <a:lnTo>
                    <a:pt x="641172" y="251498"/>
                  </a:lnTo>
                  <a:lnTo>
                    <a:pt x="645515" y="247091"/>
                  </a:lnTo>
                  <a:lnTo>
                    <a:pt x="646658" y="245922"/>
                  </a:lnTo>
                  <a:lnTo>
                    <a:pt x="671576" y="269659"/>
                  </a:lnTo>
                  <a:lnTo>
                    <a:pt x="671576" y="238760"/>
                  </a:lnTo>
                  <a:lnTo>
                    <a:pt x="670585" y="237820"/>
                  </a:lnTo>
                  <a:lnTo>
                    <a:pt x="658545" y="235089"/>
                  </a:lnTo>
                  <a:lnTo>
                    <a:pt x="647611" y="235089"/>
                  </a:lnTo>
                  <a:lnTo>
                    <a:pt x="641261" y="239674"/>
                  </a:lnTo>
                  <a:lnTo>
                    <a:pt x="637730" y="247091"/>
                  </a:lnTo>
                  <a:lnTo>
                    <a:pt x="637032" y="236499"/>
                  </a:lnTo>
                  <a:lnTo>
                    <a:pt x="626097" y="236499"/>
                  </a:lnTo>
                  <a:lnTo>
                    <a:pt x="626452" y="329984"/>
                  </a:lnTo>
                  <a:lnTo>
                    <a:pt x="637730" y="329984"/>
                  </a:lnTo>
                  <a:lnTo>
                    <a:pt x="637387" y="292938"/>
                  </a:lnTo>
                  <a:lnTo>
                    <a:pt x="641261" y="300355"/>
                  </a:lnTo>
                  <a:lnTo>
                    <a:pt x="647611" y="304939"/>
                  </a:lnTo>
                  <a:lnTo>
                    <a:pt x="658545" y="304939"/>
                  </a:lnTo>
                  <a:lnTo>
                    <a:pt x="670445" y="301955"/>
                  </a:lnTo>
                  <a:lnTo>
                    <a:pt x="676084" y="296468"/>
                  </a:lnTo>
                  <a:lnTo>
                    <a:pt x="678027" y="294576"/>
                  </a:lnTo>
                  <a:lnTo>
                    <a:pt x="682053" y="283552"/>
                  </a:lnTo>
                  <a:lnTo>
                    <a:pt x="683234" y="269659"/>
                  </a:lnTo>
                  <a:close/>
                </a:path>
                <a:path w="1685290" h="330200">
                  <a:moveTo>
                    <a:pt x="708279" y="236499"/>
                  </a:moveTo>
                  <a:lnTo>
                    <a:pt x="696988" y="236499"/>
                  </a:lnTo>
                  <a:lnTo>
                    <a:pt x="696988" y="303530"/>
                  </a:lnTo>
                  <a:lnTo>
                    <a:pt x="708279" y="303530"/>
                  </a:lnTo>
                  <a:lnTo>
                    <a:pt x="708279" y="236499"/>
                  </a:lnTo>
                  <a:close/>
                </a:path>
                <a:path w="1685290" h="330200">
                  <a:moveTo>
                    <a:pt x="708279" y="211455"/>
                  </a:moveTo>
                  <a:lnTo>
                    <a:pt x="696988" y="211455"/>
                  </a:lnTo>
                  <a:lnTo>
                    <a:pt x="696988" y="222046"/>
                  </a:lnTo>
                  <a:lnTo>
                    <a:pt x="708279" y="222046"/>
                  </a:lnTo>
                  <a:lnTo>
                    <a:pt x="708279" y="211455"/>
                  </a:lnTo>
                  <a:close/>
                </a:path>
                <a:path w="1685290" h="330200">
                  <a:moveTo>
                    <a:pt x="778827" y="303530"/>
                  </a:moveTo>
                  <a:lnTo>
                    <a:pt x="778789" y="292595"/>
                  </a:lnTo>
                  <a:lnTo>
                    <a:pt x="778611" y="246735"/>
                  </a:lnTo>
                  <a:lnTo>
                    <a:pt x="778471" y="211455"/>
                  </a:lnTo>
                  <a:lnTo>
                    <a:pt x="767194" y="211455"/>
                  </a:lnTo>
                  <a:lnTo>
                    <a:pt x="767537" y="246735"/>
                  </a:lnTo>
                  <a:lnTo>
                    <a:pt x="767194" y="246164"/>
                  </a:lnTo>
                  <a:lnTo>
                    <a:pt x="767194" y="269303"/>
                  </a:lnTo>
                  <a:lnTo>
                    <a:pt x="766457" y="280047"/>
                  </a:lnTo>
                  <a:lnTo>
                    <a:pt x="763752" y="288531"/>
                  </a:lnTo>
                  <a:lnTo>
                    <a:pt x="758253" y="294106"/>
                  </a:lnTo>
                  <a:lnTo>
                    <a:pt x="749198" y="296113"/>
                  </a:lnTo>
                  <a:lnTo>
                    <a:pt x="740918" y="294017"/>
                  </a:lnTo>
                  <a:lnTo>
                    <a:pt x="736104" y="288353"/>
                  </a:lnTo>
                  <a:lnTo>
                    <a:pt x="733869" y="280047"/>
                  </a:lnTo>
                  <a:lnTo>
                    <a:pt x="733348" y="270370"/>
                  </a:lnTo>
                  <a:lnTo>
                    <a:pt x="733361" y="269303"/>
                  </a:lnTo>
                  <a:lnTo>
                    <a:pt x="733882" y="259778"/>
                  </a:lnTo>
                  <a:lnTo>
                    <a:pt x="736142" y="251358"/>
                  </a:lnTo>
                  <a:lnTo>
                    <a:pt x="741070" y="245656"/>
                  </a:lnTo>
                  <a:lnTo>
                    <a:pt x="749554" y="243560"/>
                  </a:lnTo>
                  <a:lnTo>
                    <a:pt x="758405" y="245351"/>
                  </a:lnTo>
                  <a:lnTo>
                    <a:pt x="763790" y="250748"/>
                  </a:lnTo>
                  <a:lnTo>
                    <a:pt x="766470" y="258991"/>
                  </a:lnTo>
                  <a:lnTo>
                    <a:pt x="767194" y="269303"/>
                  </a:lnTo>
                  <a:lnTo>
                    <a:pt x="767194" y="246164"/>
                  </a:lnTo>
                  <a:lnTo>
                    <a:pt x="765632" y="243560"/>
                  </a:lnTo>
                  <a:lnTo>
                    <a:pt x="763308" y="239674"/>
                  </a:lnTo>
                  <a:lnTo>
                    <a:pt x="757313" y="235089"/>
                  </a:lnTo>
                  <a:lnTo>
                    <a:pt x="746379" y="235089"/>
                  </a:lnTo>
                  <a:lnTo>
                    <a:pt x="735520" y="237337"/>
                  </a:lnTo>
                  <a:lnTo>
                    <a:pt x="727811" y="244005"/>
                  </a:lnTo>
                  <a:lnTo>
                    <a:pt x="723214" y="255028"/>
                  </a:lnTo>
                  <a:lnTo>
                    <a:pt x="721690" y="270370"/>
                  </a:lnTo>
                  <a:lnTo>
                    <a:pt x="723061" y="284543"/>
                  </a:lnTo>
                  <a:lnTo>
                    <a:pt x="727151" y="295452"/>
                  </a:lnTo>
                  <a:lnTo>
                    <a:pt x="734682" y="302463"/>
                  </a:lnTo>
                  <a:lnTo>
                    <a:pt x="746379" y="304939"/>
                  </a:lnTo>
                  <a:lnTo>
                    <a:pt x="757313" y="304939"/>
                  </a:lnTo>
                  <a:lnTo>
                    <a:pt x="763663" y="300697"/>
                  </a:lnTo>
                  <a:lnTo>
                    <a:pt x="765657" y="296113"/>
                  </a:lnTo>
                  <a:lnTo>
                    <a:pt x="767194" y="292595"/>
                  </a:lnTo>
                  <a:lnTo>
                    <a:pt x="768248" y="295414"/>
                  </a:lnTo>
                  <a:lnTo>
                    <a:pt x="767537" y="299999"/>
                  </a:lnTo>
                  <a:lnTo>
                    <a:pt x="768248" y="303530"/>
                  </a:lnTo>
                  <a:lnTo>
                    <a:pt x="778827" y="303530"/>
                  </a:lnTo>
                  <a:close/>
                </a:path>
                <a:path w="1685290" h="330200">
                  <a:moveTo>
                    <a:pt x="941654" y="216052"/>
                  </a:moveTo>
                  <a:lnTo>
                    <a:pt x="928966" y="216052"/>
                  </a:lnTo>
                  <a:lnTo>
                    <a:pt x="899680" y="292938"/>
                  </a:lnTo>
                  <a:lnTo>
                    <a:pt x="870407" y="216052"/>
                  </a:lnTo>
                  <a:lnTo>
                    <a:pt x="858062" y="216052"/>
                  </a:lnTo>
                  <a:lnTo>
                    <a:pt x="893686" y="303530"/>
                  </a:lnTo>
                  <a:lnTo>
                    <a:pt x="905687" y="303530"/>
                  </a:lnTo>
                  <a:lnTo>
                    <a:pt x="941654" y="216052"/>
                  </a:lnTo>
                  <a:close/>
                </a:path>
                <a:path w="1685290" h="330200">
                  <a:moveTo>
                    <a:pt x="1016787" y="303530"/>
                  </a:moveTo>
                  <a:lnTo>
                    <a:pt x="1006652" y="278130"/>
                  </a:lnTo>
                  <a:lnTo>
                    <a:pt x="1002855" y="268605"/>
                  </a:lnTo>
                  <a:lnTo>
                    <a:pt x="991400" y="239928"/>
                  </a:lnTo>
                  <a:lnTo>
                    <a:pt x="991400" y="268605"/>
                  </a:lnTo>
                  <a:lnTo>
                    <a:pt x="958596" y="268605"/>
                  </a:lnTo>
                  <a:lnTo>
                    <a:pt x="962761" y="257949"/>
                  </a:lnTo>
                  <a:lnTo>
                    <a:pt x="967105" y="247434"/>
                  </a:lnTo>
                  <a:lnTo>
                    <a:pt x="971245" y="236664"/>
                  </a:lnTo>
                  <a:lnTo>
                    <a:pt x="974813" y="225221"/>
                  </a:lnTo>
                  <a:lnTo>
                    <a:pt x="991400" y="268605"/>
                  </a:lnTo>
                  <a:lnTo>
                    <a:pt x="991400" y="239928"/>
                  </a:lnTo>
                  <a:lnTo>
                    <a:pt x="985532" y="225221"/>
                  </a:lnTo>
                  <a:lnTo>
                    <a:pt x="981875" y="216052"/>
                  </a:lnTo>
                  <a:lnTo>
                    <a:pt x="968463" y="216052"/>
                  </a:lnTo>
                  <a:lnTo>
                    <a:pt x="932840" y="303530"/>
                  </a:lnTo>
                  <a:lnTo>
                    <a:pt x="945184" y="303530"/>
                  </a:lnTo>
                  <a:lnTo>
                    <a:pt x="955065" y="278130"/>
                  </a:lnTo>
                  <a:lnTo>
                    <a:pt x="994918" y="278130"/>
                  </a:lnTo>
                  <a:lnTo>
                    <a:pt x="1004798" y="303530"/>
                  </a:lnTo>
                  <a:lnTo>
                    <a:pt x="1016787" y="303530"/>
                  </a:lnTo>
                  <a:close/>
                </a:path>
                <a:path w="1685290" h="330200">
                  <a:moveTo>
                    <a:pt x="1102855" y="303530"/>
                  </a:moveTo>
                  <a:lnTo>
                    <a:pt x="1079093" y="267195"/>
                  </a:lnTo>
                  <a:lnTo>
                    <a:pt x="1078166" y="265785"/>
                  </a:lnTo>
                  <a:lnTo>
                    <a:pt x="1086929" y="263067"/>
                  </a:lnTo>
                  <a:lnTo>
                    <a:pt x="1093457" y="258114"/>
                  </a:lnTo>
                  <a:lnTo>
                    <a:pt x="1097711" y="250748"/>
                  </a:lnTo>
                  <a:lnTo>
                    <a:pt x="1099324" y="241096"/>
                  </a:lnTo>
                  <a:lnTo>
                    <a:pt x="1093495" y="225475"/>
                  </a:lnTo>
                  <a:lnTo>
                    <a:pt x="1092809" y="223634"/>
                  </a:lnTo>
                  <a:lnTo>
                    <a:pt x="1087691" y="221627"/>
                  </a:lnTo>
                  <a:lnTo>
                    <a:pt x="1087691" y="241439"/>
                  </a:lnTo>
                  <a:lnTo>
                    <a:pt x="1083119" y="252857"/>
                  </a:lnTo>
                  <a:lnTo>
                    <a:pt x="1071460" y="257403"/>
                  </a:lnTo>
                  <a:lnTo>
                    <a:pt x="1057148" y="258064"/>
                  </a:lnTo>
                  <a:lnTo>
                    <a:pt x="1039368" y="258025"/>
                  </a:lnTo>
                  <a:lnTo>
                    <a:pt x="1039368" y="225564"/>
                  </a:lnTo>
                  <a:lnTo>
                    <a:pt x="1055395" y="225475"/>
                  </a:lnTo>
                  <a:lnTo>
                    <a:pt x="1071067" y="225831"/>
                  </a:lnTo>
                  <a:lnTo>
                    <a:pt x="1082967" y="230035"/>
                  </a:lnTo>
                  <a:lnTo>
                    <a:pt x="1087691" y="241439"/>
                  </a:lnTo>
                  <a:lnTo>
                    <a:pt x="1087691" y="221627"/>
                  </a:lnTo>
                  <a:lnTo>
                    <a:pt x="1075436" y="216801"/>
                  </a:lnTo>
                  <a:lnTo>
                    <a:pt x="1052106" y="215836"/>
                  </a:lnTo>
                  <a:lnTo>
                    <a:pt x="1027722" y="216052"/>
                  </a:lnTo>
                  <a:lnTo>
                    <a:pt x="1027722" y="303530"/>
                  </a:lnTo>
                  <a:lnTo>
                    <a:pt x="1039368" y="303530"/>
                  </a:lnTo>
                  <a:lnTo>
                    <a:pt x="1039368" y="267195"/>
                  </a:lnTo>
                  <a:lnTo>
                    <a:pt x="1066520" y="267195"/>
                  </a:lnTo>
                  <a:lnTo>
                    <a:pt x="1089456" y="303530"/>
                  </a:lnTo>
                  <a:lnTo>
                    <a:pt x="1102855" y="303530"/>
                  </a:lnTo>
                  <a:close/>
                </a:path>
                <a:path w="1685290" h="330200">
                  <a:moveTo>
                    <a:pt x="1192949" y="4597"/>
                  </a:moveTo>
                  <a:lnTo>
                    <a:pt x="1177772" y="4597"/>
                  </a:lnTo>
                  <a:lnTo>
                    <a:pt x="1170914" y="23063"/>
                  </a:lnTo>
                  <a:lnTo>
                    <a:pt x="1163840" y="41275"/>
                  </a:lnTo>
                  <a:lnTo>
                    <a:pt x="1157046" y="59753"/>
                  </a:lnTo>
                  <a:lnTo>
                    <a:pt x="1150962" y="79019"/>
                  </a:lnTo>
                  <a:lnTo>
                    <a:pt x="1123810" y="4597"/>
                  </a:lnTo>
                  <a:lnTo>
                    <a:pt x="1108290" y="4597"/>
                  </a:lnTo>
                  <a:lnTo>
                    <a:pt x="1108290" y="92075"/>
                  </a:lnTo>
                  <a:lnTo>
                    <a:pt x="1118514" y="92075"/>
                  </a:lnTo>
                  <a:lnTo>
                    <a:pt x="1118158" y="15176"/>
                  </a:lnTo>
                  <a:lnTo>
                    <a:pt x="1146733" y="92075"/>
                  </a:lnTo>
                  <a:lnTo>
                    <a:pt x="1154849" y="92075"/>
                  </a:lnTo>
                  <a:lnTo>
                    <a:pt x="1161986" y="72961"/>
                  </a:lnTo>
                  <a:lnTo>
                    <a:pt x="1169352" y="54013"/>
                  </a:lnTo>
                  <a:lnTo>
                    <a:pt x="1176528" y="34874"/>
                  </a:lnTo>
                  <a:lnTo>
                    <a:pt x="1183068" y="15176"/>
                  </a:lnTo>
                  <a:lnTo>
                    <a:pt x="1182357" y="92075"/>
                  </a:lnTo>
                  <a:lnTo>
                    <a:pt x="1192949" y="92075"/>
                  </a:lnTo>
                  <a:lnTo>
                    <a:pt x="1192949" y="4597"/>
                  </a:lnTo>
                  <a:close/>
                </a:path>
                <a:path w="1685290" h="330200">
                  <a:moveTo>
                    <a:pt x="1195273" y="281660"/>
                  </a:moveTo>
                  <a:lnTo>
                    <a:pt x="1185748" y="276720"/>
                  </a:lnTo>
                  <a:lnTo>
                    <a:pt x="1181201" y="283743"/>
                  </a:lnTo>
                  <a:lnTo>
                    <a:pt x="1175562" y="289585"/>
                  </a:lnTo>
                  <a:lnTo>
                    <a:pt x="1168146" y="293585"/>
                  </a:lnTo>
                  <a:lnTo>
                    <a:pt x="1158240" y="295059"/>
                  </a:lnTo>
                  <a:lnTo>
                    <a:pt x="1144397" y="292468"/>
                  </a:lnTo>
                  <a:lnTo>
                    <a:pt x="1134605" y="285178"/>
                  </a:lnTo>
                  <a:lnTo>
                    <a:pt x="1128776" y="273926"/>
                  </a:lnTo>
                  <a:lnTo>
                    <a:pt x="1126845" y="259435"/>
                  </a:lnTo>
                  <a:lnTo>
                    <a:pt x="1128712" y="245198"/>
                  </a:lnTo>
                  <a:lnTo>
                    <a:pt x="1134389" y="234162"/>
                  </a:lnTo>
                  <a:lnTo>
                    <a:pt x="1143952" y="227037"/>
                  </a:lnTo>
                  <a:lnTo>
                    <a:pt x="1157528" y="224510"/>
                  </a:lnTo>
                  <a:lnTo>
                    <a:pt x="1166710" y="225602"/>
                  </a:lnTo>
                  <a:lnTo>
                    <a:pt x="1174115" y="228739"/>
                  </a:lnTo>
                  <a:lnTo>
                    <a:pt x="1179652" y="233743"/>
                  </a:lnTo>
                  <a:lnTo>
                    <a:pt x="1183284" y="240385"/>
                  </a:lnTo>
                  <a:lnTo>
                    <a:pt x="1194562" y="236499"/>
                  </a:lnTo>
                  <a:lnTo>
                    <a:pt x="1191742" y="229450"/>
                  </a:lnTo>
                  <a:lnTo>
                    <a:pt x="1187513" y="223456"/>
                  </a:lnTo>
                  <a:lnTo>
                    <a:pt x="1180807" y="220281"/>
                  </a:lnTo>
                  <a:lnTo>
                    <a:pt x="1157109" y="214985"/>
                  </a:lnTo>
                  <a:lnTo>
                    <a:pt x="1135392" y="220548"/>
                  </a:lnTo>
                  <a:lnTo>
                    <a:pt x="1119898" y="235750"/>
                  </a:lnTo>
                  <a:lnTo>
                    <a:pt x="1114856" y="259435"/>
                  </a:lnTo>
                  <a:lnTo>
                    <a:pt x="1118146" y="278295"/>
                  </a:lnTo>
                  <a:lnTo>
                    <a:pt x="1126134" y="292633"/>
                  </a:lnTo>
                  <a:lnTo>
                    <a:pt x="1139151" y="301739"/>
                  </a:lnTo>
                  <a:lnTo>
                    <a:pt x="1157528" y="304939"/>
                  </a:lnTo>
                  <a:lnTo>
                    <a:pt x="1170863" y="303187"/>
                  </a:lnTo>
                  <a:lnTo>
                    <a:pt x="1181430" y="298323"/>
                  </a:lnTo>
                  <a:lnTo>
                    <a:pt x="1189469" y="290944"/>
                  </a:lnTo>
                  <a:lnTo>
                    <a:pt x="1195273" y="281660"/>
                  </a:lnTo>
                  <a:close/>
                </a:path>
                <a:path w="1685290" h="330200">
                  <a:moveTo>
                    <a:pt x="1281341" y="216052"/>
                  </a:moveTo>
                  <a:lnTo>
                    <a:pt x="1269352" y="216052"/>
                  </a:lnTo>
                  <a:lnTo>
                    <a:pt x="1269352" y="253085"/>
                  </a:lnTo>
                  <a:lnTo>
                    <a:pt x="1222082" y="253085"/>
                  </a:lnTo>
                  <a:lnTo>
                    <a:pt x="1222082" y="216052"/>
                  </a:lnTo>
                  <a:lnTo>
                    <a:pt x="1210437" y="216052"/>
                  </a:lnTo>
                  <a:lnTo>
                    <a:pt x="1210437" y="303530"/>
                  </a:lnTo>
                  <a:lnTo>
                    <a:pt x="1222082" y="303530"/>
                  </a:lnTo>
                  <a:lnTo>
                    <a:pt x="1222082" y="262953"/>
                  </a:lnTo>
                  <a:lnTo>
                    <a:pt x="1269352" y="262953"/>
                  </a:lnTo>
                  <a:lnTo>
                    <a:pt x="1269352" y="303530"/>
                  </a:lnTo>
                  <a:lnTo>
                    <a:pt x="1281341" y="303530"/>
                  </a:lnTo>
                  <a:lnTo>
                    <a:pt x="1281341" y="216052"/>
                  </a:lnTo>
                  <a:close/>
                </a:path>
                <a:path w="1685290" h="330200">
                  <a:moveTo>
                    <a:pt x="1287475" y="92075"/>
                  </a:moveTo>
                  <a:lnTo>
                    <a:pt x="1277340" y="66675"/>
                  </a:lnTo>
                  <a:lnTo>
                    <a:pt x="1273530" y="57150"/>
                  </a:lnTo>
                  <a:lnTo>
                    <a:pt x="1262075" y="28448"/>
                  </a:lnTo>
                  <a:lnTo>
                    <a:pt x="1262075" y="57150"/>
                  </a:lnTo>
                  <a:lnTo>
                    <a:pt x="1229271" y="57150"/>
                  </a:lnTo>
                  <a:lnTo>
                    <a:pt x="1233449" y="46494"/>
                  </a:lnTo>
                  <a:lnTo>
                    <a:pt x="1237780" y="35979"/>
                  </a:lnTo>
                  <a:lnTo>
                    <a:pt x="1241920" y="25209"/>
                  </a:lnTo>
                  <a:lnTo>
                    <a:pt x="1245501" y="13766"/>
                  </a:lnTo>
                  <a:lnTo>
                    <a:pt x="1262075" y="57150"/>
                  </a:lnTo>
                  <a:lnTo>
                    <a:pt x="1262075" y="28448"/>
                  </a:lnTo>
                  <a:lnTo>
                    <a:pt x="1256220" y="13766"/>
                  </a:lnTo>
                  <a:lnTo>
                    <a:pt x="1252550" y="4597"/>
                  </a:lnTo>
                  <a:lnTo>
                    <a:pt x="1239151" y="4597"/>
                  </a:lnTo>
                  <a:lnTo>
                    <a:pt x="1203528" y="92075"/>
                  </a:lnTo>
                  <a:lnTo>
                    <a:pt x="1215872" y="92075"/>
                  </a:lnTo>
                  <a:lnTo>
                    <a:pt x="1225753" y="66675"/>
                  </a:lnTo>
                  <a:lnTo>
                    <a:pt x="1265605" y="66675"/>
                  </a:lnTo>
                  <a:lnTo>
                    <a:pt x="1275486" y="92075"/>
                  </a:lnTo>
                  <a:lnTo>
                    <a:pt x="1287475" y="92075"/>
                  </a:lnTo>
                  <a:close/>
                </a:path>
                <a:path w="1685290" h="330200">
                  <a:moveTo>
                    <a:pt x="1354137" y="82550"/>
                  </a:moveTo>
                  <a:lnTo>
                    <a:pt x="1310055" y="82550"/>
                  </a:lnTo>
                  <a:lnTo>
                    <a:pt x="1310055" y="4597"/>
                  </a:lnTo>
                  <a:lnTo>
                    <a:pt x="1298409" y="4597"/>
                  </a:lnTo>
                  <a:lnTo>
                    <a:pt x="1298409" y="92075"/>
                  </a:lnTo>
                  <a:lnTo>
                    <a:pt x="1354137" y="92075"/>
                  </a:lnTo>
                  <a:lnTo>
                    <a:pt x="1354137" y="82550"/>
                  </a:lnTo>
                  <a:close/>
                </a:path>
                <a:path w="1685290" h="330200">
                  <a:moveTo>
                    <a:pt x="1375524" y="303530"/>
                  </a:moveTo>
                  <a:lnTo>
                    <a:pt x="1365377" y="278130"/>
                  </a:lnTo>
                  <a:lnTo>
                    <a:pt x="1361579" y="268605"/>
                  </a:lnTo>
                  <a:lnTo>
                    <a:pt x="1350124" y="239928"/>
                  </a:lnTo>
                  <a:lnTo>
                    <a:pt x="1350124" y="268605"/>
                  </a:lnTo>
                  <a:lnTo>
                    <a:pt x="1317320" y="268605"/>
                  </a:lnTo>
                  <a:lnTo>
                    <a:pt x="1321485" y="257949"/>
                  </a:lnTo>
                  <a:lnTo>
                    <a:pt x="1325829" y="247434"/>
                  </a:lnTo>
                  <a:lnTo>
                    <a:pt x="1329969" y="236664"/>
                  </a:lnTo>
                  <a:lnTo>
                    <a:pt x="1333538" y="225221"/>
                  </a:lnTo>
                  <a:lnTo>
                    <a:pt x="1350124" y="268605"/>
                  </a:lnTo>
                  <a:lnTo>
                    <a:pt x="1350124" y="239928"/>
                  </a:lnTo>
                  <a:lnTo>
                    <a:pt x="1344256" y="225221"/>
                  </a:lnTo>
                  <a:lnTo>
                    <a:pt x="1340599" y="216052"/>
                  </a:lnTo>
                  <a:lnTo>
                    <a:pt x="1327188" y="216052"/>
                  </a:lnTo>
                  <a:lnTo>
                    <a:pt x="1291564" y="303530"/>
                  </a:lnTo>
                  <a:lnTo>
                    <a:pt x="1303909" y="303530"/>
                  </a:lnTo>
                  <a:lnTo>
                    <a:pt x="1313789" y="278130"/>
                  </a:lnTo>
                  <a:lnTo>
                    <a:pt x="1353654" y="278130"/>
                  </a:lnTo>
                  <a:lnTo>
                    <a:pt x="1363522" y="303530"/>
                  </a:lnTo>
                  <a:lnTo>
                    <a:pt x="1375524" y="303530"/>
                  </a:lnTo>
                  <a:close/>
                </a:path>
                <a:path w="1685290" h="330200">
                  <a:moveTo>
                    <a:pt x="1399997" y="0"/>
                  </a:moveTo>
                  <a:lnTo>
                    <a:pt x="1389062" y="0"/>
                  </a:lnTo>
                  <a:lnTo>
                    <a:pt x="1379969" y="11544"/>
                  </a:lnTo>
                  <a:lnTo>
                    <a:pt x="1372704" y="24828"/>
                  </a:lnTo>
                  <a:lnTo>
                    <a:pt x="1367878" y="40436"/>
                  </a:lnTo>
                  <a:lnTo>
                    <a:pt x="1366139" y="58915"/>
                  </a:lnTo>
                  <a:lnTo>
                    <a:pt x="1367828" y="77597"/>
                  </a:lnTo>
                  <a:lnTo>
                    <a:pt x="1372565" y="93345"/>
                  </a:lnTo>
                  <a:lnTo>
                    <a:pt x="1379829" y="106781"/>
                  </a:lnTo>
                  <a:lnTo>
                    <a:pt x="1389062" y="118529"/>
                  </a:lnTo>
                  <a:lnTo>
                    <a:pt x="1399997" y="118529"/>
                  </a:lnTo>
                  <a:lnTo>
                    <a:pt x="1390815" y="106934"/>
                  </a:lnTo>
                  <a:lnTo>
                    <a:pt x="1383677" y="93522"/>
                  </a:lnTo>
                  <a:lnTo>
                    <a:pt x="1379067" y="77800"/>
                  </a:lnTo>
                  <a:lnTo>
                    <a:pt x="1377416" y="59270"/>
                  </a:lnTo>
                  <a:lnTo>
                    <a:pt x="1379067" y="40728"/>
                  </a:lnTo>
                  <a:lnTo>
                    <a:pt x="1383677" y="25006"/>
                  </a:lnTo>
                  <a:lnTo>
                    <a:pt x="1390815" y="11595"/>
                  </a:lnTo>
                  <a:lnTo>
                    <a:pt x="1399997" y="0"/>
                  </a:lnTo>
                  <a:close/>
                </a:path>
                <a:path w="1685290" h="330200">
                  <a:moveTo>
                    <a:pt x="1461579" y="303530"/>
                  </a:moveTo>
                  <a:lnTo>
                    <a:pt x="1437817" y="267195"/>
                  </a:lnTo>
                  <a:lnTo>
                    <a:pt x="1436890" y="265785"/>
                  </a:lnTo>
                  <a:lnTo>
                    <a:pt x="1445653" y="263067"/>
                  </a:lnTo>
                  <a:lnTo>
                    <a:pt x="1452181" y="258114"/>
                  </a:lnTo>
                  <a:lnTo>
                    <a:pt x="1456436" y="250748"/>
                  </a:lnTo>
                  <a:lnTo>
                    <a:pt x="1458061" y="241096"/>
                  </a:lnTo>
                  <a:lnTo>
                    <a:pt x="1452219" y="225475"/>
                  </a:lnTo>
                  <a:lnTo>
                    <a:pt x="1451533" y="223634"/>
                  </a:lnTo>
                  <a:lnTo>
                    <a:pt x="1446415" y="221627"/>
                  </a:lnTo>
                  <a:lnTo>
                    <a:pt x="1446415" y="241439"/>
                  </a:lnTo>
                  <a:lnTo>
                    <a:pt x="1441843" y="252857"/>
                  </a:lnTo>
                  <a:lnTo>
                    <a:pt x="1430185" y="257403"/>
                  </a:lnTo>
                  <a:lnTo>
                    <a:pt x="1415884" y="258064"/>
                  </a:lnTo>
                  <a:lnTo>
                    <a:pt x="1398092" y="258025"/>
                  </a:lnTo>
                  <a:lnTo>
                    <a:pt x="1398092" y="225564"/>
                  </a:lnTo>
                  <a:lnTo>
                    <a:pt x="1414119" y="225475"/>
                  </a:lnTo>
                  <a:lnTo>
                    <a:pt x="1429791" y="225831"/>
                  </a:lnTo>
                  <a:lnTo>
                    <a:pt x="1441691" y="230035"/>
                  </a:lnTo>
                  <a:lnTo>
                    <a:pt x="1446415" y="241439"/>
                  </a:lnTo>
                  <a:lnTo>
                    <a:pt x="1446415" y="221627"/>
                  </a:lnTo>
                  <a:lnTo>
                    <a:pt x="1434160" y="216801"/>
                  </a:lnTo>
                  <a:lnTo>
                    <a:pt x="1410830" y="215836"/>
                  </a:lnTo>
                  <a:lnTo>
                    <a:pt x="1386446" y="216052"/>
                  </a:lnTo>
                  <a:lnTo>
                    <a:pt x="1386446" y="303530"/>
                  </a:lnTo>
                  <a:lnTo>
                    <a:pt x="1398092" y="303530"/>
                  </a:lnTo>
                  <a:lnTo>
                    <a:pt x="1398092" y="267195"/>
                  </a:lnTo>
                  <a:lnTo>
                    <a:pt x="1425257" y="267195"/>
                  </a:lnTo>
                  <a:lnTo>
                    <a:pt x="1448181" y="303530"/>
                  </a:lnTo>
                  <a:lnTo>
                    <a:pt x="1461579" y="303530"/>
                  </a:lnTo>
                  <a:close/>
                </a:path>
                <a:path w="1685290" h="330200">
                  <a:moveTo>
                    <a:pt x="1464894" y="82550"/>
                  </a:moveTo>
                  <a:lnTo>
                    <a:pt x="1443380" y="82550"/>
                  </a:lnTo>
                  <a:lnTo>
                    <a:pt x="1443380" y="4597"/>
                  </a:lnTo>
                  <a:lnTo>
                    <a:pt x="1433156" y="4597"/>
                  </a:lnTo>
                  <a:lnTo>
                    <a:pt x="1412697" y="19050"/>
                  </a:lnTo>
                  <a:lnTo>
                    <a:pt x="1412697" y="29286"/>
                  </a:lnTo>
                  <a:lnTo>
                    <a:pt x="1432445" y="15532"/>
                  </a:lnTo>
                  <a:lnTo>
                    <a:pt x="1432445" y="82550"/>
                  </a:lnTo>
                  <a:lnTo>
                    <a:pt x="1409877" y="82550"/>
                  </a:lnTo>
                  <a:lnTo>
                    <a:pt x="1409877" y="92075"/>
                  </a:lnTo>
                  <a:lnTo>
                    <a:pt x="1464894" y="92075"/>
                  </a:lnTo>
                  <a:lnTo>
                    <a:pt x="1464894" y="82550"/>
                  </a:lnTo>
                  <a:close/>
                </a:path>
                <a:path w="1685290" h="330200">
                  <a:moveTo>
                    <a:pt x="1508848" y="211455"/>
                  </a:moveTo>
                  <a:lnTo>
                    <a:pt x="1497914" y="211455"/>
                  </a:lnTo>
                  <a:lnTo>
                    <a:pt x="1488821" y="222999"/>
                  </a:lnTo>
                  <a:lnTo>
                    <a:pt x="1481556" y="236283"/>
                  </a:lnTo>
                  <a:lnTo>
                    <a:pt x="1476730" y="251891"/>
                  </a:lnTo>
                  <a:lnTo>
                    <a:pt x="1474990" y="270370"/>
                  </a:lnTo>
                  <a:lnTo>
                    <a:pt x="1476679" y="289052"/>
                  </a:lnTo>
                  <a:lnTo>
                    <a:pt x="1481429" y="304800"/>
                  </a:lnTo>
                  <a:lnTo>
                    <a:pt x="1488681" y="318236"/>
                  </a:lnTo>
                  <a:lnTo>
                    <a:pt x="1497914" y="329984"/>
                  </a:lnTo>
                  <a:lnTo>
                    <a:pt x="1508848" y="329984"/>
                  </a:lnTo>
                  <a:lnTo>
                    <a:pt x="1499666" y="318389"/>
                  </a:lnTo>
                  <a:lnTo>
                    <a:pt x="1492542" y="304977"/>
                  </a:lnTo>
                  <a:lnTo>
                    <a:pt x="1487919" y="289255"/>
                  </a:lnTo>
                  <a:lnTo>
                    <a:pt x="1486281" y="270725"/>
                  </a:lnTo>
                  <a:lnTo>
                    <a:pt x="1487919" y="252183"/>
                  </a:lnTo>
                  <a:lnTo>
                    <a:pt x="1492542" y="236461"/>
                  </a:lnTo>
                  <a:lnTo>
                    <a:pt x="1499666" y="223050"/>
                  </a:lnTo>
                  <a:lnTo>
                    <a:pt x="1508848" y="211455"/>
                  </a:lnTo>
                  <a:close/>
                </a:path>
                <a:path w="1685290" h="330200">
                  <a:moveTo>
                    <a:pt x="1536496" y="48336"/>
                  </a:moveTo>
                  <a:lnTo>
                    <a:pt x="1535188" y="30619"/>
                  </a:lnTo>
                  <a:lnTo>
                    <a:pt x="1530502" y="16408"/>
                  </a:lnTo>
                  <a:lnTo>
                    <a:pt x="1526565" y="12357"/>
                  </a:lnTo>
                  <a:lnTo>
                    <a:pt x="1525219" y="10972"/>
                  </a:lnTo>
                  <a:lnTo>
                    <a:pt x="1525219" y="48336"/>
                  </a:lnTo>
                  <a:lnTo>
                    <a:pt x="1524571" y="61836"/>
                  </a:lnTo>
                  <a:lnTo>
                    <a:pt x="1521904" y="73329"/>
                  </a:lnTo>
                  <a:lnTo>
                    <a:pt x="1516138" y="81318"/>
                  </a:lnTo>
                  <a:lnTo>
                    <a:pt x="1506169" y="84302"/>
                  </a:lnTo>
                  <a:lnTo>
                    <a:pt x="1495894" y="81318"/>
                  </a:lnTo>
                  <a:lnTo>
                    <a:pt x="1490167" y="73329"/>
                  </a:lnTo>
                  <a:lnTo>
                    <a:pt x="1487665" y="61836"/>
                  </a:lnTo>
                  <a:lnTo>
                    <a:pt x="1487119" y="48336"/>
                  </a:lnTo>
                  <a:lnTo>
                    <a:pt x="1487627" y="34671"/>
                  </a:lnTo>
                  <a:lnTo>
                    <a:pt x="1490078" y="23202"/>
                  </a:lnTo>
                  <a:lnTo>
                    <a:pt x="1495894" y="15290"/>
                  </a:lnTo>
                  <a:lnTo>
                    <a:pt x="1506524" y="12357"/>
                  </a:lnTo>
                  <a:lnTo>
                    <a:pt x="1516735" y="15341"/>
                  </a:lnTo>
                  <a:lnTo>
                    <a:pt x="1522349" y="23329"/>
                  </a:lnTo>
                  <a:lnTo>
                    <a:pt x="1524723" y="34823"/>
                  </a:lnTo>
                  <a:lnTo>
                    <a:pt x="1525219" y="48336"/>
                  </a:lnTo>
                  <a:lnTo>
                    <a:pt x="1525219" y="10972"/>
                  </a:lnTo>
                  <a:lnTo>
                    <a:pt x="1521320" y="6959"/>
                  </a:lnTo>
                  <a:lnTo>
                    <a:pt x="1506524" y="3530"/>
                  </a:lnTo>
                  <a:lnTo>
                    <a:pt x="1491310" y="6908"/>
                  </a:lnTo>
                  <a:lnTo>
                    <a:pt x="1481912" y="16281"/>
                  </a:lnTo>
                  <a:lnTo>
                    <a:pt x="1477149" y="30467"/>
                  </a:lnTo>
                  <a:lnTo>
                    <a:pt x="1475828" y="48336"/>
                  </a:lnTo>
                  <a:lnTo>
                    <a:pt x="1477251" y="66103"/>
                  </a:lnTo>
                  <a:lnTo>
                    <a:pt x="1482140" y="80429"/>
                  </a:lnTo>
                  <a:lnTo>
                    <a:pt x="1491462" y="89992"/>
                  </a:lnTo>
                  <a:lnTo>
                    <a:pt x="1506169" y="93484"/>
                  </a:lnTo>
                  <a:lnTo>
                    <a:pt x="1520723" y="89992"/>
                  </a:lnTo>
                  <a:lnTo>
                    <a:pt x="1526273" y="84302"/>
                  </a:lnTo>
                  <a:lnTo>
                    <a:pt x="1530070" y="80429"/>
                  </a:lnTo>
                  <a:lnTo>
                    <a:pt x="1535036" y="66103"/>
                  </a:lnTo>
                  <a:lnTo>
                    <a:pt x="1536496" y="48336"/>
                  </a:lnTo>
                  <a:close/>
                </a:path>
                <a:path w="1685290" h="330200">
                  <a:moveTo>
                    <a:pt x="1565503" y="87414"/>
                  </a:moveTo>
                  <a:lnTo>
                    <a:pt x="1565427" y="78663"/>
                  </a:lnTo>
                  <a:lnTo>
                    <a:pt x="1553083" y="78663"/>
                  </a:lnTo>
                  <a:lnTo>
                    <a:pt x="1553083" y="92075"/>
                  </a:lnTo>
                  <a:lnTo>
                    <a:pt x="1558721" y="92075"/>
                  </a:lnTo>
                  <a:lnTo>
                    <a:pt x="1558721" y="99123"/>
                  </a:lnTo>
                  <a:lnTo>
                    <a:pt x="1555902" y="103708"/>
                  </a:lnTo>
                  <a:lnTo>
                    <a:pt x="1552727" y="108292"/>
                  </a:lnTo>
                  <a:lnTo>
                    <a:pt x="1560487" y="108292"/>
                  </a:lnTo>
                  <a:lnTo>
                    <a:pt x="1563395" y="102527"/>
                  </a:lnTo>
                  <a:lnTo>
                    <a:pt x="1564944" y="95465"/>
                  </a:lnTo>
                  <a:lnTo>
                    <a:pt x="1565503" y="87414"/>
                  </a:lnTo>
                  <a:close/>
                </a:path>
                <a:path w="1685290" h="330200">
                  <a:moveTo>
                    <a:pt x="1573745" y="294005"/>
                  </a:moveTo>
                  <a:lnTo>
                    <a:pt x="1552232" y="294005"/>
                  </a:lnTo>
                  <a:lnTo>
                    <a:pt x="1552232" y="216052"/>
                  </a:lnTo>
                  <a:lnTo>
                    <a:pt x="1542008" y="216052"/>
                  </a:lnTo>
                  <a:lnTo>
                    <a:pt x="1521548" y="230505"/>
                  </a:lnTo>
                  <a:lnTo>
                    <a:pt x="1521548" y="240741"/>
                  </a:lnTo>
                  <a:lnTo>
                    <a:pt x="1541297" y="226987"/>
                  </a:lnTo>
                  <a:lnTo>
                    <a:pt x="1541297" y="294005"/>
                  </a:lnTo>
                  <a:lnTo>
                    <a:pt x="1518729" y="294005"/>
                  </a:lnTo>
                  <a:lnTo>
                    <a:pt x="1518729" y="303530"/>
                  </a:lnTo>
                  <a:lnTo>
                    <a:pt x="1573745" y="303530"/>
                  </a:lnTo>
                  <a:lnTo>
                    <a:pt x="1573745" y="294005"/>
                  </a:lnTo>
                  <a:close/>
                </a:path>
                <a:path w="1685290" h="330200">
                  <a:moveTo>
                    <a:pt x="1640916" y="82550"/>
                  </a:moveTo>
                  <a:lnTo>
                    <a:pt x="1595412" y="82550"/>
                  </a:lnTo>
                  <a:lnTo>
                    <a:pt x="1597520" y="77254"/>
                  </a:lnTo>
                  <a:lnTo>
                    <a:pt x="1601762" y="73367"/>
                  </a:lnTo>
                  <a:lnTo>
                    <a:pt x="1605635" y="69494"/>
                  </a:lnTo>
                  <a:lnTo>
                    <a:pt x="1627505" y="50088"/>
                  </a:lnTo>
                  <a:lnTo>
                    <a:pt x="1636649" y="35775"/>
                  </a:lnTo>
                  <a:lnTo>
                    <a:pt x="1637385" y="19939"/>
                  </a:lnTo>
                  <a:lnTo>
                    <a:pt x="1629397" y="7531"/>
                  </a:lnTo>
                  <a:lnTo>
                    <a:pt x="1612341" y="3530"/>
                  </a:lnTo>
                  <a:lnTo>
                    <a:pt x="1601177" y="5626"/>
                  </a:lnTo>
                  <a:lnTo>
                    <a:pt x="1592630" y="9931"/>
                  </a:lnTo>
                  <a:lnTo>
                    <a:pt x="1586788" y="16675"/>
                  </a:lnTo>
                  <a:lnTo>
                    <a:pt x="1583766" y="26111"/>
                  </a:lnTo>
                  <a:lnTo>
                    <a:pt x="1595056" y="27165"/>
                  </a:lnTo>
                  <a:lnTo>
                    <a:pt x="1596110" y="17995"/>
                  </a:lnTo>
                  <a:lnTo>
                    <a:pt x="1602105" y="12700"/>
                  </a:lnTo>
                  <a:lnTo>
                    <a:pt x="1622564" y="12700"/>
                  </a:lnTo>
                  <a:lnTo>
                    <a:pt x="1628216" y="17995"/>
                  </a:lnTo>
                  <a:lnTo>
                    <a:pt x="1628216" y="27876"/>
                  </a:lnTo>
                  <a:lnTo>
                    <a:pt x="1621256" y="46088"/>
                  </a:lnTo>
                  <a:lnTo>
                    <a:pt x="1605902" y="58508"/>
                  </a:lnTo>
                  <a:lnTo>
                    <a:pt x="1590421" y="71666"/>
                  </a:lnTo>
                  <a:lnTo>
                    <a:pt x="1583067" y="92075"/>
                  </a:lnTo>
                  <a:lnTo>
                    <a:pt x="1640916" y="92075"/>
                  </a:lnTo>
                  <a:lnTo>
                    <a:pt x="1640916" y="82550"/>
                  </a:lnTo>
                  <a:close/>
                </a:path>
                <a:path w="1685290" h="330200">
                  <a:moveTo>
                    <a:pt x="1643951" y="294005"/>
                  </a:moveTo>
                  <a:lnTo>
                    <a:pt x="1598447" y="294005"/>
                  </a:lnTo>
                  <a:lnTo>
                    <a:pt x="1600555" y="288709"/>
                  </a:lnTo>
                  <a:lnTo>
                    <a:pt x="1604797" y="284822"/>
                  </a:lnTo>
                  <a:lnTo>
                    <a:pt x="1608670" y="280949"/>
                  </a:lnTo>
                  <a:lnTo>
                    <a:pt x="1630540" y="261543"/>
                  </a:lnTo>
                  <a:lnTo>
                    <a:pt x="1639684" y="247230"/>
                  </a:lnTo>
                  <a:lnTo>
                    <a:pt x="1640420" y="231394"/>
                  </a:lnTo>
                  <a:lnTo>
                    <a:pt x="1632432" y="218986"/>
                  </a:lnTo>
                  <a:lnTo>
                    <a:pt x="1615376" y="214985"/>
                  </a:lnTo>
                  <a:lnTo>
                    <a:pt x="1604213" y="217081"/>
                  </a:lnTo>
                  <a:lnTo>
                    <a:pt x="1595666" y="221386"/>
                  </a:lnTo>
                  <a:lnTo>
                    <a:pt x="1589824" y="228130"/>
                  </a:lnTo>
                  <a:lnTo>
                    <a:pt x="1586801" y="237566"/>
                  </a:lnTo>
                  <a:lnTo>
                    <a:pt x="1598091" y="238620"/>
                  </a:lnTo>
                  <a:lnTo>
                    <a:pt x="1599145" y="229450"/>
                  </a:lnTo>
                  <a:lnTo>
                    <a:pt x="1605140" y="224155"/>
                  </a:lnTo>
                  <a:lnTo>
                    <a:pt x="1625600" y="224155"/>
                  </a:lnTo>
                  <a:lnTo>
                    <a:pt x="1631251" y="229450"/>
                  </a:lnTo>
                  <a:lnTo>
                    <a:pt x="1631251" y="239331"/>
                  </a:lnTo>
                  <a:lnTo>
                    <a:pt x="1624291" y="257543"/>
                  </a:lnTo>
                  <a:lnTo>
                    <a:pt x="1608937" y="269963"/>
                  </a:lnTo>
                  <a:lnTo>
                    <a:pt x="1593443" y="283121"/>
                  </a:lnTo>
                  <a:lnTo>
                    <a:pt x="1586103" y="303530"/>
                  </a:lnTo>
                  <a:lnTo>
                    <a:pt x="1643951" y="303530"/>
                  </a:lnTo>
                  <a:lnTo>
                    <a:pt x="1643951" y="294005"/>
                  </a:lnTo>
                  <a:close/>
                </a:path>
                <a:path w="1685290" h="330200">
                  <a:moveTo>
                    <a:pt x="1681822" y="59270"/>
                  </a:moveTo>
                  <a:lnTo>
                    <a:pt x="1680133" y="40728"/>
                  </a:lnTo>
                  <a:lnTo>
                    <a:pt x="1675384" y="25006"/>
                  </a:lnTo>
                  <a:lnTo>
                    <a:pt x="1668132" y="11595"/>
                  </a:lnTo>
                  <a:lnTo>
                    <a:pt x="1658899" y="0"/>
                  </a:lnTo>
                  <a:lnTo>
                    <a:pt x="1647964" y="0"/>
                  </a:lnTo>
                  <a:lnTo>
                    <a:pt x="1656994" y="11595"/>
                  </a:lnTo>
                  <a:lnTo>
                    <a:pt x="1664144" y="25006"/>
                  </a:lnTo>
                  <a:lnTo>
                    <a:pt x="1668843" y="40728"/>
                  </a:lnTo>
                  <a:lnTo>
                    <a:pt x="1670545" y="59270"/>
                  </a:lnTo>
                  <a:lnTo>
                    <a:pt x="1668843" y="77800"/>
                  </a:lnTo>
                  <a:lnTo>
                    <a:pt x="1664144" y="93522"/>
                  </a:lnTo>
                  <a:lnTo>
                    <a:pt x="1656994" y="106934"/>
                  </a:lnTo>
                  <a:lnTo>
                    <a:pt x="1647964" y="118529"/>
                  </a:lnTo>
                  <a:lnTo>
                    <a:pt x="1658899" y="118529"/>
                  </a:lnTo>
                  <a:lnTo>
                    <a:pt x="1668132" y="106934"/>
                  </a:lnTo>
                  <a:lnTo>
                    <a:pt x="1675384" y="93522"/>
                  </a:lnTo>
                  <a:lnTo>
                    <a:pt x="1680133" y="77800"/>
                  </a:lnTo>
                  <a:lnTo>
                    <a:pt x="1681822" y="59270"/>
                  </a:lnTo>
                  <a:close/>
                </a:path>
                <a:path w="1685290" h="330200">
                  <a:moveTo>
                    <a:pt x="1684858" y="270725"/>
                  </a:moveTo>
                  <a:lnTo>
                    <a:pt x="1683169" y="252183"/>
                  </a:lnTo>
                  <a:lnTo>
                    <a:pt x="1678419" y="236461"/>
                  </a:lnTo>
                  <a:lnTo>
                    <a:pt x="1671167" y="223050"/>
                  </a:lnTo>
                  <a:lnTo>
                    <a:pt x="1661934" y="211455"/>
                  </a:lnTo>
                  <a:lnTo>
                    <a:pt x="1651000" y="211455"/>
                  </a:lnTo>
                  <a:lnTo>
                    <a:pt x="1660029" y="223050"/>
                  </a:lnTo>
                  <a:lnTo>
                    <a:pt x="1667179" y="236461"/>
                  </a:lnTo>
                  <a:lnTo>
                    <a:pt x="1671878" y="252183"/>
                  </a:lnTo>
                  <a:lnTo>
                    <a:pt x="1673580" y="270725"/>
                  </a:lnTo>
                  <a:lnTo>
                    <a:pt x="1671878" y="289255"/>
                  </a:lnTo>
                  <a:lnTo>
                    <a:pt x="1667179" y="304977"/>
                  </a:lnTo>
                  <a:lnTo>
                    <a:pt x="1660029" y="318389"/>
                  </a:lnTo>
                  <a:lnTo>
                    <a:pt x="1651000" y="329984"/>
                  </a:lnTo>
                  <a:lnTo>
                    <a:pt x="1661934" y="329984"/>
                  </a:lnTo>
                  <a:lnTo>
                    <a:pt x="1671167" y="318389"/>
                  </a:lnTo>
                  <a:lnTo>
                    <a:pt x="1678419" y="304977"/>
                  </a:lnTo>
                  <a:lnTo>
                    <a:pt x="1683169" y="289255"/>
                  </a:lnTo>
                  <a:lnTo>
                    <a:pt x="1684858" y="27072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 descr=""/>
          <p:cNvGrpSpPr/>
          <p:nvPr/>
        </p:nvGrpSpPr>
        <p:grpSpPr>
          <a:xfrm>
            <a:off x="3540442" y="5254942"/>
            <a:ext cx="2063114" cy="1503045"/>
            <a:chOff x="3540442" y="5254942"/>
            <a:chExt cx="2063114" cy="1503045"/>
          </a:xfrm>
        </p:grpSpPr>
        <p:sp>
          <p:nvSpPr>
            <p:cNvPr id="82" name="object 82" descr=""/>
            <p:cNvSpPr/>
            <p:nvPr/>
          </p:nvSpPr>
          <p:spPr>
            <a:xfrm>
              <a:off x="3543299" y="5257800"/>
              <a:ext cx="2057400" cy="1497330"/>
            </a:xfrm>
            <a:custGeom>
              <a:avLst/>
              <a:gdLst/>
              <a:ahLst/>
              <a:cxnLst/>
              <a:rect l="l" t="t" r="r" b="b"/>
              <a:pathLst>
                <a:path w="2057400" h="1497329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2023109" y="0"/>
                  </a:lnTo>
                  <a:lnTo>
                    <a:pt x="2042933" y="5357"/>
                  </a:lnTo>
                  <a:lnTo>
                    <a:pt x="2053113" y="17144"/>
                  </a:lnTo>
                  <a:lnTo>
                    <a:pt x="2056864" y="28932"/>
                  </a:lnTo>
                  <a:lnTo>
                    <a:pt x="2057399" y="34289"/>
                  </a:lnTo>
                  <a:lnTo>
                    <a:pt x="2057399" y="1463039"/>
                  </a:lnTo>
                  <a:lnTo>
                    <a:pt x="2052042" y="1482863"/>
                  </a:lnTo>
                  <a:lnTo>
                    <a:pt x="2040254" y="1493043"/>
                  </a:lnTo>
                  <a:lnTo>
                    <a:pt x="2028467" y="1496794"/>
                  </a:lnTo>
                  <a:lnTo>
                    <a:pt x="2023109" y="1497329"/>
                  </a:lnTo>
                  <a:lnTo>
                    <a:pt x="34289" y="1497329"/>
                  </a:lnTo>
                  <a:lnTo>
                    <a:pt x="14466" y="1491972"/>
                  </a:lnTo>
                  <a:lnTo>
                    <a:pt x="4286" y="1480184"/>
                  </a:lnTo>
                  <a:lnTo>
                    <a:pt x="535" y="1468397"/>
                  </a:lnTo>
                  <a:lnTo>
                    <a:pt x="0" y="1463039"/>
                  </a:lnTo>
                  <a:lnTo>
                    <a:pt x="0" y="34289"/>
                  </a:lnTo>
                  <a:close/>
                </a:path>
                <a:path w="2057400" h="1497329">
                  <a:moveTo>
                    <a:pt x="0" y="228599"/>
                  </a:moveTo>
                  <a:lnTo>
                    <a:pt x="2057399" y="228599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002963" y="5305412"/>
              <a:ext cx="1142365" cy="117475"/>
            </a:xfrm>
            <a:custGeom>
              <a:avLst/>
              <a:gdLst/>
              <a:ahLst/>
              <a:cxnLst/>
              <a:rect l="l" t="t" r="r" b="b"/>
              <a:pathLst>
                <a:path w="1142364" h="117475">
                  <a:moveTo>
                    <a:pt x="31737" y="24345"/>
                  </a:moveTo>
                  <a:lnTo>
                    <a:pt x="23634" y="24079"/>
                  </a:lnTo>
                  <a:lnTo>
                    <a:pt x="17678" y="26949"/>
                  </a:lnTo>
                  <a:lnTo>
                    <a:pt x="13639" y="32131"/>
                  </a:lnTo>
                  <a:lnTo>
                    <a:pt x="11277" y="38811"/>
                  </a:lnTo>
                  <a:lnTo>
                    <a:pt x="10223" y="35280"/>
                  </a:lnTo>
                  <a:lnTo>
                    <a:pt x="10934" y="29286"/>
                  </a:lnTo>
                  <a:lnTo>
                    <a:pt x="10579" y="25044"/>
                  </a:lnTo>
                  <a:lnTo>
                    <a:pt x="0" y="25044"/>
                  </a:lnTo>
                  <a:lnTo>
                    <a:pt x="342" y="92062"/>
                  </a:lnTo>
                  <a:lnTo>
                    <a:pt x="11633" y="92062"/>
                  </a:lnTo>
                  <a:lnTo>
                    <a:pt x="11506" y="71577"/>
                  </a:lnTo>
                  <a:lnTo>
                    <a:pt x="11899" y="51676"/>
                  </a:lnTo>
                  <a:lnTo>
                    <a:pt x="17195" y="37604"/>
                  </a:lnTo>
                  <a:lnTo>
                    <a:pt x="31737" y="34569"/>
                  </a:lnTo>
                  <a:lnTo>
                    <a:pt x="31737" y="24345"/>
                  </a:lnTo>
                  <a:close/>
                </a:path>
                <a:path w="1142364" h="117475">
                  <a:moveTo>
                    <a:pt x="95580" y="92062"/>
                  </a:moveTo>
                  <a:lnTo>
                    <a:pt x="95237" y="25044"/>
                  </a:lnTo>
                  <a:lnTo>
                    <a:pt x="84302" y="25044"/>
                  </a:lnTo>
                  <a:lnTo>
                    <a:pt x="84366" y="44386"/>
                  </a:lnTo>
                  <a:lnTo>
                    <a:pt x="84340" y="63588"/>
                  </a:lnTo>
                  <a:lnTo>
                    <a:pt x="79883" y="78422"/>
                  </a:lnTo>
                  <a:lnTo>
                    <a:pt x="66662" y="84658"/>
                  </a:lnTo>
                  <a:lnTo>
                    <a:pt x="55372" y="85013"/>
                  </a:lnTo>
                  <a:lnTo>
                    <a:pt x="52908" y="78308"/>
                  </a:lnTo>
                  <a:lnTo>
                    <a:pt x="52908" y="25044"/>
                  </a:lnTo>
                  <a:lnTo>
                    <a:pt x="41617" y="25044"/>
                  </a:lnTo>
                  <a:lnTo>
                    <a:pt x="41605" y="47548"/>
                  </a:lnTo>
                  <a:lnTo>
                    <a:pt x="41529" y="70116"/>
                  </a:lnTo>
                  <a:lnTo>
                    <a:pt x="46875" y="87249"/>
                  </a:lnTo>
                  <a:lnTo>
                    <a:pt x="63131" y="93484"/>
                  </a:lnTo>
                  <a:lnTo>
                    <a:pt x="74422" y="93129"/>
                  </a:lnTo>
                  <a:lnTo>
                    <a:pt x="80416" y="88188"/>
                  </a:lnTo>
                  <a:lnTo>
                    <a:pt x="84302" y="80429"/>
                  </a:lnTo>
                  <a:lnTo>
                    <a:pt x="85356" y="83248"/>
                  </a:lnTo>
                  <a:lnTo>
                    <a:pt x="84645" y="88544"/>
                  </a:lnTo>
                  <a:lnTo>
                    <a:pt x="85001" y="92062"/>
                  </a:lnTo>
                  <a:lnTo>
                    <a:pt x="95580" y="92062"/>
                  </a:lnTo>
                  <a:close/>
                </a:path>
                <a:path w="1142364" h="117475">
                  <a:moveTo>
                    <a:pt x="162953" y="73367"/>
                  </a:moveTo>
                  <a:lnTo>
                    <a:pt x="156540" y="59436"/>
                  </a:lnTo>
                  <a:lnTo>
                    <a:pt x="143421" y="54190"/>
                  </a:lnTo>
                  <a:lnTo>
                    <a:pt x="129578" y="50609"/>
                  </a:lnTo>
                  <a:lnTo>
                    <a:pt x="120980" y="41630"/>
                  </a:lnTo>
                  <a:lnTo>
                    <a:pt x="125780" y="34290"/>
                  </a:lnTo>
                  <a:lnTo>
                    <a:pt x="136055" y="32105"/>
                  </a:lnTo>
                  <a:lnTo>
                    <a:pt x="146481" y="34683"/>
                  </a:lnTo>
                  <a:lnTo>
                    <a:pt x="151663" y="41630"/>
                  </a:lnTo>
                  <a:lnTo>
                    <a:pt x="161899" y="40220"/>
                  </a:lnTo>
                  <a:lnTo>
                    <a:pt x="160845" y="34569"/>
                  </a:lnTo>
                  <a:lnTo>
                    <a:pt x="157670" y="30340"/>
                  </a:lnTo>
                  <a:lnTo>
                    <a:pt x="153428" y="27876"/>
                  </a:lnTo>
                  <a:lnTo>
                    <a:pt x="140563" y="24231"/>
                  </a:lnTo>
                  <a:lnTo>
                    <a:pt x="126098" y="24955"/>
                  </a:lnTo>
                  <a:lnTo>
                    <a:pt x="114541" y="30848"/>
                  </a:lnTo>
                  <a:lnTo>
                    <a:pt x="110401" y="42684"/>
                  </a:lnTo>
                  <a:lnTo>
                    <a:pt x="117144" y="56032"/>
                  </a:lnTo>
                  <a:lnTo>
                    <a:pt x="130543" y="61074"/>
                  </a:lnTo>
                  <a:lnTo>
                    <a:pt x="144272" y="64858"/>
                  </a:lnTo>
                  <a:lnTo>
                    <a:pt x="152019" y="74434"/>
                  </a:lnTo>
                  <a:lnTo>
                    <a:pt x="146672" y="82918"/>
                  </a:lnTo>
                  <a:lnTo>
                    <a:pt x="135128" y="85140"/>
                  </a:lnTo>
                  <a:lnTo>
                    <a:pt x="123405" y="82016"/>
                  </a:lnTo>
                  <a:lnTo>
                    <a:pt x="117449" y="74434"/>
                  </a:lnTo>
                  <a:lnTo>
                    <a:pt x="107581" y="76200"/>
                  </a:lnTo>
                  <a:lnTo>
                    <a:pt x="117475" y="89446"/>
                  </a:lnTo>
                  <a:lnTo>
                    <a:pt x="136715" y="93827"/>
                  </a:lnTo>
                  <a:lnTo>
                    <a:pt x="155244" y="88696"/>
                  </a:lnTo>
                  <a:lnTo>
                    <a:pt x="162953" y="73367"/>
                  </a:lnTo>
                  <a:close/>
                </a:path>
                <a:path w="1142364" h="117475">
                  <a:moveTo>
                    <a:pt x="230238" y="47536"/>
                  </a:moveTo>
                  <a:lnTo>
                    <a:pt x="225018" y="30467"/>
                  </a:lnTo>
                  <a:lnTo>
                    <a:pt x="208813" y="23634"/>
                  </a:lnTo>
                  <a:lnTo>
                    <a:pt x="197167" y="23634"/>
                  </a:lnTo>
                  <a:lnTo>
                    <a:pt x="191528" y="28930"/>
                  </a:lnTo>
                  <a:lnTo>
                    <a:pt x="187299" y="36334"/>
                  </a:lnTo>
                  <a:lnTo>
                    <a:pt x="187642" y="0"/>
                  </a:lnTo>
                  <a:lnTo>
                    <a:pt x="176364" y="0"/>
                  </a:lnTo>
                  <a:lnTo>
                    <a:pt x="176364" y="92062"/>
                  </a:lnTo>
                  <a:lnTo>
                    <a:pt x="187642" y="92062"/>
                  </a:lnTo>
                  <a:lnTo>
                    <a:pt x="187515" y="72783"/>
                  </a:lnTo>
                  <a:lnTo>
                    <a:pt x="187426" y="53403"/>
                  </a:lnTo>
                  <a:lnTo>
                    <a:pt x="191770" y="38442"/>
                  </a:lnTo>
                  <a:lnTo>
                    <a:pt x="204927" y="32461"/>
                  </a:lnTo>
                  <a:lnTo>
                    <a:pt x="215861" y="32105"/>
                  </a:lnTo>
                  <a:lnTo>
                    <a:pt x="219392" y="38100"/>
                  </a:lnTo>
                  <a:lnTo>
                    <a:pt x="218681" y="49390"/>
                  </a:lnTo>
                  <a:lnTo>
                    <a:pt x="218681" y="92062"/>
                  </a:lnTo>
                  <a:lnTo>
                    <a:pt x="229971" y="92062"/>
                  </a:lnTo>
                  <a:lnTo>
                    <a:pt x="230035" y="69773"/>
                  </a:lnTo>
                  <a:lnTo>
                    <a:pt x="230238" y="47536"/>
                  </a:lnTo>
                  <a:close/>
                </a:path>
                <a:path w="1142364" h="117475">
                  <a:moveTo>
                    <a:pt x="308635" y="84658"/>
                  </a:moveTo>
                  <a:lnTo>
                    <a:pt x="301231" y="86423"/>
                  </a:lnTo>
                  <a:lnTo>
                    <a:pt x="298399" y="82194"/>
                  </a:lnTo>
                  <a:lnTo>
                    <a:pt x="298538" y="79375"/>
                  </a:lnTo>
                  <a:lnTo>
                    <a:pt x="298640" y="77520"/>
                  </a:lnTo>
                  <a:lnTo>
                    <a:pt x="298754" y="58915"/>
                  </a:lnTo>
                  <a:lnTo>
                    <a:pt x="298754" y="46215"/>
                  </a:lnTo>
                  <a:lnTo>
                    <a:pt x="297014" y="36144"/>
                  </a:lnTo>
                  <a:lnTo>
                    <a:pt x="294144" y="32105"/>
                  </a:lnTo>
                  <a:lnTo>
                    <a:pt x="292011" y="29108"/>
                  </a:lnTo>
                  <a:lnTo>
                    <a:pt x="284022" y="24980"/>
                  </a:lnTo>
                  <a:lnTo>
                    <a:pt x="273354" y="23634"/>
                  </a:lnTo>
                  <a:lnTo>
                    <a:pt x="263017" y="24663"/>
                  </a:lnTo>
                  <a:lnTo>
                    <a:pt x="254927" y="27914"/>
                  </a:lnTo>
                  <a:lnTo>
                    <a:pt x="249351" y="33604"/>
                  </a:lnTo>
                  <a:lnTo>
                    <a:pt x="246557" y="41986"/>
                  </a:lnTo>
                  <a:lnTo>
                    <a:pt x="258191" y="43040"/>
                  </a:lnTo>
                  <a:lnTo>
                    <a:pt x="258546" y="34569"/>
                  </a:lnTo>
                  <a:lnTo>
                    <a:pt x="264541" y="32461"/>
                  </a:lnTo>
                  <a:lnTo>
                    <a:pt x="273011" y="32105"/>
                  </a:lnTo>
                  <a:lnTo>
                    <a:pt x="284289" y="32105"/>
                  </a:lnTo>
                  <a:lnTo>
                    <a:pt x="288531" y="38811"/>
                  </a:lnTo>
                  <a:lnTo>
                    <a:pt x="287464" y="51155"/>
                  </a:lnTo>
                  <a:lnTo>
                    <a:pt x="287464" y="58915"/>
                  </a:lnTo>
                  <a:lnTo>
                    <a:pt x="286639" y="69532"/>
                  </a:lnTo>
                  <a:lnTo>
                    <a:pt x="282702" y="77520"/>
                  </a:lnTo>
                  <a:lnTo>
                    <a:pt x="275856" y="82715"/>
                  </a:lnTo>
                  <a:lnTo>
                    <a:pt x="266306" y="85013"/>
                  </a:lnTo>
                  <a:lnTo>
                    <a:pt x="259245" y="85013"/>
                  </a:lnTo>
                  <a:lnTo>
                    <a:pt x="255016" y="80429"/>
                  </a:lnTo>
                  <a:lnTo>
                    <a:pt x="255016" y="73367"/>
                  </a:lnTo>
                  <a:lnTo>
                    <a:pt x="257949" y="64363"/>
                  </a:lnTo>
                  <a:lnTo>
                    <a:pt x="265557" y="60325"/>
                  </a:lnTo>
                  <a:lnTo>
                    <a:pt x="275996" y="59182"/>
                  </a:lnTo>
                  <a:lnTo>
                    <a:pt x="287464" y="58915"/>
                  </a:lnTo>
                  <a:lnTo>
                    <a:pt x="287464" y="51155"/>
                  </a:lnTo>
                  <a:lnTo>
                    <a:pt x="271310" y="51447"/>
                  </a:lnTo>
                  <a:lnTo>
                    <a:pt x="257086" y="53797"/>
                  </a:lnTo>
                  <a:lnTo>
                    <a:pt x="247040" y="60375"/>
                  </a:lnTo>
                  <a:lnTo>
                    <a:pt x="243382" y="73367"/>
                  </a:lnTo>
                  <a:lnTo>
                    <a:pt x="244792" y="81826"/>
                  </a:lnTo>
                  <a:lnTo>
                    <a:pt x="248843" y="88061"/>
                  </a:lnTo>
                  <a:lnTo>
                    <a:pt x="255282" y="91973"/>
                  </a:lnTo>
                  <a:lnTo>
                    <a:pt x="263842" y="93484"/>
                  </a:lnTo>
                  <a:lnTo>
                    <a:pt x="272351" y="92468"/>
                  </a:lnTo>
                  <a:lnTo>
                    <a:pt x="278739" y="89331"/>
                  </a:lnTo>
                  <a:lnTo>
                    <a:pt x="283387" y="85013"/>
                  </a:lnTo>
                  <a:lnTo>
                    <a:pt x="283679" y="84747"/>
                  </a:lnTo>
                  <a:lnTo>
                    <a:pt x="287820" y="79375"/>
                  </a:lnTo>
                  <a:lnTo>
                    <a:pt x="289242" y="86652"/>
                  </a:lnTo>
                  <a:lnTo>
                    <a:pt x="293865" y="91097"/>
                  </a:lnTo>
                  <a:lnTo>
                    <a:pt x="300672" y="92760"/>
                  </a:lnTo>
                  <a:lnTo>
                    <a:pt x="308635" y="91719"/>
                  </a:lnTo>
                  <a:lnTo>
                    <a:pt x="308635" y="86423"/>
                  </a:lnTo>
                  <a:lnTo>
                    <a:pt x="308635" y="84658"/>
                  </a:lnTo>
                  <a:close/>
                </a:path>
                <a:path w="1142364" h="117475">
                  <a:moveTo>
                    <a:pt x="371335" y="47002"/>
                  </a:moveTo>
                  <a:lnTo>
                    <a:pt x="366102" y="29870"/>
                  </a:lnTo>
                  <a:lnTo>
                    <a:pt x="349897" y="23634"/>
                  </a:lnTo>
                  <a:lnTo>
                    <a:pt x="338620" y="23990"/>
                  </a:lnTo>
                  <a:lnTo>
                    <a:pt x="332270" y="28575"/>
                  </a:lnTo>
                  <a:lnTo>
                    <a:pt x="328383" y="36334"/>
                  </a:lnTo>
                  <a:lnTo>
                    <a:pt x="327329" y="33515"/>
                  </a:lnTo>
                  <a:lnTo>
                    <a:pt x="328028" y="28575"/>
                  </a:lnTo>
                  <a:lnTo>
                    <a:pt x="327685" y="25044"/>
                  </a:lnTo>
                  <a:lnTo>
                    <a:pt x="317093" y="25044"/>
                  </a:lnTo>
                  <a:lnTo>
                    <a:pt x="317449" y="92062"/>
                  </a:lnTo>
                  <a:lnTo>
                    <a:pt x="328739" y="92062"/>
                  </a:lnTo>
                  <a:lnTo>
                    <a:pt x="328612" y="72885"/>
                  </a:lnTo>
                  <a:lnTo>
                    <a:pt x="328523" y="53670"/>
                  </a:lnTo>
                  <a:lnTo>
                    <a:pt x="332854" y="38747"/>
                  </a:lnTo>
                  <a:lnTo>
                    <a:pt x="346024" y="32461"/>
                  </a:lnTo>
                  <a:lnTo>
                    <a:pt x="356958" y="32105"/>
                  </a:lnTo>
                  <a:lnTo>
                    <a:pt x="359778" y="38455"/>
                  </a:lnTo>
                  <a:lnTo>
                    <a:pt x="359778" y="92062"/>
                  </a:lnTo>
                  <a:lnTo>
                    <a:pt x="371068" y="92062"/>
                  </a:lnTo>
                  <a:lnTo>
                    <a:pt x="371132" y="69570"/>
                  </a:lnTo>
                  <a:lnTo>
                    <a:pt x="371335" y="47002"/>
                  </a:lnTo>
                  <a:close/>
                </a:path>
                <a:path w="1142364" h="117475">
                  <a:moveTo>
                    <a:pt x="398932" y="25044"/>
                  </a:moveTo>
                  <a:lnTo>
                    <a:pt x="387642" y="25044"/>
                  </a:lnTo>
                  <a:lnTo>
                    <a:pt x="387642" y="92062"/>
                  </a:lnTo>
                  <a:lnTo>
                    <a:pt x="398932" y="92062"/>
                  </a:lnTo>
                  <a:lnTo>
                    <a:pt x="398932" y="25044"/>
                  </a:lnTo>
                  <a:close/>
                </a:path>
                <a:path w="1142364" h="117475">
                  <a:moveTo>
                    <a:pt x="398932" y="0"/>
                  </a:moveTo>
                  <a:lnTo>
                    <a:pt x="387642" y="0"/>
                  </a:lnTo>
                  <a:lnTo>
                    <a:pt x="387642" y="10591"/>
                  </a:lnTo>
                  <a:lnTo>
                    <a:pt x="398932" y="10591"/>
                  </a:lnTo>
                  <a:lnTo>
                    <a:pt x="398932" y="0"/>
                  </a:lnTo>
                  <a:close/>
                </a:path>
                <a:path w="1142364" h="117475">
                  <a:moveTo>
                    <a:pt x="479005" y="109347"/>
                  </a:moveTo>
                  <a:lnTo>
                    <a:pt x="405282" y="109347"/>
                  </a:lnTo>
                  <a:lnTo>
                    <a:pt x="405282" y="117462"/>
                  </a:lnTo>
                  <a:lnTo>
                    <a:pt x="479005" y="117462"/>
                  </a:lnTo>
                  <a:lnTo>
                    <a:pt x="479005" y="109347"/>
                  </a:lnTo>
                  <a:close/>
                </a:path>
                <a:path w="1142364" h="117475">
                  <a:moveTo>
                    <a:pt x="542848" y="58559"/>
                  </a:moveTo>
                  <a:lnTo>
                    <a:pt x="541235" y="43827"/>
                  </a:lnTo>
                  <a:lnTo>
                    <a:pt x="536054" y="32766"/>
                  </a:lnTo>
                  <a:lnTo>
                    <a:pt x="535165" y="32105"/>
                  </a:lnTo>
                  <a:lnTo>
                    <a:pt x="531202" y="29171"/>
                  </a:lnTo>
                  <a:lnTo>
                    <a:pt x="531202" y="58559"/>
                  </a:lnTo>
                  <a:lnTo>
                    <a:pt x="530466" y="69291"/>
                  </a:lnTo>
                  <a:lnTo>
                    <a:pt x="527672" y="77736"/>
                  </a:lnTo>
                  <a:lnTo>
                    <a:pt x="521982" y="83210"/>
                  </a:lnTo>
                  <a:lnTo>
                    <a:pt x="512508" y="85013"/>
                  </a:lnTo>
                  <a:lnTo>
                    <a:pt x="503593" y="82867"/>
                  </a:lnTo>
                  <a:lnTo>
                    <a:pt x="498094" y="77343"/>
                  </a:lnTo>
                  <a:lnTo>
                    <a:pt x="495300" y="69037"/>
                  </a:lnTo>
                  <a:lnTo>
                    <a:pt x="494525" y="58559"/>
                  </a:lnTo>
                  <a:lnTo>
                    <a:pt x="495312" y="48031"/>
                  </a:lnTo>
                  <a:lnTo>
                    <a:pt x="498182" y="39649"/>
                  </a:lnTo>
                  <a:lnTo>
                    <a:pt x="503897" y="34099"/>
                  </a:lnTo>
                  <a:lnTo>
                    <a:pt x="513219" y="32105"/>
                  </a:lnTo>
                  <a:lnTo>
                    <a:pt x="522427" y="34099"/>
                  </a:lnTo>
                  <a:lnTo>
                    <a:pt x="527900" y="39649"/>
                  </a:lnTo>
                  <a:lnTo>
                    <a:pt x="530529" y="48031"/>
                  </a:lnTo>
                  <a:lnTo>
                    <a:pt x="531202" y="58559"/>
                  </a:lnTo>
                  <a:lnTo>
                    <a:pt x="531202" y="29171"/>
                  </a:lnTo>
                  <a:lnTo>
                    <a:pt x="526770" y="25869"/>
                  </a:lnTo>
                  <a:lnTo>
                    <a:pt x="512864" y="23634"/>
                  </a:lnTo>
                  <a:lnTo>
                    <a:pt x="499694" y="25819"/>
                  </a:lnTo>
                  <a:lnTo>
                    <a:pt x="490334" y="32372"/>
                  </a:lnTo>
                  <a:lnTo>
                    <a:pt x="484733" y="43281"/>
                  </a:lnTo>
                  <a:lnTo>
                    <a:pt x="482879" y="58559"/>
                  </a:lnTo>
                  <a:lnTo>
                    <a:pt x="484733" y="72948"/>
                  </a:lnTo>
                  <a:lnTo>
                    <a:pt x="490029" y="83959"/>
                  </a:lnTo>
                  <a:lnTo>
                    <a:pt x="499148" y="90995"/>
                  </a:lnTo>
                  <a:lnTo>
                    <a:pt x="512508" y="93484"/>
                  </a:lnTo>
                  <a:lnTo>
                    <a:pt x="526084" y="91147"/>
                  </a:lnTo>
                  <a:lnTo>
                    <a:pt x="534682" y="85013"/>
                  </a:lnTo>
                  <a:lnTo>
                    <a:pt x="535609" y="84353"/>
                  </a:lnTo>
                  <a:lnTo>
                    <a:pt x="541185" y="73393"/>
                  </a:lnTo>
                  <a:lnTo>
                    <a:pt x="542848" y="58559"/>
                  </a:lnTo>
                  <a:close/>
                </a:path>
                <a:path w="1142364" h="117475">
                  <a:moveTo>
                    <a:pt x="588352" y="24345"/>
                  </a:moveTo>
                  <a:lnTo>
                    <a:pt x="580237" y="24079"/>
                  </a:lnTo>
                  <a:lnTo>
                    <a:pt x="574281" y="26949"/>
                  </a:lnTo>
                  <a:lnTo>
                    <a:pt x="570242" y="32131"/>
                  </a:lnTo>
                  <a:lnTo>
                    <a:pt x="567893" y="38811"/>
                  </a:lnTo>
                  <a:lnTo>
                    <a:pt x="566826" y="35280"/>
                  </a:lnTo>
                  <a:lnTo>
                    <a:pt x="567537" y="29286"/>
                  </a:lnTo>
                  <a:lnTo>
                    <a:pt x="567182" y="25044"/>
                  </a:lnTo>
                  <a:lnTo>
                    <a:pt x="556602" y="25044"/>
                  </a:lnTo>
                  <a:lnTo>
                    <a:pt x="556958" y="92062"/>
                  </a:lnTo>
                  <a:lnTo>
                    <a:pt x="568236" y="92062"/>
                  </a:lnTo>
                  <a:lnTo>
                    <a:pt x="568109" y="71577"/>
                  </a:lnTo>
                  <a:lnTo>
                    <a:pt x="568502" y="51676"/>
                  </a:lnTo>
                  <a:lnTo>
                    <a:pt x="573798" y="37604"/>
                  </a:lnTo>
                  <a:lnTo>
                    <a:pt x="588352" y="34569"/>
                  </a:lnTo>
                  <a:lnTo>
                    <a:pt x="588352" y="24345"/>
                  </a:lnTo>
                  <a:close/>
                </a:path>
                <a:path w="1142364" h="117475">
                  <a:moveTo>
                    <a:pt x="652538" y="92062"/>
                  </a:moveTo>
                  <a:lnTo>
                    <a:pt x="652500" y="81140"/>
                  </a:lnTo>
                  <a:lnTo>
                    <a:pt x="652322" y="35280"/>
                  </a:lnTo>
                  <a:lnTo>
                    <a:pt x="652195" y="0"/>
                  </a:lnTo>
                  <a:lnTo>
                    <a:pt x="640905" y="0"/>
                  </a:lnTo>
                  <a:lnTo>
                    <a:pt x="641261" y="35280"/>
                  </a:lnTo>
                  <a:lnTo>
                    <a:pt x="640905" y="34696"/>
                  </a:lnTo>
                  <a:lnTo>
                    <a:pt x="640905" y="57848"/>
                  </a:lnTo>
                  <a:lnTo>
                    <a:pt x="640181" y="68592"/>
                  </a:lnTo>
                  <a:lnTo>
                    <a:pt x="637463" y="77076"/>
                  </a:lnTo>
                  <a:lnTo>
                    <a:pt x="631977" y="82651"/>
                  </a:lnTo>
                  <a:lnTo>
                    <a:pt x="622909" y="84658"/>
                  </a:lnTo>
                  <a:lnTo>
                    <a:pt x="614629" y="82562"/>
                  </a:lnTo>
                  <a:lnTo>
                    <a:pt x="609815" y="76898"/>
                  </a:lnTo>
                  <a:lnTo>
                    <a:pt x="607593" y="68592"/>
                  </a:lnTo>
                  <a:lnTo>
                    <a:pt x="607060" y="58915"/>
                  </a:lnTo>
                  <a:lnTo>
                    <a:pt x="607085" y="57848"/>
                  </a:lnTo>
                  <a:lnTo>
                    <a:pt x="607593" y="48323"/>
                  </a:lnTo>
                  <a:lnTo>
                    <a:pt x="609866" y="39903"/>
                  </a:lnTo>
                  <a:lnTo>
                    <a:pt x="614781" y="34201"/>
                  </a:lnTo>
                  <a:lnTo>
                    <a:pt x="623265" y="32105"/>
                  </a:lnTo>
                  <a:lnTo>
                    <a:pt x="632129" y="33896"/>
                  </a:lnTo>
                  <a:lnTo>
                    <a:pt x="637514" y="39293"/>
                  </a:lnTo>
                  <a:lnTo>
                    <a:pt x="640181" y="47536"/>
                  </a:lnTo>
                  <a:lnTo>
                    <a:pt x="640905" y="57848"/>
                  </a:lnTo>
                  <a:lnTo>
                    <a:pt x="640905" y="34696"/>
                  </a:lnTo>
                  <a:lnTo>
                    <a:pt x="639356" y="32105"/>
                  </a:lnTo>
                  <a:lnTo>
                    <a:pt x="637019" y="28219"/>
                  </a:lnTo>
                  <a:lnTo>
                    <a:pt x="631024" y="23634"/>
                  </a:lnTo>
                  <a:lnTo>
                    <a:pt x="620090" y="23634"/>
                  </a:lnTo>
                  <a:lnTo>
                    <a:pt x="609244" y="25882"/>
                  </a:lnTo>
                  <a:lnTo>
                    <a:pt x="601535" y="32550"/>
                  </a:lnTo>
                  <a:lnTo>
                    <a:pt x="596925" y="43573"/>
                  </a:lnTo>
                  <a:lnTo>
                    <a:pt x="595401" y="58915"/>
                  </a:lnTo>
                  <a:lnTo>
                    <a:pt x="596785" y="73088"/>
                  </a:lnTo>
                  <a:lnTo>
                    <a:pt x="600875" y="83997"/>
                  </a:lnTo>
                  <a:lnTo>
                    <a:pt x="608393" y="91008"/>
                  </a:lnTo>
                  <a:lnTo>
                    <a:pt x="620090" y="93484"/>
                  </a:lnTo>
                  <a:lnTo>
                    <a:pt x="631024" y="93484"/>
                  </a:lnTo>
                  <a:lnTo>
                    <a:pt x="637374" y="89242"/>
                  </a:lnTo>
                  <a:lnTo>
                    <a:pt x="639368" y="84658"/>
                  </a:lnTo>
                  <a:lnTo>
                    <a:pt x="640905" y="81140"/>
                  </a:lnTo>
                  <a:lnTo>
                    <a:pt x="641959" y="83959"/>
                  </a:lnTo>
                  <a:lnTo>
                    <a:pt x="641261" y="88544"/>
                  </a:lnTo>
                  <a:lnTo>
                    <a:pt x="641959" y="92062"/>
                  </a:lnTo>
                  <a:lnTo>
                    <a:pt x="652538" y="92062"/>
                  </a:lnTo>
                  <a:close/>
                </a:path>
                <a:path w="1142364" h="117475">
                  <a:moveTo>
                    <a:pt x="725563" y="61023"/>
                  </a:moveTo>
                  <a:lnTo>
                    <a:pt x="724865" y="52209"/>
                  </a:lnTo>
                  <a:lnTo>
                    <a:pt x="724357" y="45656"/>
                  </a:lnTo>
                  <a:lnTo>
                    <a:pt x="719340" y="33870"/>
                  </a:lnTo>
                  <a:lnTo>
                    <a:pt x="718096" y="32854"/>
                  </a:lnTo>
                  <a:lnTo>
                    <a:pt x="714273" y="29756"/>
                  </a:lnTo>
                  <a:lnTo>
                    <a:pt x="714273" y="52209"/>
                  </a:lnTo>
                  <a:lnTo>
                    <a:pt x="677938" y="52209"/>
                  </a:lnTo>
                  <a:lnTo>
                    <a:pt x="677938" y="48336"/>
                  </a:lnTo>
                  <a:lnTo>
                    <a:pt x="679005" y="44805"/>
                  </a:lnTo>
                  <a:lnTo>
                    <a:pt x="680059" y="42329"/>
                  </a:lnTo>
                  <a:lnTo>
                    <a:pt x="688822" y="33604"/>
                  </a:lnTo>
                  <a:lnTo>
                    <a:pt x="700735" y="32854"/>
                  </a:lnTo>
                  <a:lnTo>
                    <a:pt x="710857" y="39306"/>
                  </a:lnTo>
                  <a:lnTo>
                    <a:pt x="714273" y="52209"/>
                  </a:lnTo>
                  <a:lnTo>
                    <a:pt x="714273" y="29756"/>
                  </a:lnTo>
                  <a:lnTo>
                    <a:pt x="710031" y="26301"/>
                  </a:lnTo>
                  <a:lnTo>
                    <a:pt x="695934" y="23634"/>
                  </a:lnTo>
                  <a:lnTo>
                    <a:pt x="682510" y="26009"/>
                  </a:lnTo>
                  <a:lnTo>
                    <a:pt x="673265" y="32854"/>
                  </a:lnTo>
                  <a:lnTo>
                    <a:pt x="667854" y="43726"/>
                  </a:lnTo>
                  <a:lnTo>
                    <a:pt x="665949" y="58204"/>
                  </a:lnTo>
                  <a:lnTo>
                    <a:pt x="667715" y="73088"/>
                  </a:lnTo>
                  <a:lnTo>
                    <a:pt x="673493" y="84175"/>
                  </a:lnTo>
                  <a:lnTo>
                    <a:pt x="683158" y="91097"/>
                  </a:lnTo>
                  <a:lnTo>
                    <a:pt x="696633" y="93484"/>
                  </a:lnTo>
                  <a:lnTo>
                    <a:pt x="706285" y="92392"/>
                  </a:lnTo>
                  <a:lnTo>
                    <a:pt x="714057" y="89242"/>
                  </a:lnTo>
                  <a:lnTo>
                    <a:pt x="718591" y="85369"/>
                  </a:lnTo>
                  <a:lnTo>
                    <a:pt x="719899" y="84251"/>
                  </a:lnTo>
                  <a:lnTo>
                    <a:pt x="723798" y="77609"/>
                  </a:lnTo>
                  <a:lnTo>
                    <a:pt x="713917" y="74790"/>
                  </a:lnTo>
                  <a:lnTo>
                    <a:pt x="711809" y="80784"/>
                  </a:lnTo>
                  <a:lnTo>
                    <a:pt x="705802" y="85369"/>
                  </a:lnTo>
                  <a:lnTo>
                    <a:pt x="677938" y="61023"/>
                  </a:lnTo>
                  <a:lnTo>
                    <a:pt x="725563" y="61023"/>
                  </a:lnTo>
                  <a:close/>
                </a:path>
                <a:path w="1142364" h="117475">
                  <a:moveTo>
                    <a:pt x="771410" y="24345"/>
                  </a:moveTo>
                  <a:lnTo>
                    <a:pt x="763308" y="24079"/>
                  </a:lnTo>
                  <a:lnTo>
                    <a:pt x="757351" y="26949"/>
                  </a:lnTo>
                  <a:lnTo>
                    <a:pt x="753313" y="32131"/>
                  </a:lnTo>
                  <a:lnTo>
                    <a:pt x="750951" y="38811"/>
                  </a:lnTo>
                  <a:lnTo>
                    <a:pt x="749896" y="35280"/>
                  </a:lnTo>
                  <a:lnTo>
                    <a:pt x="750608" y="29286"/>
                  </a:lnTo>
                  <a:lnTo>
                    <a:pt x="750252" y="25044"/>
                  </a:lnTo>
                  <a:lnTo>
                    <a:pt x="739673" y="25044"/>
                  </a:lnTo>
                  <a:lnTo>
                    <a:pt x="740016" y="92062"/>
                  </a:lnTo>
                  <a:lnTo>
                    <a:pt x="751306" y="92062"/>
                  </a:lnTo>
                  <a:lnTo>
                    <a:pt x="751179" y="71577"/>
                  </a:lnTo>
                  <a:lnTo>
                    <a:pt x="751573" y="51676"/>
                  </a:lnTo>
                  <a:lnTo>
                    <a:pt x="756869" y="37604"/>
                  </a:lnTo>
                  <a:lnTo>
                    <a:pt x="771410" y="34569"/>
                  </a:lnTo>
                  <a:lnTo>
                    <a:pt x="771410" y="24345"/>
                  </a:lnTo>
                  <a:close/>
                </a:path>
                <a:path w="1142364" h="117475">
                  <a:moveTo>
                    <a:pt x="845134" y="109347"/>
                  </a:moveTo>
                  <a:lnTo>
                    <a:pt x="771410" y="109347"/>
                  </a:lnTo>
                  <a:lnTo>
                    <a:pt x="771410" y="117462"/>
                  </a:lnTo>
                  <a:lnTo>
                    <a:pt x="845134" y="117462"/>
                  </a:lnTo>
                  <a:lnTo>
                    <a:pt x="845134" y="109347"/>
                  </a:lnTo>
                  <a:close/>
                </a:path>
                <a:path w="1142364" h="117475">
                  <a:moveTo>
                    <a:pt x="863473" y="25044"/>
                  </a:moveTo>
                  <a:lnTo>
                    <a:pt x="852195" y="25044"/>
                  </a:lnTo>
                  <a:lnTo>
                    <a:pt x="852195" y="92062"/>
                  </a:lnTo>
                  <a:lnTo>
                    <a:pt x="863473" y="92062"/>
                  </a:lnTo>
                  <a:lnTo>
                    <a:pt x="863473" y="25044"/>
                  </a:lnTo>
                  <a:close/>
                </a:path>
                <a:path w="1142364" h="117475">
                  <a:moveTo>
                    <a:pt x="863473" y="0"/>
                  </a:moveTo>
                  <a:lnTo>
                    <a:pt x="852195" y="0"/>
                  </a:lnTo>
                  <a:lnTo>
                    <a:pt x="852195" y="10591"/>
                  </a:lnTo>
                  <a:lnTo>
                    <a:pt x="863473" y="10591"/>
                  </a:lnTo>
                  <a:lnTo>
                    <a:pt x="863473" y="0"/>
                  </a:lnTo>
                  <a:close/>
                </a:path>
                <a:path w="1142364" h="117475">
                  <a:moveTo>
                    <a:pt x="905802" y="83248"/>
                  </a:moveTo>
                  <a:lnTo>
                    <a:pt x="898753" y="85725"/>
                  </a:lnTo>
                  <a:lnTo>
                    <a:pt x="891692" y="83959"/>
                  </a:lnTo>
                  <a:lnTo>
                    <a:pt x="892403" y="75488"/>
                  </a:lnTo>
                  <a:lnTo>
                    <a:pt x="892403" y="33159"/>
                  </a:lnTo>
                  <a:lnTo>
                    <a:pt x="904748" y="33159"/>
                  </a:lnTo>
                  <a:lnTo>
                    <a:pt x="904748" y="25044"/>
                  </a:lnTo>
                  <a:lnTo>
                    <a:pt x="892403" y="25044"/>
                  </a:lnTo>
                  <a:lnTo>
                    <a:pt x="892403" y="9880"/>
                  </a:lnTo>
                  <a:lnTo>
                    <a:pt x="884999" y="9880"/>
                  </a:lnTo>
                  <a:lnTo>
                    <a:pt x="881824" y="25044"/>
                  </a:lnTo>
                  <a:lnTo>
                    <a:pt x="873353" y="25044"/>
                  </a:lnTo>
                  <a:lnTo>
                    <a:pt x="873353" y="33159"/>
                  </a:lnTo>
                  <a:lnTo>
                    <a:pt x="881113" y="33159"/>
                  </a:lnTo>
                  <a:lnTo>
                    <a:pt x="881113" y="77965"/>
                  </a:lnTo>
                  <a:lnTo>
                    <a:pt x="883335" y="87147"/>
                  </a:lnTo>
                  <a:lnTo>
                    <a:pt x="889088" y="91986"/>
                  </a:lnTo>
                  <a:lnTo>
                    <a:pt x="897039" y="93243"/>
                  </a:lnTo>
                  <a:lnTo>
                    <a:pt x="905802" y="91719"/>
                  </a:lnTo>
                  <a:lnTo>
                    <a:pt x="905802" y="83248"/>
                  </a:lnTo>
                  <a:close/>
                </a:path>
                <a:path w="1142364" h="117475">
                  <a:moveTo>
                    <a:pt x="971765" y="61023"/>
                  </a:moveTo>
                  <a:lnTo>
                    <a:pt x="971067" y="52209"/>
                  </a:lnTo>
                  <a:lnTo>
                    <a:pt x="970559" y="45656"/>
                  </a:lnTo>
                  <a:lnTo>
                    <a:pt x="965542" y="33870"/>
                  </a:lnTo>
                  <a:lnTo>
                    <a:pt x="964298" y="32854"/>
                  </a:lnTo>
                  <a:lnTo>
                    <a:pt x="960475" y="29756"/>
                  </a:lnTo>
                  <a:lnTo>
                    <a:pt x="960475" y="52209"/>
                  </a:lnTo>
                  <a:lnTo>
                    <a:pt x="924140" y="52209"/>
                  </a:lnTo>
                  <a:lnTo>
                    <a:pt x="924140" y="48336"/>
                  </a:lnTo>
                  <a:lnTo>
                    <a:pt x="925207" y="44805"/>
                  </a:lnTo>
                  <a:lnTo>
                    <a:pt x="926261" y="42329"/>
                  </a:lnTo>
                  <a:lnTo>
                    <a:pt x="935037" y="33604"/>
                  </a:lnTo>
                  <a:lnTo>
                    <a:pt x="946937" y="32854"/>
                  </a:lnTo>
                  <a:lnTo>
                    <a:pt x="957072" y="39306"/>
                  </a:lnTo>
                  <a:lnTo>
                    <a:pt x="960475" y="52209"/>
                  </a:lnTo>
                  <a:lnTo>
                    <a:pt x="960475" y="29756"/>
                  </a:lnTo>
                  <a:lnTo>
                    <a:pt x="956233" y="26301"/>
                  </a:lnTo>
                  <a:lnTo>
                    <a:pt x="942136" y="23634"/>
                  </a:lnTo>
                  <a:lnTo>
                    <a:pt x="928725" y="26009"/>
                  </a:lnTo>
                  <a:lnTo>
                    <a:pt x="919467" y="32854"/>
                  </a:lnTo>
                  <a:lnTo>
                    <a:pt x="914057" y="43726"/>
                  </a:lnTo>
                  <a:lnTo>
                    <a:pt x="912152" y="58204"/>
                  </a:lnTo>
                  <a:lnTo>
                    <a:pt x="913917" y="73088"/>
                  </a:lnTo>
                  <a:lnTo>
                    <a:pt x="919695" y="84175"/>
                  </a:lnTo>
                  <a:lnTo>
                    <a:pt x="929360" y="91097"/>
                  </a:lnTo>
                  <a:lnTo>
                    <a:pt x="942835" y="93484"/>
                  </a:lnTo>
                  <a:lnTo>
                    <a:pt x="952487" y="92392"/>
                  </a:lnTo>
                  <a:lnTo>
                    <a:pt x="960259" y="89242"/>
                  </a:lnTo>
                  <a:lnTo>
                    <a:pt x="964806" y="85369"/>
                  </a:lnTo>
                  <a:lnTo>
                    <a:pt x="966101" y="84251"/>
                  </a:lnTo>
                  <a:lnTo>
                    <a:pt x="970000" y="77609"/>
                  </a:lnTo>
                  <a:lnTo>
                    <a:pt x="960120" y="74790"/>
                  </a:lnTo>
                  <a:lnTo>
                    <a:pt x="958011" y="80784"/>
                  </a:lnTo>
                  <a:lnTo>
                    <a:pt x="952017" y="85369"/>
                  </a:lnTo>
                  <a:lnTo>
                    <a:pt x="924140" y="61023"/>
                  </a:lnTo>
                  <a:lnTo>
                    <a:pt x="971765" y="61023"/>
                  </a:lnTo>
                  <a:close/>
                </a:path>
                <a:path w="1142364" h="117475">
                  <a:moveTo>
                    <a:pt x="1075245" y="47663"/>
                  </a:moveTo>
                  <a:lnTo>
                    <a:pt x="1070648" y="30314"/>
                  </a:lnTo>
                  <a:lnTo>
                    <a:pt x="1055357" y="23634"/>
                  </a:lnTo>
                  <a:lnTo>
                    <a:pt x="1044422" y="23990"/>
                  </a:lnTo>
                  <a:lnTo>
                    <a:pt x="1038783" y="28930"/>
                  </a:lnTo>
                  <a:lnTo>
                    <a:pt x="1034897" y="36334"/>
                  </a:lnTo>
                  <a:lnTo>
                    <a:pt x="1028306" y="26708"/>
                  </a:lnTo>
                  <a:lnTo>
                    <a:pt x="1016292" y="23901"/>
                  </a:lnTo>
                  <a:lnTo>
                    <a:pt x="1004150" y="27305"/>
                  </a:lnTo>
                  <a:lnTo>
                    <a:pt x="997165" y="36334"/>
                  </a:lnTo>
                  <a:lnTo>
                    <a:pt x="996099" y="33515"/>
                  </a:lnTo>
                  <a:lnTo>
                    <a:pt x="996810" y="28575"/>
                  </a:lnTo>
                  <a:lnTo>
                    <a:pt x="996454" y="25044"/>
                  </a:lnTo>
                  <a:lnTo>
                    <a:pt x="985875" y="25044"/>
                  </a:lnTo>
                  <a:lnTo>
                    <a:pt x="986231" y="92062"/>
                  </a:lnTo>
                  <a:lnTo>
                    <a:pt x="997165" y="92062"/>
                  </a:lnTo>
                  <a:lnTo>
                    <a:pt x="997204" y="73279"/>
                  </a:lnTo>
                  <a:lnTo>
                    <a:pt x="996988" y="54190"/>
                  </a:lnTo>
                  <a:lnTo>
                    <a:pt x="1000734" y="39141"/>
                  </a:lnTo>
                  <a:lnTo>
                    <a:pt x="1012685" y="32461"/>
                  </a:lnTo>
                  <a:lnTo>
                    <a:pt x="1023264" y="31750"/>
                  </a:lnTo>
                  <a:lnTo>
                    <a:pt x="1025029" y="39154"/>
                  </a:lnTo>
                  <a:lnTo>
                    <a:pt x="1025029" y="92062"/>
                  </a:lnTo>
                  <a:lnTo>
                    <a:pt x="1035964" y="92062"/>
                  </a:lnTo>
                  <a:lnTo>
                    <a:pt x="1035951" y="73380"/>
                  </a:lnTo>
                  <a:lnTo>
                    <a:pt x="1035659" y="54190"/>
                  </a:lnTo>
                  <a:lnTo>
                    <a:pt x="1039380" y="39039"/>
                  </a:lnTo>
                  <a:lnTo>
                    <a:pt x="1051483" y="32461"/>
                  </a:lnTo>
                  <a:lnTo>
                    <a:pt x="1062062" y="32105"/>
                  </a:lnTo>
                  <a:lnTo>
                    <a:pt x="1063828" y="39154"/>
                  </a:lnTo>
                  <a:lnTo>
                    <a:pt x="1063828" y="92062"/>
                  </a:lnTo>
                  <a:lnTo>
                    <a:pt x="1074762" y="92062"/>
                  </a:lnTo>
                  <a:lnTo>
                    <a:pt x="1074762" y="70116"/>
                  </a:lnTo>
                  <a:lnTo>
                    <a:pt x="1075245" y="47663"/>
                  </a:lnTo>
                  <a:close/>
                </a:path>
                <a:path w="1142364" h="117475">
                  <a:moveTo>
                    <a:pt x="1141780" y="73367"/>
                  </a:moveTo>
                  <a:lnTo>
                    <a:pt x="1135367" y="59436"/>
                  </a:lnTo>
                  <a:lnTo>
                    <a:pt x="1122248" y="54190"/>
                  </a:lnTo>
                  <a:lnTo>
                    <a:pt x="1108392" y="50609"/>
                  </a:lnTo>
                  <a:lnTo>
                    <a:pt x="1099807" y="41630"/>
                  </a:lnTo>
                  <a:lnTo>
                    <a:pt x="1104595" y="34290"/>
                  </a:lnTo>
                  <a:lnTo>
                    <a:pt x="1114882" y="32105"/>
                  </a:lnTo>
                  <a:lnTo>
                    <a:pt x="1125296" y="34683"/>
                  </a:lnTo>
                  <a:lnTo>
                    <a:pt x="1130490" y="41630"/>
                  </a:lnTo>
                  <a:lnTo>
                    <a:pt x="1140726" y="40220"/>
                  </a:lnTo>
                  <a:lnTo>
                    <a:pt x="1139659" y="34569"/>
                  </a:lnTo>
                  <a:lnTo>
                    <a:pt x="1136484" y="30340"/>
                  </a:lnTo>
                  <a:lnTo>
                    <a:pt x="1132255" y="27876"/>
                  </a:lnTo>
                  <a:lnTo>
                    <a:pt x="1119378" y="24231"/>
                  </a:lnTo>
                  <a:lnTo>
                    <a:pt x="1104925" y="24955"/>
                  </a:lnTo>
                  <a:lnTo>
                    <a:pt x="1093368" y="30848"/>
                  </a:lnTo>
                  <a:lnTo>
                    <a:pt x="1089228" y="42684"/>
                  </a:lnTo>
                  <a:lnTo>
                    <a:pt x="1095971" y="56032"/>
                  </a:lnTo>
                  <a:lnTo>
                    <a:pt x="1109370" y="61074"/>
                  </a:lnTo>
                  <a:lnTo>
                    <a:pt x="1123099" y="64858"/>
                  </a:lnTo>
                  <a:lnTo>
                    <a:pt x="1130846" y="74434"/>
                  </a:lnTo>
                  <a:lnTo>
                    <a:pt x="1125499" y="82918"/>
                  </a:lnTo>
                  <a:lnTo>
                    <a:pt x="1113955" y="85140"/>
                  </a:lnTo>
                  <a:lnTo>
                    <a:pt x="1102220" y="82016"/>
                  </a:lnTo>
                  <a:lnTo>
                    <a:pt x="1096276" y="74434"/>
                  </a:lnTo>
                  <a:lnTo>
                    <a:pt x="1086396" y="76200"/>
                  </a:lnTo>
                  <a:lnTo>
                    <a:pt x="1096289" y="89446"/>
                  </a:lnTo>
                  <a:lnTo>
                    <a:pt x="1115542" y="93827"/>
                  </a:lnTo>
                  <a:lnTo>
                    <a:pt x="1134071" y="88696"/>
                  </a:lnTo>
                  <a:lnTo>
                    <a:pt x="1141780" y="73367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152150" y="5525440"/>
              <a:ext cx="1323340" cy="118745"/>
            </a:xfrm>
            <a:custGeom>
              <a:avLst/>
              <a:gdLst/>
              <a:ahLst/>
              <a:cxnLst/>
              <a:rect l="l" t="t" r="r" b="b"/>
              <a:pathLst>
                <a:path w="1323339" h="118745">
                  <a:moveTo>
                    <a:pt x="73723" y="109347"/>
                  </a:moveTo>
                  <a:lnTo>
                    <a:pt x="0" y="109347"/>
                  </a:lnTo>
                  <a:lnTo>
                    <a:pt x="0" y="117462"/>
                  </a:lnTo>
                  <a:lnTo>
                    <a:pt x="73723" y="117462"/>
                  </a:lnTo>
                  <a:lnTo>
                    <a:pt x="73723" y="109347"/>
                  </a:lnTo>
                  <a:close/>
                </a:path>
                <a:path w="1323339" h="118745">
                  <a:moveTo>
                    <a:pt x="135013" y="47002"/>
                  </a:moveTo>
                  <a:lnTo>
                    <a:pt x="129781" y="29870"/>
                  </a:lnTo>
                  <a:lnTo>
                    <a:pt x="113588" y="23634"/>
                  </a:lnTo>
                  <a:lnTo>
                    <a:pt x="102298" y="23990"/>
                  </a:lnTo>
                  <a:lnTo>
                    <a:pt x="95948" y="28575"/>
                  </a:lnTo>
                  <a:lnTo>
                    <a:pt x="92062" y="36334"/>
                  </a:lnTo>
                  <a:lnTo>
                    <a:pt x="91008" y="33515"/>
                  </a:lnTo>
                  <a:lnTo>
                    <a:pt x="91719" y="28575"/>
                  </a:lnTo>
                  <a:lnTo>
                    <a:pt x="91363" y="25044"/>
                  </a:lnTo>
                  <a:lnTo>
                    <a:pt x="80784" y="25044"/>
                  </a:lnTo>
                  <a:lnTo>
                    <a:pt x="81127" y="92075"/>
                  </a:lnTo>
                  <a:lnTo>
                    <a:pt x="92417" y="92075"/>
                  </a:lnTo>
                  <a:lnTo>
                    <a:pt x="92290" y="72885"/>
                  </a:lnTo>
                  <a:lnTo>
                    <a:pt x="92202" y="53670"/>
                  </a:lnTo>
                  <a:lnTo>
                    <a:pt x="96532" y="38747"/>
                  </a:lnTo>
                  <a:lnTo>
                    <a:pt x="109702" y="32461"/>
                  </a:lnTo>
                  <a:lnTo>
                    <a:pt x="120637" y="32105"/>
                  </a:lnTo>
                  <a:lnTo>
                    <a:pt x="123456" y="38455"/>
                  </a:lnTo>
                  <a:lnTo>
                    <a:pt x="123456" y="92075"/>
                  </a:lnTo>
                  <a:lnTo>
                    <a:pt x="134747" y="92075"/>
                  </a:lnTo>
                  <a:lnTo>
                    <a:pt x="134810" y="69570"/>
                  </a:lnTo>
                  <a:lnTo>
                    <a:pt x="135013" y="47002"/>
                  </a:lnTo>
                  <a:close/>
                </a:path>
                <a:path w="1323339" h="118745">
                  <a:moveTo>
                    <a:pt x="213410" y="84658"/>
                  </a:moveTo>
                  <a:lnTo>
                    <a:pt x="205994" y="86423"/>
                  </a:lnTo>
                  <a:lnTo>
                    <a:pt x="203174" y="82194"/>
                  </a:lnTo>
                  <a:lnTo>
                    <a:pt x="203314" y="79375"/>
                  </a:lnTo>
                  <a:lnTo>
                    <a:pt x="203415" y="77520"/>
                  </a:lnTo>
                  <a:lnTo>
                    <a:pt x="203530" y="58915"/>
                  </a:lnTo>
                  <a:lnTo>
                    <a:pt x="203530" y="46215"/>
                  </a:lnTo>
                  <a:lnTo>
                    <a:pt x="201790" y="36144"/>
                  </a:lnTo>
                  <a:lnTo>
                    <a:pt x="198920" y="32105"/>
                  </a:lnTo>
                  <a:lnTo>
                    <a:pt x="196786" y="29108"/>
                  </a:lnTo>
                  <a:lnTo>
                    <a:pt x="188798" y="24980"/>
                  </a:lnTo>
                  <a:lnTo>
                    <a:pt x="178130" y="23634"/>
                  </a:lnTo>
                  <a:lnTo>
                    <a:pt x="167792" y="24663"/>
                  </a:lnTo>
                  <a:lnTo>
                    <a:pt x="159702" y="27914"/>
                  </a:lnTo>
                  <a:lnTo>
                    <a:pt x="154127" y="33604"/>
                  </a:lnTo>
                  <a:lnTo>
                    <a:pt x="151320" y="41986"/>
                  </a:lnTo>
                  <a:lnTo>
                    <a:pt x="162966" y="43040"/>
                  </a:lnTo>
                  <a:lnTo>
                    <a:pt x="163322" y="34569"/>
                  </a:lnTo>
                  <a:lnTo>
                    <a:pt x="169316" y="32461"/>
                  </a:lnTo>
                  <a:lnTo>
                    <a:pt x="177774" y="32105"/>
                  </a:lnTo>
                  <a:lnTo>
                    <a:pt x="189064" y="32105"/>
                  </a:lnTo>
                  <a:lnTo>
                    <a:pt x="193306" y="38811"/>
                  </a:lnTo>
                  <a:lnTo>
                    <a:pt x="192239" y="51155"/>
                  </a:lnTo>
                  <a:lnTo>
                    <a:pt x="192239" y="58915"/>
                  </a:lnTo>
                  <a:lnTo>
                    <a:pt x="191414" y="69532"/>
                  </a:lnTo>
                  <a:lnTo>
                    <a:pt x="187477" y="77520"/>
                  </a:lnTo>
                  <a:lnTo>
                    <a:pt x="180632" y="82715"/>
                  </a:lnTo>
                  <a:lnTo>
                    <a:pt x="171081" y="85013"/>
                  </a:lnTo>
                  <a:lnTo>
                    <a:pt x="164020" y="85013"/>
                  </a:lnTo>
                  <a:lnTo>
                    <a:pt x="159791" y="80429"/>
                  </a:lnTo>
                  <a:lnTo>
                    <a:pt x="159791" y="73367"/>
                  </a:lnTo>
                  <a:lnTo>
                    <a:pt x="162725" y="64363"/>
                  </a:lnTo>
                  <a:lnTo>
                    <a:pt x="170332" y="60325"/>
                  </a:lnTo>
                  <a:lnTo>
                    <a:pt x="180771" y="59182"/>
                  </a:lnTo>
                  <a:lnTo>
                    <a:pt x="192239" y="58915"/>
                  </a:lnTo>
                  <a:lnTo>
                    <a:pt x="192239" y="51155"/>
                  </a:lnTo>
                  <a:lnTo>
                    <a:pt x="176072" y="51447"/>
                  </a:lnTo>
                  <a:lnTo>
                    <a:pt x="161861" y="53797"/>
                  </a:lnTo>
                  <a:lnTo>
                    <a:pt x="151815" y="60375"/>
                  </a:lnTo>
                  <a:lnTo>
                    <a:pt x="148145" y="73367"/>
                  </a:lnTo>
                  <a:lnTo>
                    <a:pt x="149567" y="81826"/>
                  </a:lnTo>
                  <a:lnTo>
                    <a:pt x="153619" y="88061"/>
                  </a:lnTo>
                  <a:lnTo>
                    <a:pt x="160058" y="91973"/>
                  </a:lnTo>
                  <a:lnTo>
                    <a:pt x="168605" y="93484"/>
                  </a:lnTo>
                  <a:lnTo>
                    <a:pt x="177114" y="92468"/>
                  </a:lnTo>
                  <a:lnTo>
                    <a:pt x="183515" y="89331"/>
                  </a:lnTo>
                  <a:lnTo>
                    <a:pt x="188163" y="85013"/>
                  </a:lnTo>
                  <a:lnTo>
                    <a:pt x="188455" y="84747"/>
                  </a:lnTo>
                  <a:lnTo>
                    <a:pt x="192595" y="79375"/>
                  </a:lnTo>
                  <a:lnTo>
                    <a:pt x="194017" y="86652"/>
                  </a:lnTo>
                  <a:lnTo>
                    <a:pt x="198640" y="91097"/>
                  </a:lnTo>
                  <a:lnTo>
                    <a:pt x="205447" y="92760"/>
                  </a:lnTo>
                  <a:lnTo>
                    <a:pt x="213410" y="91719"/>
                  </a:lnTo>
                  <a:lnTo>
                    <a:pt x="213410" y="86423"/>
                  </a:lnTo>
                  <a:lnTo>
                    <a:pt x="213410" y="84658"/>
                  </a:lnTo>
                  <a:close/>
                </a:path>
                <a:path w="1323339" h="118745">
                  <a:moveTo>
                    <a:pt x="311238" y="47663"/>
                  </a:moveTo>
                  <a:lnTo>
                    <a:pt x="306641" y="30314"/>
                  </a:lnTo>
                  <a:lnTo>
                    <a:pt x="291363" y="23634"/>
                  </a:lnTo>
                  <a:lnTo>
                    <a:pt x="280428" y="23990"/>
                  </a:lnTo>
                  <a:lnTo>
                    <a:pt x="274777" y="28930"/>
                  </a:lnTo>
                  <a:lnTo>
                    <a:pt x="270903" y="36334"/>
                  </a:lnTo>
                  <a:lnTo>
                    <a:pt x="264312" y="26708"/>
                  </a:lnTo>
                  <a:lnTo>
                    <a:pt x="252298" y="23901"/>
                  </a:lnTo>
                  <a:lnTo>
                    <a:pt x="240144" y="27305"/>
                  </a:lnTo>
                  <a:lnTo>
                    <a:pt x="233159" y="36334"/>
                  </a:lnTo>
                  <a:lnTo>
                    <a:pt x="232105" y="33515"/>
                  </a:lnTo>
                  <a:lnTo>
                    <a:pt x="232803" y="28575"/>
                  </a:lnTo>
                  <a:lnTo>
                    <a:pt x="232448" y="25044"/>
                  </a:lnTo>
                  <a:lnTo>
                    <a:pt x="221869" y="25044"/>
                  </a:lnTo>
                  <a:lnTo>
                    <a:pt x="222224" y="92075"/>
                  </a:lnTo>
                  <a:lnTo>
                    <a:pt x="233159" y="92075"/>
                  </a:lnTo>
                  <a:lnTo>
                    <a:pt x="233197" y="73279"/>
                  </a:lnTo>
                  <a:lnTo>
                    <a:pt x="232981" y="54190"/>
                  </a:lnTo>
                  <a:lnTo>
                    <a:pt x="236728" y="39141"/>
                  </a:lnTo>
                  <a:lnTo>
                    <a:pt x="248678" y="32461"/>
                  </a:lnTo>
                  <a:lnTo>
                    <a:pt x="259257" y="31750"/>
                  </a:lnTo>
                  <a:lnTo>
                    <a:pt x="261023" y="39154"/>
                  </a:lnTo>
                  <a:lnTo>
                    <a:pt x="261023" y="92075"/>
                  </a:lnTo>
                  <a:lnTo>
                    <a:pt x="271957" y="92075"/>
                  </a:lnTo>
                  <a:lnTo>
                    <a:pt x="271957" y="73380"/>
                  </a:lnTo>
                  <a:lnTo>
                    <a:pt x="271653" y="54190"/>
                  </a:lnTo>
                  <a:lnTo>
                    <a:pt x="275386" y="39039"/>
                  </a:lnTo>
                  <a:lnTo>
                    <a:pt x="287477" y="32461"/>
                  </a:lnTo>
                  <a:lnTo>
                    <a:pt x="298056" y="32105"/>
                  </a:lnTo>
                  <a:lnTo>
                    <a:pt x="299821" y="39154"/>
                  </a:lnTo>
                  <a:lnTo>
                    <a:pt x="299821" y="92075"/>
                  </a:lnTo>
                  <a:lnTo>
                    <a:pt x="310756" y="92075"/>
                  </a:lnTo>
                  <a:lnTo>
                    <a:pt x="310756" y="70116"/>
                  </a:lnTo>
                  <a:lnTo>
                    <a:pt x="311238" y="47663"/>
                  </a:lnTo>
                  <a:close/>
                </a:path>
                <a:path w="1323339" h="118745">
                  <a:moveTo>
                    <a:pt x="383781" y="61023"/>
                  </a:moveTo>
                  <a:lnTo>
                    <a:pt x="372491" y="29756"/>
                  </a:lnTo>
                  <a:lnTo>
                    <a:pt x="372491" y="52209"/>
                  </a:lnTo>
                  <a:lnTo>
                    <a:pt x="336156" y="52209"/>
                  </a:lnTo>
                  <a:lnTo>
                    <a:pt x="336156" y="48336"/>
                  </a:lnTo>
                  <a:lnTo>
                    <a:pt x="337210" y="44805"/>
                  </a:lnTo>
                  <a:lnTo>
                    <a:pt x="338277" y="42329"/>
                  </a:lnTo>
                  <a:lnTo>
                    <a:pt x="347040" y="33604"/>
                  </a:lnTo>
                  <a:lnTo>
                    <a:pt x="358952" y="32854"/>
                  </a:lnTo>
                  <a:lnTo>
                    <a:pt x="369074" y="39306"/>
                  </a:lnTo>
                  <a:lnTo>
                    <a:pt x="372491" y="52209"/>
                  </a:lnTo>
                  <a:lnTo>
                    <a:pt x="372491" y="29756"/>
                  </a:lnTo>
                  <a:lnTo>
                    <a:pt x="368249" y="26301"/>
                  </a:lnTo>
                  <a:lnTo>
                    <a:pt x="354139" y="23634"/>
                  </a:lnTo>
                  <a:lnTo>
                    <a:pt x="340728" y="26009"/>
                  </a:lnTo>
                  <a:lnTo>
                    <a:pt x="331482" y="32854"/>
                  </a:lnTo>
                  <a:lnTo>
                    <a:pt x="326072" y="43726"/>
                  </a:lnTo>
                  <a:lnTo>
                    <a:pt x="324167" y="58204"/>
                  </a:lnTo>
                  <a:lnTo>
                    <a:pt x="325932" y="73088"/>
                  </a:lnTo>
                  <a:lnTo>
                    <a:pt x="331698" y="84175"/>
                  </a:lnTo>
                  <a:lnTo>
                    <a:pt x="341376" y="91097"/>
                  </a:lnTo>
                  <a:lnTo>
                    <a:pt x="354850" y="93484"/>
                  </a:lnTo>
                  <a:lnTo>
                    <a:pt x="364502" y="92392"/>
                  </a:lnTo>
                  <a:lnTo>
                    <a:pt x="372262" y="89242"/>
                  </a:lnTo>
                  <a:lnTo>
                    <a:pt x="376809" y="85369"/>
                  </a:lnTo>
                  <a:lnTo>
                    <a:pt x="378117" y="84251"/>
                  </a:lnTo>
                  <a:lnTo>
                    <a:pt x="382016" y="77609"/>
                  </a:lnTo>
                  <a:lnTo>
                    <a:pt x="372135" y="74790"/>
                  </a:lnTo>
                  <a:lnTo>
                    <a:pt x="370014" y="80784"/>
                  </a:lnTo>
                  <a:lnTo>
                    <a:pt x="364020" y="85369"/>
                  </a:lnTo>
                  <a:lnTo>
                    <a:pt x="336156" y="61023"/>
                  </a:lnTo>
                  <a:lnTo>
                    <a:pt x="383781" y="61023"/>
                  </a:lnTo>
                  <a:close/>
                </a:path>
                <a:path w="1323339" h="118745">
                  <a:moveTo>
                    <a:pt x="579577" y="4597"/>
                  </a:moveTo>
                  <a:lnTo>
                    <a:pt x="566889" y="4597"/>
                  </a:lnTo>
                  <a:lnTo>
                    <a:pt x="537603" y="81483"/>
                  </a:lnTo>
                  <a:lnTo>
                    <a:pt x="508330" y="4597"/>
                  </a:lnTo>
                  <a:lnTo>
                    <a:pt x="495985" y="4597"/>
                  </a:lnTo>
                  <a:lnTo>
                    <a:pt x="531609" y="92075"/>
                  </a:lnTo>
                  <a:lnTo>
                    <a:pt x="543610" y="92075"/>
                  </a:lnTo>
                  <a:lnTo>
                    <a:pt x="579577" y="4597"/>
                  </a:lnTo>
                  <a:close/>
                </a:path>
                <a:path w="1323339" h="118745">
                  <a:moveTo>
                    <a:pt x="654710" y="92075"/>
                  </a:moveTo>
                  <a:lnTo>
                    <a:pt x="644575" y="66675"/>
                  </a:lnTo>
                  <a:lnTo>
                    <a:pt x="640778" y="57150"/>
                  </a:lnTo>
                  <a:lnTo>
                    <a:pt x="629323" y="28473"/>
                  </a:lnTo>
                  <a:lnTo>
                    <a:pt x="629323" y="57150"/>
                  </a:lnTo>
                  <a:lnTo>
                    <a:pt x="596519" y="57150"/>
                  </a:lnTo>
                  <a:lnTo>
                    <a:pt x="600684" y="46494"/>
                  </a:lnTo>
                  <a:lnTo>
                    <a:pt x="605028" y="35979"/>
                  </a:lnTo>
                  <a:lnTo>
                    <a:pt x="609168" y="25209"/>
                  </a:lnTo>
                  <a:lnTo>
                    <a:pt x="612736" y="13766"/>
                  </a:lnTo>
                  <a:lnTo>
                    <a:pt x="629323" y="57150"/>
                  </a:lnTo>
                  <a:lnTo>
                    <a:pt x="629323" y="28473"/>
                  </a:lnTo>
                  <a:lnTo>
                    <a:pt x="623455" y="13766"/>
                  </a:lnTo>
                  <a:lnTo>
                    <a:pt x="619798" y="4597"/>
                  </a:lnTo>
                  <a:lnTo>
                    <a:pt x="606386" y="4597"/>
                  </a:lnTo>
                  <a:lnTo>
                    <a:pt x="570763" y="92075"/>
                  </a:lnTo>
                  <a:lnTo>
                    <a:pt x="583107" y="92075"/>
                  </a:lnTo>
                  <a:lnTo>
                    <a:pt x="592988" y="66675"/>
                  </a:lnTo>
                  <a:lnTo>
                    <a:pt x="632841" y="66675"/>
                  </a:lnTo>
                  <a:lnTo>
                    <a:pt x="642721" y="92075"/>
                  </a:lnTo>
                  <a:lnTo>
                    <a:pt x="654710" y="92075"/>
                  </a:lnTo>
                  <a:close/>
                </a:path>
                <a:path w="1323339" h="118745">
                  <a:moveTo>
                    <a:pt x="740778" y="92075"/>
                  </a:moveTo>
                  <a:lnTo>
                    <a:pt x="717016" y="55740"/>
                  </a:lnTo>
                  <a:lnTo>
                    <a:pt x="716089" y="54330"/>
                  </a:lnTo>
                  <a:lnTo>
                    <a:pt x="724852" y="51612"/>
                  </a:lnTo>
                  <a:lnTo>
                    <a:pt x="731380" y="46659"/>
                  </a:lnTo>
                  <a:lnTo>
                    <a:pt x="735634" y="39293"/>
                  </a:lnTo>
                  <a:lnTo>
                    <a:pt x="737247" y="29641"/>
                  </a:lnTo>
                  <a:lnTo>
                    <a:pt x="731418" y="14020"/>
                  </a:lnTo>
                  <a:lnTo>
                    <a:pt x="730732" y="12179"/>
                  </a:lnTo>
                  <a:lnTo>
                    <a:pt x="725614" y="10172"/>
                  </a:lnTo>
                  <a:lnTo>
                    <a:pt x="725614" y="29984"/>
                  </a:lnTo>
                  <a:lnTo>
                    <a:pt x="721042" y="41402"/>
                  </a:lnTo>
                  <a:lnTo>
                    <a:pt x="709383" y="45948"/>
                  </a:lnTo>
                  <a:lnTo>
                    <a:pt x="695071" y="46609"/>
                  </a:lnTo>
                  <a:lnTo>
                    <a:pt x="677291" y="46570"/>
                  </a:lnTo>
                  <a:lnTo>
                    <a:pt x="677291" y="14109"/>
                  </a:lnTo>
                  <a:lnTo>
                    <a:pt x="693318" y="14020"/>
                  </a:lnTo>
                  <a:lnTo>
                    <a:pt x="708990" y="14376"/>
                  </a:lnTo>
                  <a:lnTo>
                    <a:pt x="720890" y="18580"/>
                  </a:lnTo>
                  <a:lnTo>
                    <a:pt x="725614" y="29984"/>
                  </a:lnTo>
                  <a:lnTo>
                    <a:pt x="725614" y="10172"/>
                  </a:lnTo>
                  <a:lnTo>
                    <a:pt x="713359" y="5346"/>
                  </a:lnTo>
                  <a:lnTo>
                    <a:pt x="690029" y="4381"/>
                  </a:lnTo>
                  <a:lnTo>
                    <a:pt x="665645" y="4597"/>
                  </a:lnTo>
                  <a:lnTo>
                    <a:pt x="665645" y="92075"/>
                  </a:lnTo>
                  <a:lnTo>
                    <a:pt x="677291" y="92075"/>
                  </a:lnTo>
                  <a:lnTo>
                    <a:pt x="677291" y="55740"/>
                  </a:lnTo>
                  <a:lnTo>
                    <a:pt x="704443" y="55740"/>
                  </a:lnTo>
                  <a:lnTo>
                    <a:pt x="727379" y="92075"/>
                  </a:lnTo>
                  <a:lnTo>
                    <a:pt x="740778" y="92075"/>
                  </a:lnTo>
                  <a:close/>
                </a:path>
                <a:path w="1323339" h="118745">
                  <a:moveTo>
                    <a:pt x="833196" y="70205"/>
                  </a:moveTo>
                  <a:lnTo>
                    <a:pt x="823671" y="65265"/>
                  </a:lnTo>
                  <a:lnTo>
                    <a:pt x="819124" y="72288"/>
                  </a:lnTo>
                  <a:lnTo>
                    <a:pt x="813485" y="78130"/>
                  </a:lnTo>
                  <a:lnTo>
                    <a:pt x="806069" y="82130"/>
                  </a:lnTo>
                  <a:lnTo>
                    <a:pt x="796163" y="83604"/>
                  </a:lnTo>
                  <a:lnTo>
                    <a:pt x="782320" y="81013"/>
                  </a:lnTo>
                  <a:lnTo>
                    <a:pt x="772528" y="73723"/>
                  </a:lnTo>
                  <a:lnTo>
                    <a:pt x="766699" y="62471"/>
                  </a:lnTo>
                  <a:lnTo>
                    <a:pt x="764768" y="47980"/>
                  </a:lnTo>
                  <a:lnTo>
                    <a:pt x="766635" y="33743"/>
                  </a:lnTo>
                  <a:lnTo>
                    <a:pt x="772312" y="22707"/>
                  </a:lnTo>
                  <a:lnTo>
                    <a:pt x="781875" y="15582"/>
                  </a:lnTo>
                  <a:lnTo>
                    <a:pt x="795451" y="13055"/>
                  </a:lnTo>
                  <a:lnTo>
                    <a:pt x="804633" y="14147"/>
                  </a:lnTo>
                  <a:lnTo>
                    <a:pt x="812038" y="17284"/>
                  </a:lnTo>
                  <a:lnTo>
                    <a:pt x="817575" y="22288"/>
                  </a:lnTo>
                  <a:lnTo>
                    <a:pt x="821207" y="28930"/>
                  </a:lnTo>
                  <a:lnTo>
                    <a:pt x="832485" y="25044"/>
                  </a:lnTo>
                  <a:lnTo>
                    <a:pt x="829665" y="17995"/>
                  </a:lnTo>
                  <a:lnTo>
                    <a:pt x="825436" y="12001"/>
                  </a:lnTo>
                  <a:lnTo>
                    <a:pt x="818730" y="8826"/>
                  </a:lnTo>
                  <a:lnTo>
                    <a:pt x="795032" y="3530"/>
                  </a:lnTo>
                  <a:lnTo>
                    <a:pt x="773315" y="9093"/>
                  </a:lnTo>
                  <a:lnTo>
                    <a:pt x="757821" y="24295"/>
                  </a:lnTo>
                  <a:lnTo>
                    <a:pt x="752779" y="47980"/>
                  </a:lnTo>
                  <a:lnTo>
                    <a:pt x="756069" y="66840"/>
                  </a:lnTo>
                  <a:lnTo>
                    <a:pt x="764057" y="81178"/>
                  </a:lnTo>
                  <a:lnTo>
                    <a:pt x="777074" y="90284"/>
                  </a:lnTo>
                  <a:lnTo>
                    <a:pt x="795451" y="93484"/>
                  </a:lnTo>
                  <a:lnTo>
                    <a:pt x="808786" y="91732"/>
                  </a:lnTo>
                  <a:lnTo>
                    <a:pt x="819353" y="86868"/>
                  </a:lnTo>
                  <a:lnTo>
                    <a:pt x="827392" y="79489"/>
                  </a:lnTo>
                  <a:lnTo>
                    <a:pt x="833196" y="70205"/>
                  </a:lnTo>
                  <a:close/>
                </a:path>
                <a:path w="1323339" h="118745">
                  <a:moveTo>
                    <a:pt x="919264" y="4597"/>
                  </a:moveTo>
                  <a:lnTo>
                    <a:pt x="907275" y="4597"/>
                  </a:lnTo>
                  <a:lnTo>
                    <a:pt x="907275" y="41630"/>
                  </a:lnTo>
                  <a:lnTo>
                    <a:pt x="860005" y="41630"/>
                  </a:lnTo>
                  <a:lnTo>
                    <a:pt x="860005" y="4597"/>
                  </a:lnTo>
                  <a:lnTo>
                    <a:pt x="848360" y="4597"/>
                  </a:lnTo>
                  <a:lnTo>
                    <a:pt x="848360" y="92075"/>
                  </a:lnTo>
                  <a:lnTo>
                    <a:pt x="860005" y="92075"/>
                  </a:lnTo>
                  <a:lnTo>
                    <a:pt x="860005" y="51498"/>
                  </a:lnTo>
                  <a:lnTo>
                    <a:pt x="907275" y="51498"/>
                  </a:lnTo>
                  <a:lnTo>
                    <a:pt x="907275" y="92075"/>
                  </a:lnTo>
                  <a:lnTo>
                    <a:pt x="919264" y="92075"/>
                  </a:lnTo>
                  <a:lnTo>
                    <a:pt x="919264" y="4597"/>
                  </a:lnTo>
                  <a:close/>
                </a:path>
                <a:path w="1323339" h="118745">
                  <a:moveTo>
                    <a:pt x="1013447" y="92075"/>
                  </a:moveTo>
                  <a:lnTo>
                    <a:pt x="1003300" y="66675"/>
                  </a:lnTo>
                  <a:lnTo>
                    <a:pt x="999502" y="57150"/>
                  </a:lnTo>
                  <a:lnTo>
                    <a:pt x="988047" y="28473"/>
                  </a:lnTo>
                  <a:lnTo>
                    <a:pt x="988047" y="57150"/>
                  </a:lnTo>
                  <a:lnTo>
                    <a:pt x="955243" y="57150"/>
                  </a:lnTo>
                  <a:lnTo>
                    <a:pt x="959408" y="46494"/>
                  </a:lnTo>
                  <a:lnTo>
                    <a:pt x="963752" y="35979"/>
                  </a:lnTo>
                  <a:lnTo>
                    <a:pt x="967892" y="25209"/>
                  </a:lnTo>
                  <a:lnTo>
                    <a:pt x="971461" y="13766"/>
                  </a:lnTo>
                  <a:lnTo>
                    <a:pt x="988047" y="57150"/>
                  </a:lnTo>
                  <a:lnTo>
                    <a:pt x="988047" y="28473"/>
                  </a:lnTo>
                  <a:lnTo>
                    <a:pt x="982179" y="13766"/>
                  </a:lnTo>
                  <a:lnTo>
                    <a:pt x="978522" y="4597"/>
                  </a:lnTo>
                  <a:lnTo>
                    <a:pt x="965111" y="4597"/>
                  </a:lnTo>
                  <a:lnTo>
                    <a:pt x="929487" y="92075"/>
                  </a:lnTo>
                  <a:lnTo>
                    <a:pt x="941832" y="92075"/>
                  </a:lnTo>
                  <a:lnTo>
                    <a:pt x="951712" y="66675"/>
                  </a:lnTo>
                  <a:lnTo>
                    <a:pt x="991577" y="66675"/>
                  </a:lnTo>
                  <a:lnTo>
                    <a:pt x="1001445" y="92075"/>
                  </a:lnTo>
                  <a:lnTo>
                    <a:pt x="1013447" y="92075"/>
                  </a:lnTo>
                  <a:close/>
                </a:path>
                <a:path w="1323339" h="118745">
                  <a:moveTo>
                    <a:pt x="1099502" y="92075"/>
                  </a:moveTo>
                  <a:lnTo>
                    <a:pt x="1075740" y="55740"/>
                  </a:lnTo>
                  <a:lnTo>
                    <a:pt x="1074813" y="54330"/>
                  </a:lnTo>
                  <a:lnTo>
                    <a:pt x="1083576" y="51612"/>
                  </a:lnTo>
                  <a:lnTo>
                    <a:pt x="1090104" y="46659"/>
                  </a:lnTo>
                  <a:lnTo>
                    <a:pt x="1094359" y="39293"/>
                  </a:lnTo>
                  <a:lnTo>
                    <a:pt x="1095984" y="29641"/>
                  </a:lnTo>
                  <a:lnTo>
                    <a:pt x="1090142" y="14020"/>
                  </a:lnTo>
                  <a:lnTo>
                    <a:pt x="1089456" y="12179"/>
                  </a:lnTo>
                  <a:lnTo>
                    <a:pt x="1084338" y="10172"/>
                  </a:lnTo>
                  <a:lnTo>
                    <a:pt x="1084338" y="29984"/>
                  </a:lnTo>
                  <a:lnTo>
                    <a:pt x="1079766" y="41402"/>
                  </a:lnTo>
                  <a:lnTo>
                    <a:pt x="1068108" y="45948"/>
                  </a:lnTo>
                  <a:lnTo>
                    <a:pt x="1053807" y="46609"/>
                  </a:lnTo>
                  <a:lnTo>
                    <a:pt x="1036015" y="46570"/>
                  </a:lnTo>
                  <a:lnTo>
                    <a:pt x="1036015" y="14109"/>
                  </a:lnTo>
                  <a:lnTo>
                    <a:pt x="1052042" y="14020"/>
                  </a:lnTo>
                  <a:lnTo>
                    <a:pt x="1067714" y="14376"/>
                  </a:lnTo>
                  <a:lnTo>
                    <a:pt x="1079614" y="18580"/>
                  </a:lnTo>
                  <a:lnTo>
                    <a:pt x="1084338" y="29984"/>
                  </a:lnTo>
                  <a:lnTo>
                    <a:pt x="1084338" y="10172"/>
                  </a:lnTo>
                  <a:lnTo>
                    <a:pt x="1072083" y="5346"/>
                  </a:lnTo>
                  <a:lnTo>
                    <a:pt x="1048753" y="4381"/>
                  </a:lnTo>
                  <a:lnTo>
                    <a:pt x="1024369" y="4597"/>
                  </a:lnTo>
                  <a:lnTo>
                    <a:pt x="1024369" y="92075"/>
                  </a:lnTo>
                  <a:lnTo>
                    <a:pt x="1036015" y="92075"/>
                  </a:lnTo>
                  <a:lnTo>
                    <a:pt x="1036015" y="55740"/>
                  </a:lnTo>
                  <a:lnTo>
                    <a:pt x="1063180" y="55740"/>
                  </a:lnTo>
                  <a:lnTo>
                    <a:pt x="1086104" y="92075"/>
                  </a:lnTo>
                  <a:lnTo>
                    <a:pt x="1099502" y="92075"/>
                  </a:lnTo>
                  <a:close/>
                </a:path>
                <a:path w="1323339" h="118745">
                  <a:moveTo>
                    <a:pt x="1146771" y="0"/>
                  </a:moveTo>
                  <a:lnTo>
                    <a:pt x="1135837" y="0"/>
                  </a:lnTo>
                  <a:lnTo>
                    <a:pt x="1126744" y="11544"/>
                  </a:lnTo>
                  <a:lnTo>
                    <a:pt x="1119479" y="24828"/>
                  </a:lnTo>
                  <a:lnTo>
                    <a:pt x="1114653" y="40436"/>
                  </a:lnTo>
                  <a:lnTo>
                    <a:pt x="1112913" y="58915"/>
                  </a:lnTo>
                  <a:lnTo>
                    <a:pt x="1114602" y="77597"/>
                  </a:lnTo>
                  <a:lnTo>
                    <a:pt x="1119352" y="93345"/>
                  </a:lnTo>
                  <a:lnTo>
                    <a:pt x="1126604" y="106781"/>
                  </a:lnTo>
                  <a:lnTo>
                    <a:pt x="1135837" y="118529"/>
                  </a:lnTo>
                  <a:lnTo>
                    <a:pt x="1146771" y="118529"/>
                  </a:lnTo>
                  <a:lnTo>
                    <a:pt x="1137589" y="106934"/>
                  </a:lnTo>
                  <a:lnTo>
                    <a:pt x="1130465" y="93522"/>
                  </a:lnTo>
                  <a:lnTo>
                    <a:pt x="1125842" y="77800"/>
                  </a:lnTo>
                  <a:lnTo>
                    <a:pt x="1124204" y="59270"/>
                  </a:lnTo>
                  <a:lnTo>
                    <a:pt x="1125842" y="40728"/>
                  </a:lnTo>
                  <a:lnTo>
                    <a:pt x="1130465" y="25006"/>
                  </a:lnTo>
                  <a:lnTo>
                    <a:pt x="1137589" y="11595"/>
                  </a:lnTo>
                  <a:lnTo>
                    <a:pt x="1146771" y="0"/>
                  </a:lnTo>
                  <a:close/>
                </a:path>
                <a:path w="1323339" h="118745">
                  <a:moveTo>
                    <a:pt x="1212024" y="68084"/>
                  </a:moveTo>
                  <a:lnTo>
                    <a:pt x="1210462" y="59321"/>
                  </a:lnTo>
                  <a:lnTo>
                    <a:pt x="1206169" y="53314"/>
                  </a:lnTo>
                  <a:lnTo>
                    <a:pt x="1199680" y="49479"/>
                  </a:lnTo>
                  <a:lnTo>
                    <a:pt x="1191564" y="47269"/>
                  </a:lnTo>
                  <a:lnTo>
                    <a:pt x="1199045" y="44767"/>
                  </a:lnTo>
                  <a:lnTo>
                    <a:pt x="1204836" y="40703"/>
                  </a:lnTo>
                  <a:lnTo>
                    <a:pt x="1208582" y="34721"/>
                  </a:lnTo>
                  <a:lnTo>
                    <a:pt x="1209916" y="26466"/>
                  </a:lnTo>
                  <a:lnTo>
                    <a:pt x="1207935" y="16281"/>
                  </a:lnTo>
                  <a:lnTo>
                    <a:pt x="1202321" y="9042"/>
                  </a:lnTo>
                  <a:lnTo>
                    <a:pt x="1193546" y="4787"/>
                  </a:lnTo>
                  <a:lnTo>
                    <a:pt x="1182039" y="3530"/>
                  </a:lnTo>
                  <a:lnTo>
                    <a:pt x="1171028" y="5130"/>
                  </a:lnTo>
                  <a:lnTo>
                    <a:pt x="1162469" y="9398"/>
                  </a:lnTo>
                  <a:lnTo>
                    <a:pt x="1156550" y="16383"/>
                  </a:lnTo>
                  <a:lnTo>
                    <a:pt x="1153477" y="26111"/>
                  </a:lnTo>
                  <a:lnTo>
                    <a:pt x="1164767" y="27165"/>
                  </a:lnTo>
                  <a:lnTo>
                    <a:pt x="1165466" y="17995"/>
                  </a:lnTo>
                  <a:lnTo>
                    <a:pt x="1172171" y="12700"/>
                  </a:lnTo>
                  <a:lnTo>
                    <a:pt x="1192276" y="12700"/>
                  </a:lnTo>
                  <a:lnTo>
                    <a:pt x="1198270" y="18351"/>
                  </a:lnTo>
                  <a:lnTo>
                    <a:pt x="1198270" y="27876"/>
                  </a:lnTo>
                  <a:lnTo>
                    <a:pt x="1196238" y="35890"/>
                  </a:lnTo>
                  <a:lnTo>
                    <a:pt x="1190726" y="40436"/>
                  </a:lnTo>
                  <a:lnTo>
                    <a:pt x="1182649" y="42405"/>
                  </a:lnTo>
                  <a:lnTo>
                    <a:pt x="1172870" y="42684"/>
                  </a:lnTo>
                  <a:lnTo>
                    <a:pt x="1172870" y="52565"/>
                  </a:lnTo>
                  <a:lnTo>
                    <a:pt x="1183627" y="52603"/>
                  </a:lnTo>
                  <a:lnTo>
                    <a:pt x="1192491" y="54724"/>
                  </a:lnTo>
                  <a:lnTo>
                    <a:pt x="1198524" y="59563"/>
                  </a:lnTo>
                  <a:lnTo>
                    <a:pt x="1200746" y="67729"/>
                  </a:lnTo>
                  <a:lnTo>
                    <a:pt x="1200746" y="78663"/>
                  </a:lnTo>
                  <a:lnTo>
                    <a:pt x="1193685" y="83959"/>
                  </a:lnTo>
                  <a:lnTo>
                    <a:pt x="1170762" y="83959"/>
                  </a:lnTo>
                  <a:lnTo>
                    <a:pt x="1165466" y="77965"/>
                  </a:lnTo>
                  <a:lnTo>
                    <a:pt x="1163345" y="68440"/>
                  </a:lnTo>
                  <a:lnTo>
                    <a:pt x="1152067" y="69494"/>
                  </a:lnTo>
                  <a:lnTo>
                    <a:pt x="1186408" y="93167"/>
                  </a:lnTo>
                  <a:lnTo>
                    <a:pt x="1204226" y="85902"/>
                  </a:lnTo>
                  <a:lnTo>
                    <a:pt x="1212024" y="68084"/>
                  </a:lnTo>
                  <a:close/>
                </a:path>
                <a:path w="1323339" h="118745">
                  <a:moveTo>
                    <a:pt x="1283284" y="48336"/>
                  </a:moveTo>
                  <a:lnTo>
                    <a:pt x="1281963" y="30619"/>
                  </a:lnTo>
                  <a:lnTo>
                    <a:pt x="1277277" y="16408"/>
                  </a:lnTo>
                  <a:lnTo>
                    <a:pt x="1273340" y="12357"/>
                  </a:lnTo>
                  <a:lnTo>
                    <a:pt x="1271993" y="10972"/>
                  </a:lnTo>
                  <a:lnTo>
                    <a:pt x="1271993" y="48336"/>
                  </a:lnTo>
                  <a:lnTo>
                    <a:pt x="1271346" y="61836"/>
                  </a:lnTo>
                  <a:lnTo>
                    <a:pt x="1268679" y="73329"/>
                  </a:lnTo>
                  <a:lnTo>
                    <a:pt x="1262913" y="81318"/>
                  </a:lnTo>
                  <a:lnTo>
                    <a:pt x="1252943" y="84302"/>
                  </a:lnTo>
                  <a:lnTo>
                    <a:pt x="1242682" y="81318"/>
                  </a:lnTo>
                  <a:lnTo>
                    <a:pt x="1236941" y="73329"/>
                  </a:lnTo>
                  <a:lnTo>
                    <a:pt x="1234440" y="61836"/>
                  </a:lnTo>
                  <a:lnTo>
                    <a:pt x="1233893" y="48336"/>
                  </a:lnTo>
                  <a:lnTo>
                    <a:pt x="1234401" y="34671"/>
                  </a:lnTo>
                  <a:lnTo>
                    <a:pt x="1236853" y="23202"/>
                  </a:lnTo>
                  <a:lnTo>
                    <a:pt x="1242682" y="15290"/>
                  </a:lnTo>
                  <a:lnTo>
                    <a:pt x="1253299" y="12357"/>
                  </a:lnTo>
                  <a:lnTo>
                    <a:pt x="1263510" y="15341"/>
                  </a:lnTo>
                  <a:lnTo>
                    <a:pt x="1269123" y="23329"/>
                  </a:lnTo>
                  <a:lnTo>
                    <a:pt x="1271498" y="34823"/>
                  </a:lnTo>
                  <a:lnTo>
                    <a:pt x="1271993" y="48336"/>
                  </a:lnTo>
                  <a:lnTo>
                    <a:pt x="1271993" y="10972"/>
                  </a:lnTo>
                  <a:lnTo>
                    <a:pt x="1268095" y="6959"/>
                  </a:lnTo>
                  <a:lnTo>
                    <a:pt x="1253299" y="3530"/>
                  </a:lnTo>
                  <a:lnTo>
                    <a:pt x="1238084" y="6908"/>
                  </a:lnTo>
                  <a:lnTo>
                    <a:pt x="1228699" y="16281"/>
                  </a:lnTo>
                  <a:lnTo>
                    <a:pt x="1223937" y="30467"/>
                  </a:lnTo>
                  <a:lnTo>
                    <a:pt x="1222603" y="48336"/>
                  </a:lnTo>
                  <a:lnTo>
                    <a:pt x="1224026" y="66103"/>
                  </a:lnTo>
                  <a:lnTo>
                    <a:pt x="1228915" y="80429"/>
                  </a:lnTo>
                  <a:lnTo>
                    <a:pt x="1238237" y="89992"/>
                  </a:lnTo>
                  <a:lnTo>
                    <a:pt x="1252943" y="93484"/>
                  </a:lnTo>
                  <a:lnTo>
                    <a:pt x="1267510" y="89992"/>
                  </a:lnTo>
                  <a:lnTo>
                    <a:pt x="1273060" y="84302"/>
                  </a:lnTo>
                  <a:lnTo>
                    <a:pt x="1276845" y="80429"/>
                  </a:lnTo>
                  <a:lnTo>
                    <a:pt x="1281811" y="66103"/>
                  </a:lnTo>
                  <a:lnTo>
                    <a:pt x="1283284" y="48336"/>
                  </a:lnTo>
                  <a:close/>
                </a:path>
                <a:path w="1323339" h="118745">
                  <a:moveTo>
                    <a:pt x="1322781" y="59270"/>
                  </a:moveTo>
                  <a:lnTo>
                    <a:pt x="1321092" y="40728"/>
                  </a:lnTo>
                  <a:lnTo>
                    <a:pt x="1316342" y="25006"/>
                  </a:lnTo>
                  <a:lnTo>
                    <a:pt x="1309090" y="11595"/>
                  </a:lnTo>
                  <a:lnTo>
                    <a:pt x="1299857" y="0"/>
                  </a:lnTo>
                  <a:lnTo>
                    <a:pt x="1288923" y="0"/>
                  </a:lnTo>
                  <a:lnTo>
                    <a:pt x="1297952" y="11595"/>
                  </a:lnTo>
                  <a:lnTo>
                    <a:pt x="1305102" y="25006"/>
                  </a:lnTo>
                  <a:lnTo>
                    <a:pt x="1309801" y="40728"/>
                  </a:lnTo>
                  <a:lnTo>
                    <a:pt x="1311503" y="59270"/>
                  </a:lnTo>
                  <a:lnTo>
                    <a:pt x="1309801" y="77800"/>
                  </a:lnTo>
                  <a:lnTo>
                    <a:pt x="1305102" y="93522"/>
                  </a:lnTo>
                  <a:lnTo>
                    <a:pt x="1297952" y="106934"/>
                  </a:lnTo>
                  <a:lnTo>
                    <a:pt x="1288923" y="118529"/>
                  </a:lnTo>
                  <a:lnTo>
                    <a:pt x="1299857" y="118529"/>
                  </a:lnTo>
                  <a:lnTo>
                    <a:pt x="1309090" y="106934"/>
                  </a:lnTo>
                  <a:lnTo>
                    <a:pt x="1316342" y="93522"/>
                  </a:lnTo>
                  <a:lnTo>
                    <a:pt x="1321092" y="77800"/>
                  </a:lnTo>
                  <a:lnTo>
                    <a:pt x="1322781" y="59270"/>
                  </a:lnTo>
                  <a:close/>
                </a:path>
              </a:pathLst>
            </a:custGeom>
            <a:solidFill>
              <a:srgbClr val="4B52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4350" y="5741480"/>
              <a:ext cx="149910" cy="87476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44946" y="5736894"/>
              <a:ext cx="346027" cy="118517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644350" y="5950077"/>
              <a:ext cx="149910" cy="87476"/>
            </a:xfrm>
            <a:prstGeom prst="rect">
              <a:avLst/>
            </a:prstGeom>
          </p:spPr>
        </p:pic>
        <p:sp>
          <p:nvSpPr>
            <p:cNvPr id="88" name="object 88" descr=""/>
            <p:cNvSpPr/>
            <p:nvPr/>
          </p:nvSpPr>
          <p:spPr>
            <a:xfrm>
              <a:off x="4630503" y="5950077"/>
              <a:ext cx="12065" cy="87630"/>
            </a:xfrm>
            <a:custGeom>
              <a:avLst/>
              <a:gdLst/>
              <a:ahLst/>
              <a:cxnLst/>
              <a:rect l="l" t="t" r="r" b="b"/>
              <a:pathLst>
                <a:path w="12064" h="87629">
                  <a:moveTo>
                    <a:pt x="11992" y="87476"/>
                  </a:moveTo>
                  <a:lnTo>
                    <a:pt x="0" y="87476"/>
                  </a:lnTo>
                  <a:lnTo>
                    <a:pt x="0" y="0"/>
                  </a:lnTo>
                  <a:lnTo>
                    <a:pt x="11992" y="0"/>
                  </a:lnTo>
                  <a:lnTo>
                    <a:pt x="11992" y="87476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664717" y="5945492"/>
              <a:ext cx="305111" cy="118517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883342" y="5486400"/>
              <a:ext cx="756292" cy="1268729"/>
            </a:xfrm>
            <a:prstGeom prst="rect">
              <a:avLst/>
            </a:prstGeom>
          </p:spPr>
        </p:pic>
        <p:sp>
          <p:nvSpPr>
            <p:cNvPr id="91" name="object 91" descr=""/>
            <p:cNvSpPr/>
            <p:nvPr/>
          </p:nvSpPr>
          <p:spPr>
            <a:xfrm>
              <a:off x="4581925" y="6161532"/>
              <a:ext cx="12065" cy="87630"/>
            </a:xfrm>
            <a:custGeom>
              <a:avLst/>
              <a:gdLst/>
              <a:ahLst/>
              <a:cxnLst/>
              <a:rect l="l" t="t" r="r" b="b"/>
              <a:pathLst>
                <a:path w="12064" h="87629">
                  <a:moveTo>
                    <a:pt x="11992" y="87476"/>
                  </a:moveTo>
                  <a:lnTo>
                    <a:pt x="0" y="87476"/>
                  </a:lnTo>
                  <a:lnTo>
                    <a:pt x="0" y="0"/>
                  </a:lnTo>
                  <a:lnTo>
                    <a:pt x="11992" y="0"/>
                  </a:lnTo>
                  <a:lnTo>
                    <a:pt x="11992" y="87476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616140" y="6156947"/>
              <a:ext cx="305111" cy="118517"/>
            </a:xfrm>
            <a:prstGeom prst="rect">
              <a:avLst/>
            </a:prstGeom>
          </p:spPr>
        </p:pic>
        <p:sp>
          <p:nvSpPr>
            <p:cNvPr id="93" name="object 93" descr=""/>
            <p:cNvSpPr/>
            <p:nvPr/>
          </p:nvSpPr>
          <p:spPr>
            <a:xfrm>
              <a:off x="4856245" y="6372987"/>
              <a:ext cx="12065" cy="87630"/>
            </a:xfrm>
            <a:custGeom>
              <a:avLst/>
              <a:gdLst/>
              <a:ahLst/>
              <a:cxnLst/>
              <a:rect l="l" t="t" r="r" b="b"/>
              <a:pathLst>
                <a:path w="12064" h="87629">
                  <a:moveTo>
                    <a:pt x="11992" y="87476"/>
                  </a:moveTo>
                  <a:lnTo>
                    <a:pt x="0" y="87476"/>
                  </a:lnTo>
                  <a:lnTo>
                    <a:pt x="0" y="0"/>
                  </a:lnTo>
                  <a:lnTo>
                    <a:pt x="11992" y="0"/>
                  </a:lnTo>
                  <a:lnTo>
                    <a:pt x="11992" y="87476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890460" y="6372987"/>
              <a:ext cx="155553" cy="87476"/>
            </a:xfrm>
            <a:prstGeom prst="rect">
              <a:avLst/>
            </a:prstGeom>
          </p:spPr>
        </p:pic>
        <p:sp>
          <p:nvSpPr>
            <p:cNvPr id="95" name="object 95" descr=""/>
            <p:cNvSpPr/>
            <p:nvPr/>
          </p:nvSpPr>
          <p:spPr>
            <a:xfrm>
              <a:off x="4793380" y="6584442"/>
              <a:ext cx="12065" cy="87630"/>
            </a:xfrm>
            <a:custGeom>
              <a:avLst/>
              <a:gdLst/>
              <a:ahLst/>
              <a:cxnLst/>
              <a:rect l="l" t="t" r="r" b="b"/>
              <a:pathLst>
                <a:path w="12064" h="87629">
                  <a:moveTo>
                    <a:pt x="11992" y="87476"/>
                  </a:moveTo>
                  <a:lnTo>
                    <a:pt x="0" y="87476"/>
                  </a:lnTo>
                  <a:lnTo>
                    <a:pt x="0" y="0"/>
                  </a:lnTo>
                  <a:lnTo>
                    <a:pt x="11992" y="0"/>
                  </a:lnTo>
                  <a:lnTo>
                    <a:pt x="11992" y="87476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27595" y="6584442"/>
              <a:ext cx="155553" cy="87476"/>
            </a:xfrm>
            <a:prstGeom prst="rect">
              <a:avLst/>
            </a:prstGeom>
          </p:spPr>
        </p:pic>
      </p:grpSp>
      <p:grpSp>
        <p:nvGrpSpPr>
          <p:cNvPr id="97" name="object 97" descr=""/>
          <p:cNvGrpSpPr/>
          <p:nvPr/>
        </p:nvGrpSpPr>
        <p:grpSpPr>
          <a:xfrm>
            <a:off x="6855142" y="831532"/>
            <a:ext cx="797560" cy="1689100"/>
            <a:chOff x="6855142" y="831532"/>
            <a:chExt cx="797560" cy="1689100"/>
          </a:xfrm>
        </p:grpSpPr>
        <p:sp>
          <p:nvSpPr>
            <p:cNvPr id="98" name="object 98" descr=""/>
            <p:cNvSpPr/>
            <p:nvPr/>
          </p:nvSpPr>
          <p:spPr>
            <a:xfrm>
              <a:off x="6966584" y="831532"/>
              <a:ext cx="571500" cy="1628775"/>
            </a:xfrm>
            <a:custGeom>
              <a:avLst/>
              <a:gdLst/>
              <a:ahLst/>
              <a:cxnLst/>
              <a:rect l="l" t="t" r="r" b="b"/>
              <a:pathLst>
                <a:path w="571500" h="1628775">
                  <a:moveTo>
                    <a:pt x="571499" y="57149"/>
                  </a:moveTo>
                  <a:lnTo>
                    <a:pt x="325754" y="57149"/>
                  </a:lnTo>
                  <a:lnTo>
                    <a:pt x="305931" y="62507"/>
                  </a:lnTo>
                  <a:lnTo>
                    <a:pt x="295751" y="74294"/>
                  </a:lnTo>
                  <a:lnTo>
                    <a:pt x="292000" y="86082"/>
                  </a:lnTo>
                  <a:lnTo>
                    <a:pt x="291464" y="91439"/>
                  </a:lnTo>
                  <a:lnTo>
                    <a:pt x="291464" y="1594484"/>
                  </a:lnTo>
                  <a:lnTo>
                    <a:pt x="286107" y="1614308"/>
                  </a:lnTo>
                  <a:lnTo>
                    <a:pt x="274319" y="1624488"/>
                  </a:lnTo>
                  <a:lnTo>
                    <a:pt x="262532" y="1628239"/>
                  </a:lnTo>
                  <a:lnTo>
                    <a:pt x="257174" y="1628774"/>
                  </a:lnTo>
                  <a:lnTo>
                    <a:pt x="0" y="1628774"/>
                  </a:lnTo>
                </a:path>
                <a:path w="571500" h="1628775">
                  <a:moveTo>
                    <a:pt x="571499" y="0"/>
                  </a:moveTo>
                  <a:lnTo>
                    <a:pt x="571499" y="114299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538084" y="888682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6857999" y="888682"/>
              <a:ext cx="794385" cy="1628775"/>
            </a:xfrm>
            <a:custGeom>
              <a:avLst/>
              <a:gdLst/>
              <a:ahLst/>
              <a:cxnLst/>
              <a:rect l="l" t="t" r="r" b="b"/>
              <a:pathLst>
                <a:path w="794384" h="1628775">
                  <a:moveTo>
                    <a:pt x="794384" y="0"/>
                  </a:moveTo>
                  <a:lnTo>
                    <a:pt x="680084" y="0"/>
                  </a:lnTo>
                </a:path>
                <a:path w="794384" h="1628775">
                  <a:moveTo>
                    <a:pt x="0" y="1514474"/>
                  </a:moveTo>
                  <a:lnTo>
                    <a:pt x="114299" y="1571624"/>
                  </a:lnTo>
                  <a:lnTo>
                    <a:pt x="0" y="1628774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6857999" y="2460307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6857999" y="2460307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0" y="0"/>
                  </a:moveTo>
                  <a:lnTo>
                    <a:pt x="114299" y="0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3" name="object 103" descr=""/>
          <p:cNvGrpSpPr/>
          <p:nvPr/>
        </p:nvGrpSpPr>
        <p:grpSpPr>
          <a:xfrm>
            <a:off x="3774757" y="717232"/>
            <a:ext cx="681990" cy="1803400"/>
            <a:chOff x="3774757" y="717232"/>
            <a:chExt cx="681990" cy="1803400"/>
          </a:xfrm>
        </p:grpSpPr>
        <p:sp>
          <p:nvSpPr>
            <p:cNvPr id="104" name="object 104" descr=""/>
            <p:cNvSpPr/>
            <p:nvPr/>
          </p:nvSpPr>
          <p:spPr>
            <a:xfrm>
              <a:off x="3889057" y="717232"/>
              <a:ext cx="455295" cy="1743075"/>
            </a:xfrm>
            <a:custGeom>
              <a:avLst/>
              <a:gdLst/>
              <a:ahLst/>
              <a:cxnLst/>
              <a:rect l="l" t="t" r="r" b="b"/>
              <a:pathLst>
                <a:path w="455295" h="1743075">
                  <a:moveTo>
                    <a:pt x="0" y="57149"/>
                  </a:moveTo>
                  <a:lnTo>
                    <a:pt x="191452" y="57149"/>
                  </a:lnTo>
                  <a:lnTo>
                    <a:pt x="210946" y="62507"/>
                  </a:lnTo>
                  <a:lnTo>
                    <a:pt x="220956" y="74294"/>
                  </a:lnTo>
                  <a:lnTo>
                    <a:pt x="224644" y="86082"/>
                  </a:lnTo>
                  <a:lnTo>
                    <a:pt x="225170" y="91439"/>
                  </a:lnTo>
                  <a:lnTo>
                    <a:pt x="225742" y="1708784"/>
                  </a:lnTo>
                  <a:lnTo>
                    <a:pt x="230769" y="1728608"/>
                  </a:lnTo>
                  <a:lnTo>
                    <a:pt x="242387" y="1738788"/>
                  </a:lnTo>
                  <a:lnTo>
                    <a:pt x="254112" y="1742539"/>
                  </a:lnTo>
                  <a:lnTo>
                    <a:pt x="259460" y="1743074"/>
                  </a:lnTo>
                  <a:lnTo>
                    <a:pt x="454913" y="1743074"/>
                  </a:lnTo>
                </a:path>
                <a:path w="455295" h="1743075">
                  <a:moveTo>
                    <a:pt x="0" y="114299"/>
                  </a:moveTo>
                  <a:lnTo>
                    <a:pt x="0" y="0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3774757" y="774382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3774757" y="774382"/>
              <a:ext cx="679450" cy="1743075"/>
            </a:xfrm>
            <a:custGeom>
              <a:avLst/>
              <a:gdLst/>
              <a:ahLst/>
              <a:cxnLst/>
              <a:rect l="l" t="t" r="r" b="b"/>
              <a:pathLst>
                <a:path w="679450" h="1743075">
                  <a:moveTo>
                    <a:pt x="0" y="0"/>
                  </a:moveTo>
                  <a:lnTo>
                    <a:pt x="114299" y="0"/>
                  </a:lnTo>
                </a:path>
                <a:path w="679450" h="1743075">
                  <a:moveTo>
                    <a:pt x="678941" y="1743074"/>
                  </a:moveTo>
                  <a:lnTo>
                    <a:pt x="564641" y="1685924"/>
                  </a:lnTo>
                  <a:lnTo>
                    <a:pt x="678941" y="1628774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4339399" y="2460307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4339399" y="2460307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9" name="object 109" descr=""/>
          <p:cNvGrpSpPr/>
          <p:nvPr/>
        </p:nvGrpSpPr>
        <p:grpSpPr>
          <a:xfrm>
            <a:off x="5601842" y="4391977"/>
            <a:ext cx="1708150" cy="1468755"/>
            <a:chOff x="5601842" y="4391977"/>
            <a:chExt cx="1708150" cy="1468755"/>
          </a:xfrm>
        </p:grpSpPr>
        <p:sp>
          <p:nvSpPr>
            <p:cNvPr id="110" name="object 110" descr=""/>
            <p:cNvSpPr/>
            <p:nvPr/>
          </p:nvSpPr>
          <p:spPr>
            <a:xfrm>
              <a:off x="5714428" y="4391977"/>
              <a:ext cx="1480820" cy="1409065"/>
            </a:xfrm>
            <a:custGeom>
              <a:avLst/>
              <a:gdLst/>
              <a:ahLst/>
              <a:cxnLst/>
              <a:rect l="l" t="t" r="r" b="b"/>
              <a:pathLst>
                <a:path w="1480820" h="1409064">
                  <a:moveTo>
                    <a:pt x="1480756" y="57149"/>
                  </a:moveTo>
                  <a:lnTo>
                    <a:pt x="777811" y="57149"/>
                  </a:lnTo>
                  <a:lnTo>
                    <a:pt x="757987" y="62507"/>
                  </a:lnTo>
                  <a:lnTo>
                    <a:pt x="747807" y="74294"/>
                  </a:lnTo>
                  <a:lnTo>
                    <a:pt x="744057" y="86082"/>
                  </a:lnTo>
                  <a:lnTo>
                    <a:pt x="743521" y="91439"/>
                  </a:lnTo>
                  <a:lnTo>
                    <a:pt x="743521" y="1374457"/>
                  </a:lnTo>
                  <a:lnTo>
                    <a:pt x="738163" y="1394281"/>
                  </a:lnTo>
                  <a:lnTo>
                    <a:pt x="726376" y="1404461"/>
                  </a:lnTo>
                  <a:lnTo>
                    <a:pt x="714589" y="1408211"/>
                  </a:lnTo>
                  <a:lnTo>
                    <a:pt x="709231" y="1408747"/>
                  </a:lnTo>
                  <a:lnTo>
                    <a:pt x="0" y="1408747"/>
                  </a:lnTo>
                </a:path>
                <a:path w="1480820" h="1409064">
                  <a:moveTo>
                    <a:pt x="1480756" y="0"/>
                  </a:moveTo>
                  <a:lnTo>
                    <a:pt x="1480756" y="114299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7195184" y="4449127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5604700" y="4449127"/>
              <a:ext cx="1704975" cy="1409065"/>
            </a:xfrm>
            <a:custGeom>
              <a:avLst/>
              <a:gdLst/>
              <a:ahLst/>
              <a:cxnLst/>
              <a:rect l="l" t="t" r="r" b="b"/>
              <a:pathLst>
                <a:path w="1704975" h="1409064">
                  <a:moveTo>
                    <a:pt x="1704784" y="0"/>
                  </a:moveTo>
                  <a:lnTo>
                    <a:pt x="1590484" y="0"/>
                  </a:lnTo>
                </a:path>
                <a:path w="1704975" h="1409064">
                  <a:moveTo>
                    <a:pt x="0" y="1294447"/>
                  </a:moveTo>
                  <a:lnTo>
                    <a:pt x="110299" y="1351597"/>
                  </a:lnTo>
                  <a:lnTo>
                    <a:pt x="0" y="1408747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5604700" y="5800725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89" h="0">
                  <a:moveTo>
                    <a:pt x="11029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5604700" y="5800725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89" h="0">
                  <a:moveTo>
                    <a:pt x="0" y="0"/>
                  </a:moveTo>
                  <a:lnTo>
                    <a:pt x="110299" y="0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5" name="object 115" descr=""/>
          <p:cNvGrpSpPr/>
          <p:nvPr/>
        </p:nvGrpSpPr>
        <p:grpSpPr>
          <a:xfrm>
            <a:off x="2403157" y="5192077"/>
            <a:ext cx="1139190" cy="880110"/>
            <a:chOff x="2403157" y="5192077"/>
            <a:chExt cx="1139190" cy="880110"/>
          </a:xfrm>
        </p:grpSpPr>
        <p:sp>
          <p:nvSpPr>
            <p:cNvPr id="116" name="object 116" descr=""/>
            <p:cNvSpPr/>
            <p:nvPr/>
          </p:nvSpPr>
          <p:spPr>
            <a:xfrm>
              <a:off x="2517457" y="5192077"/>
              <a:ext cx="912494" cy="820419"/>
            </a:xfrm>
            <a:custGeom>
              <a:avLst/>
              <a:gdLst/>
              <a:ahLst/>
              <a:cxnLst/>
              <a:rect l="l" t="t" r="r" b="b"/>
              <a:pathLst>
                <a:path w="912495" h="820420">
                  <a:moveTo>
                    <a:pt x="0" y="57149"/>
                  </a:moveTo>
                  <a:lnTo>
                    <a:pt x="420052" y="57149"/>
                  </a:lnTo>
                  <a:lnTo>
                    <a:pt x="439876" y="62507"/>
                  </a:lnTo>
                  <a:lnTo>
                    <a:pt x="450056" y="74294"/>
                  </a:lnTo>
                  <a:lnTo>
                    <a:pt x="453806" y="86082"/>
                  </a:lnTo>
                  <a:lnTo>
                    <a:pt x="454342" y="91439"/>
                  </a:lnTo>
                  <a:lnTo>
                    <a:pt x="454342" y="785812"/>
                  </a:lnTo>
                  <a:lnTo>
                    <a:pt x="459700" y="805636"/>
                  </a:lnTo>
                  <a:lnTo>
                    <a:pt x="471487" y="815816"/>
                  </a:lnTo>
                  <a:lnTo>
                    <a:pt x="483274" y="819566"/>
                  </a:lnTo>
                  <a:lnTo>
                    <a:pt x="488632" y="820102"/>
                  </a:lnTo>
                  <a:lnTo>
                    <a:pt x="912113" y="820102"/>
                  </a:lnTo>
                </a:path>
                <a:path w="912495" h="820420">
                  <a:moveTo>
                    <a:pt x="0" y="114299"/>
                  </a:moveTo>
                  <a:lnTo>
                    <a:pt x="0" y="0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2403157" y="5249227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2403157" y="5249227"/>
              <a:ext cx="1136650" cy="820419"/>
            </a:xfrm>
            <a:custGeom>
              <a:avLst/>
              <a:gdLst/>
              <a:ahLst/>
              <a:cxnLst/>
              <a:rect l="l" t="t" r="r" b="b"/>
              <a:pathLst>
                <a:path w="1136650" h="820420">
                  <a:moveTo>
                    <a:pt x="0" y="0"/>
                  </a:moveTo>
                  <a:lnTo>
                    <a:pt x="114299" y="0"/>
                  </a:lnTo>
                </a:path>
                <a:path w="1136650" h="820420">
                  <a:moveTo>
                    <a:pt x="1136141" y="820102"/>
                  </a:moveTo>
                  <a:lnTo>
                    <a:pt x="1021841" y="762952"/>
                  </a:lnTo>
                  <a:lnTo>
                    <a:pt x="1136141" y="705802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3424999" y="6012180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3424999" y="6012180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1" name="object 121" descr=""/>
          <p:cNvGrpSpPr/>
          <p:nvPr/>
        </p:nvGrpSpPr>
        <p:grpSpPr>
          <a:xfrm>
            <a:off x="5525261" y="3910203"/>
            <a:ext cx="1784350" cy="807720"/>
            <a:chOff x="5525261" y="3910203"/>
            <a:chExt cx="1784350" cy="807720"/>
          </a:xfrm>
        </p:grpSpPr>
        <p:sp>
          <p:nvSpPr>
            <p:cNvPr id="122" name="object 122" descr=""/>
            <p:cNvSpPr/>
            <p:nvPr/>
          </p:nvSpPr>
          <p:spPr>
            <a:xfrm>
              <a:off x="5584697" y="4022788"/>
              <a:ext cx="1610995" cy="638175"/>
            </a:xfrm>
            <a:custGeom>
              <a:avLst/>
              <a:gdLst/>
              <a:ahLst/>
              <a:cxnLst/>
              <a:rect l="l" t="t" r="r" b="b"/>
              <a:pathLst>
                <a:path w="1610995" h="638175">
                  <a:moveTo>
                    <a:pt x="1610486" y="637793"/>
                  </a:moveTo>
                  <a:lnTo>
                    <a:pt x="34861" y="637793"/>
                  </a:lnTo>
                  <a:lnTo>
                    <a:pt x="14707" y="632436"/>
                  </a:lnTo>
                  <a:lnTo>
                    <a:pt x="4357" y="620648"/>
                  </a:lnTo>
                  <a:lnTo>
                    <a:pt x="544" y="608861"/>
                  </a:lnTo>
                  <a:lnTo>
                    <a:pt x="0" y="603503"/>
                  </a:lnTo>
                  <a:lnTo>
                    <a:pt x="571" y="0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7195184" y="4603432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w="0" h="114300">
                  <a:moveTo>
                    <a:pt x="0" y="11429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7195184" y="4603432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w="0" h="114300">
                  <a:moveTo>
                    <a:pt x="0" y="0"/>
                  </a:moveTo>
                  <a:lnTo>
                    <a:pt x="0" y="114299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7195184" y="4660582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5528119" y="3913060"/>
              <a:ext cx="1781810" cy="748030"/>
            </a:xfrm>
            <a:custGeom>
              <a:avLst/>
              <a:gdLst/>
              <a:ahLst/>
              <a:cxnLst/>
              <a:rect l="l" t="t" r="r" b="b"/>
              <a:pathLst>
                <a:path w="1781809" h="748029">
                  <a:moveTo>
                    <a:pt x="1781365" y="747521"/>
                  </a:moveTo>
                  <a:lnTo>
                    <a:pt x="1667065" y="747521"/>
                  </a:lnTo>
                </a:path>
                <a:path w="1781809" h="748029">
                  <a:moveTo>
                    <a:pt x="114299" y="0"/>
                  </a:moveTo>
                  <a:lnTo>
                    <a:pt x="57149" y="114299"/>
                  </a:lnTo>
                  <a:lnTo>
                    <a:pt x="0" y="0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5585269" y="39130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w="0" h="114300">
                  <a:moveTo>
                    <a:pt x="0" y="11429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5585269" y="39130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w="0" h="114300">
                  <a:moveTo>
                    <a:pt x="0" y="0"/>
                  </a:moveTo>
                  <a:lnTo>
                    <a:pt x="0" y="114299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9" name="object 129" descr=""/>
          <p:cNvGrpSpPr/>
          <p:nvPr/>
        </p:nvGrpSpPr>
        <p:grpSpPr>
          <a:xfrm>
            <a:off x="1025842" y="3654742"/>
            <a:ext cx="2291715" cy="1080135"/>
            <a:chOff x="1025842" y="3654742"/>
            <a:chExt cx="2291715" cy="1080135"/>
          </a:xfrm>
        </p:grpSpPr>
        <p:sp>
          <p:nvSpPr>
            <p:cNvPr id="130" name="object 130" descr=""/>
            <p:cNvSpPr/>
            <p:nvPr/>
          </p:nvSpPr>
          <p:spPr>
            <a:xfrm>
              <a:off x="1028700" y="3657600"/>
              <a:ext cx="2286000" cy="1074420"/>
            </a:xfrm>
            <a:custGeom>
              <a:avLst/>
              <a:gdLst/>
              <a:ahLst/>
              <a:cxnLst/>
              <a:rect l="l" t="t" r="r" b="b"/>
              <a:pathLst>
                <a:path w="2286000" h="1074420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2251709" y="0"/>
                  </a:lnTo>
                  <a:lnTo>
                    <a:pt x="2271533" y="5357"/>
                  </a:lnTo>
                  <a:lnTo>
                    <a:pt x="2281713" y="17144"/>
                  </a:lnTo>
                  <a:lnTo>
                    <a:pt x="2285464" y="28932"/>
                  </a:lnTo>
                  <a:lnTo>
                    <a:pt x="2285999" y="34289"/>
                  </a:lnTo>
                  <a:lnTo>
                    <a:pt x="2285999" y="1040129"/>
                  </a:lnTo>
                  <a:lnTo>
                    <a:pt x="2280642" y="1059953"/>
                  </a:lnTo>
                  <a:lnTo>
                    <a:pt x="2268854" y="1070133"/>
                  </a:lnTo>
                  <a:lnTo>
                    <a:pt x="2257067" y="1073884"/>
                  </a:lnTo>
                  <a:lnTo>
                    <a:pt x="2251709" y="1074419"/>
                  </a:lnTo>
                  <a:lnTo>
                    <a:pt x="34289" y="1074419"/>
                  </a:lnTo>
                  <a:lnTo>
                    <a:pt x="14466" y="1069062"/>
                  </a:lnTo>
                  <a:lnTo>
                    <a:pt x="4286" y="1057274"/>
                  </a:lnTo>
                  <a:lnTo>
                    <a:pt x="535" y="1045487"/>
                  </a:lnTo>
                  <a:lnTo>
                    <a:pt x="0" y="1040129"/>
                  </a:lnTo>
                  <a:lnTo>
                    <a:pt x="0" y="34289"/>
                  </a:lnTo>
                  <a:close/>
                </a:path>
                <a:path w="2286000" h="1074420">
                  <a:moveTo>
                    <a:pt x="0" y="228599"/>
                  </a:moveTo>
                  <a:lnTo>
                    <a:pt x="2285999" y="228599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1637550" y="3705212"/>
              <a:ext cx="1036955" cy="337820"/>
            </a:xfrm>
            <a:custGeom>
              <a:avLst/>
              <a:gdLst/>
              <a:ahLst/>
              <a:cxnLst/>
              <a:rect l="l" t="t" r="r" b="b"/>
              <a:pathLst>
                <a:path w="1036955" h="337820">
                  <a:moveTo>
                    <a:pt x="73723" y="329374"/>
                  </a:moveTo>
                  <a:lnTo>
                    <a:pt x="0" y="329374"/>
                  </a:lnTo>
                  <a:lnTo>
                    <a:pt x="0" y="337489"/>
                  </a:lnTo>
                  <a:lnTo>
                    <a:pt x="73723" y="337489"/>
                  </a:lnTo>
                  <a:lnTo>
                    <a:pt x="73723" y="329374"/>
                  </a:lnTo>
                  <a:close/>
                </a:path>
                <a:path w="1036955" h="337820">
                  <a:moveTo>
                    <a:pt x="92506" y="23990"/>
                  </a:moveTo>
                  <a:lnTo>
                    <a:pt x="81927" y="23990"/>
                  </a:lnTo>
                  <a:lnTo>
                    <a:pt x="80873" y="26809"/>
                  </a:lnTo>
                  <a:lnTo>
                    <a:pt x="81229" y="31394"/>
                  </a:lnTo>
                  <a:lnTo>
                    <a:pt x="81229" y="35280"/>
                  </a:lnTo>
                  <a:lnTo>
                    <a:pt x="80873" y="34721"/>
                  </a:lnTo>
                  <a:lnTo>
                    <a:pt x="80873" y="57848"/>
                  </a:lnTo>
                  <a:lnTo>
                    <a:pt x="80098" y="68440"/>
                  </a:lnTo>
                  <a:lnTo>
                    <a:pt x="77304" y="76949"/>
                  </a:lnTo>
                  <a:lnTo>
                    <a:pt x="71793" y="82600"/>
                  </a:lnTo>
                  <a:lnTo>
                    <a:pt x="62877" y="84658"/>
                  </a:lnTo>
                  <a:lnTo>
                    <a:pt x="54457" y="82562"/>
                  </a:lnTo>
                  <a:lnTo>
                    <a:pt x="49657" y="76898"/>
                  </a:lnTo>
                  <a:lnTo>
                    <a:pt x="47510" y="68592"/>
                  </a:lnTo>
                  <a:lnTo>
                    <a:pt x="47028" y="58915"/>
                  </a:lnTo>
                  <a:lnTo>
                    <a:pt x="47053" y="57848"/>
                  </a:lnTo>
                  <a:lnTo>
                    <a:pt x="47561" y="48475"/>
                  </a:lnTo>
                  <a:lnTo>
                    <a:pt x="49834" y="40043"/>
                  </a:lnTo>
                  <a:lnTo>
                    <a:pt x="54749" y="34251"/>
                  </a:lnTo>
                  <a:lnTo>
                    <a:pt x="63233" y="32105"/>
                  </a:lnTo>
                  <a:lnTo>
                    <a:pt x="72237" y="33997"/>
                  </a:lnTo>
                  <a:lnTo>
                    <a:pt x="77609" y="39293"/>
                  </a:lnTo>
                  <a:lnTo>
                    <a:pt x="80200" y="47434"/>
                  </a:lnTo>
                  <a:lnTo>
                    <a:pt x="80873" y="57848"/>
                  </a:lnTo>
                  <a:lnTo>
                    <a:pt x="80873" y="34721"/>
                  </a:lnTo>
                  <a:lnTo>
                    <a:pt x="79222" y="32105"/>
                  </a:lnTo>
                  <a:lnTo>
                    <a:pt x="76987" y="28575"/>
                  </a:lnTo>
                  <a:lnTo>
                    <a:pt x="71348" y="23291"/>
                  </a:lnTo>
                  <a:lnTo>
                    <a:pt x="60058" y="23634"/>
                  </a:lnTo>
                  <a:lnTo>
                    <a:pt x="48323" y="26377"/>
                  </a:lnTo>
                  <a:lnTo>
                    <a:pt x="40703" y="33604"/>
                  </a:lnTo>
                  <a:lnTo>
                    <a:pt x="36601" y="44665"/>
                  </a:lnTo>
                  <a:lnTo>
                    <a:pt x="35369" y="58915"/>
                  </a:lnTo>
                  <a:lnTo>
                    <a:pt x="36753" y="73088"/>
                  </a:lnTo>
                  <a:lnTo>
                    <a:pt x="40843" y="83997"/>
                  </a:lnTo>
                  <a:lnTo>
                    <a:pt x="48361" y="91008"/>
                  </a:lnTo>
                  <a:lnTo>
                    <a:pt x="60058" y="93484"/>
                  </a:lnTo>
                  <a:lnTo>
                    <a:pt x="70993" y="93484"/>
                  </a:lnTo>
                  <a:lnTo>
                    <a:pt x="77343" y="88900"/>
                  </a:lnTo>
                  <a:lnTo>
                    <a:pt x="79463" y="84658"/>
                  </a:lnTo>
                  <a:lnTo>
                    <a:pt x="81229" y="81140"/>
                  </a:lnTo>
                  <a:lnTo>
                    <a:pt x="80873" y="118529"/>
                  </a:lnTo>
                  <a:lnTo>
                    <a:pt x="92163" y="118529"/>
                  </a:lnTo>
                  <a:lnTo>
                    <a:pt x="92303" y="81140"/>
                  </a:lnTo>
                  <a:lnTo>
                    <a:pt x="92468" y="35280"/>
                  </a:lnTo>
                  <a:lnTo>
                    <a:pt x="92506" y="23990"/>
                  </a:lnTo>
                  <a:close/>
                </a:path>
                <a:path w="1036955" h="337820">
                  <a:moveTo>
                    <a:pt x="131216" y="293395"/>
                  </a:moveTo>
                  <a:lnTo>
                    <a:pt x="124815" y="279463"/>
                  </a:lnTo>
                  <a:lnTo>
                    <a:pt x="111683" y="274218"/>
                  </a:lnTo>
                  <a:lnTo>
                    <a:pt x="97840" y="270637"/>
                  </a:lnTo>
                  <a:lnTo>
                    <a:pt x="89242" y="261658"/>
                  </a:lnTo>
                  <a:lnTo>
                    <a:pt x="94043" y="254317"/>
                  </a:lnTo>
                  <a:lnTo>
                    <a:pt x="104330" y="252133"/>
                  </a:lnTo>
                  <a:lnTo>
                    <a:pt x="114744" y="254711"/>
                  </a:lnTo>
                  <a:lnTo>
                    <a:pt x="119938" y="261658"/>
                  </a:lnTo>
                  <a:lnTo>
                    <a:pt x="130162" y="260248"/>
                  </a:lnTo>
                  <a:lnTo>
                    <a:pt x="129108" y="254596"/>
                  </a:lnTo>
                  <a:lnTo>
                    <a:pt x="125933" y="250367"/>
                  </a:lnTo>
                  <a:lnTo>
                    <a:pt x="121691" y="247904"/>
                  </a:lnTo>
                  <a:lnTo>
                    <a:pt x="108826" y="244259"/>
                  </a:lnTo>
                  <a:lnTo>
                    <a:pt x="94361" y="244983"/>
                  </a:lnTo>
                  <a:lnTo>
                    <a:pt x="82804" y="250875"/>
                  </a:lnTo>
                  <a:lnTo>
                    <a:pt x="78663" y="262712"/>
                  </a:lnTo>
                  <a:lnTo>
                    <a:pt x="85420" y="276059"/>
                  </a:lnTo>
                  <a:lnTo>
                    <a:pt x="98818" y="281101"/>
                  </a:lnTo>
                  <a:lnTo>
                    <a:pt x="112547" y="284886"/>
                  </a:lnTo>
                  <a:lnTo>
                    <a:pt x="120281" y="294462"/>
                  </a:lnTo>
                  <a:lnTo>
                    <a:pt x="114935" y="302945"/>
                  </a:lnTo>
                  <a:lnTo>
                    <a:pt x="103403" y="305168"/>
                  </a:lnTo>
                  <a:lnTo>
                    <a:pt x="91668" y="302044"/>
                  </a:lnTo>
                  <a:lnTo>
                    <a:pt x="85712" y="294462"/>
                  </a:lnTo>
                  <a:lnTo>
                    <a:pt x="75844" y="296227"/>
                  </a:lnTo>
                  <a:lnTo>
                    <a:pt x="85737" y="309473"/>
                  </a:lnTo>
                  <a:lnTo>
                    <a:pt x="104990" y="313855"/>
                  </a:lnTo>
                  <a:lnTo>
                    <a:pt x="123507" y="308724"/>
                  </a:lnTo>
                  <a:lnTo>
                    <a:pt x="131216" y="293395"/>
                  </a:lnTo>
                  <a:close/>
                </a:path>
                <a:path w="1036955" h="337820">
                  <a:moveTo>
                    <a:pt x="155562" y="220027"/>
                  </a:moveTo>
                  <a:lnTo>
                    <a:pt x="144272" y="220027"/>
                  </a:lnTo>
                  <a:lnTo>
                    <a:pt x="144272" y="312089"/>
                  </a:lnTo>
                  <a:lnTo>
                    <a:pt x="155562" y="312089"/>
                  </a:lnTo>
                  <a:lnTo>
                    <a:pt x="155562" y="220027"/>
                  </a:lnTo>
                  <a:close/>
                </a:path>
                <a:path w="1036955" h="337820">
                  <a:moveTo>
                    <a:pt x="162712" y="92062"/>
                  </a:moveTo>
                  <a:lnTo>
                    <a:pt x="162356" y="25044"/>
                  </a:lnTo>
                  <a:lnTo>
                    <a:pt x="151422" y="25044"/>
                  </a:lnTo>
                  <a:lnTo>
                    <a:pt x="151485" y="44386"/>
                  </a:lnTo>
                  <a:lnTo>
                    <a:pt x="151460" y="63588"/>
                  </a:lnTo>
                  <a:lnTo>
                    <a:pt x="147002" y="78422"/>
                  </a:lnTo>
                  <a:lnTo>
                    <a:pt x="133781" y="84658"/>
                  </a:lnTo>
                  <a:lnTo>
                    <a:pt x="122491" y="85013"/>
                  </a:lnTo>
                  <a:lnTo>
                    <a:pt x="120027" y="78308"/>
                  </a:lnTo>
                  <a:lnTo>
                    <a:pt x="120027" y="25044"/>
                  </a:lnTo>
                  <a:lnTo>
                    <a:pt x="108737" y="25044"/>
                  </a:lnTo>
                  <a:lnTo>
                    <a:pt x="108724" y="47548"/>
                  </a:lnTo>
                  <a:lnTo>
                    <a:pt x="108648" y="70116"/>
                  </a:lnTo>
                  <a:lnTo>
                    <a:pt x="113995" y="87249"/>
                  </a:lnTo>
                  <a:lnTo>
                    <a:pt x="130251" y="93484"/>
                  </a:lnTo>
                  <a:lnTo>
                    <a:pt x="141541" y="93129"/>
                  </a:lnTo>
                  <a:lnTo>
                    <a:pt x="147535" y="88188"/>
                  </a:lnTo>
                  <a:lnTo>
                    <a:pt x="151422" y="80429"/>
                  </a:lnTo>
                  <a:lnTo>
                    <a:pt x="152476" y="83248"/>
                  </a:lnTo>
                  <a:lnTo>
                    <a:pt x="151777" y="88544"/>
                  </a:lnTo>
                  <a:lnTo>
                    <a:pt x="152120" y="92062"/>
                  </a:lnTo>
                  <a:lnTo>
                    <a:pt x="162712" y="92062"/>
                  </a:lnTo>
                  <a:close/>
                </a:path>
                <a:path w="1036955" h="337820">
                  <a:moveTo>
                    <a:pt x="228930" y="278587"/>
                  </a:moveTo>
                  <a:lnTo>
                    <a:pt x="227317" y="263855"/>
                  </a:lnTo>
                  <a:lnTo>
                    <a:pt x="222135" y="252793"/>
                  </a:lnTo>
                  <a:lnTo>
                    <a:pt x="221246" y="252133"/>
                  </a:lnTo>
                  <a:lnTo>
                    <a:pt x="217284" y="249199"/>
                  </a:lnTo>
                  <a:lnTo>
                    <a:pt x="217284" y="278587"/>
                  </a:lnTo>
                  <a:lnTo>
                    <a:pt x="216547" y="289318"/>
                  </a:lnTo>
                  <a:lnTo>
                    <a:pt x="213753" y="297764"/>
                  </a:lnTo>
                  <a:lnTo>
                    <a:pt x="208064" y="303237"/>
                  </a:lnTo>
                  <a:lnTo>
                    <a:pt x="198589" y="305041"/>
                  </a:lnTo>
                  <a:lnTo>
                    <a:pt x="189674" y="302895"/>
                  </a:lnTo>
                  <a:lnTo>
                    <a:pt x="184175" y="297370"/>
                  </a:lnTo>
                  <a:lnTo>
                    <a:pt x="181381" y="289064"/>
                  </a:lnTo>
                  <a:lnTo>
                    <a:pt x="180606" y="278587"/>
                  </a:lnTo>
                  <a:lnTo>
                    <a:pt x="181394" y="268058"/>
                  </a:lnTo>
                  <a:lnTo>
                    <a:pt x="184264" y="259676"/>
                  </a:lnTo>
                  <a:lnTo>
                    <a:pt x="189979" y="254127"/>
                  </a:lnTo>
                  <a:lnTo>
                    <a:pt x="199301" y="252133"/>
                  </a:lnTo>
                  <a:lnTo>
                    <a:pt x="208508" y="254127"/>
                  </a:lnTo>
                  <a:lnTo>
                    <a:pt x="213982" y="259676"/>
                  </a:lnTo>
                  <a:lnTo>
                    <a:pt x="216611" y="268058"/>
                  </a:lnTo>
                  <a:lnTo>
                    <a:pt x="217284" y="278587"/>
                  </a:lnTo>
                  <a:lnTo>
                    <a:pt x="217284" y="249199"/>
                  </a:lnTo>
                  <a:lnTo>
                    <a:pt x="212852" y="245897"/>
                  </a:lnTo>
                  <a:lnTo>
                    <a:pt x="198945" y="243662"/>
                  </a:lnTo>
                  <a:lnTo>
                    <a:pt x="185775" y="245846"/>
                  </a:lnTo>
                  <a:lnTo>
                    <a:pt x="176415" y="252399"/>
                  </a:lnTo>
                  <a:lnTo>
                    <a:pt x="170815" y="263309"/>
                  </a:lnTo>
                  <a:lnTo>
                    <a:pt x="168960" y="278587"/>
                  </a:lnTo>
                  <a:lnTo>
                    <a:pt x="170815" y="292976"/>
                  </a:lnTo>
                  <a:lnTo>
                    <a:pt x="176110" y="303987"/>
                  </a:lnTo>
                  <a:lnTo>
                    <a:pt x="185229" y="311023"/>
                  </a:lnTo>
                  <a:lnTo>
                    <a:pt x="198589" y="313512"/>
                  </a:lnTo>
                  <a:lnTo>
                    <a:pt x="212166" y="311175"/>
                  </a:lnTo>
                  <a:lnTo>
                    <a:pt x="220764" y="305041"/>
                  </a:lnTo>
                  <a:lnTo>
                    <a:pt x="221691" y="304380"/>
                  </a:lnTo>
                  <a:lnTo>
                    <a:pt x="227266" y="293420"/>
                  </a:lnTo>
                  <a:lnTo>
                    <a:pt x="228930" y="278587"/>
                  </a:lnTo>
                  <a:close/>
                </a:path>
                <a:path w="1036955" h="337820">
                  <a:moveTo>
                    <a:pt x="241719" y="84658"/>
                  </a:moveTo>
                  <a:lnTo>
                    <a:pt x="234315" y="86423"/>
                  </a:lnTo>
                  <a:lnTo>
                    <a:pt x="231482" y="82194"/>
                  </a:lnTo>
                  <a:lnTo>
                    <a:pt x="231635" y="79375"/>
                  </a:lnTo>
                  <a:lnTo>
                    <a:pt x="231724" y="77520"/>
                  </a:lnTo>
                  <a:lnTo>
                    <a:pt x="231838" y="58915"/>
                  </a:lnTo>
                  <a:lnTo>
                    <a:pt x="231838" y="46215"/>
                  </a:lnTo>
                  <a:lnTo>
                    <a:pt x="230111" y="36144"/>
                  </a:lnTo>
                  <a:lnTo>
                    <a:pt x="227228" y="32105"/>
                  </a:lnTo>
                  <a:lnTo>
                    <a:pt x="225094" y="29108"/>
                  </a:lnTo>
                  <a:lnTo>
                    <a:pt x="217106" y="24980"/>
                  </a:lnTo>
                  <a:lnTo>
                    <a:pt x="206438" y="23634"/>
                  </a:lnTo>
                  <a:lnTo>
                    <a:pt x="196100" y="24663"/>
                  </a:lnTo>
                  <a:lnTo>
                    <a:pt x="188010" y="27914"/>
                  </a:lnTo>
                  <a:lnTo>
                    <a:pt x="182435" y="33604"/>
                  </a:lnTo>
                  <a:lnTo>
                    <a:pt x="179641" y="41986"/>
                  </a:lnTo>
                  <a:lnTo>
                    <a:pt x="191274" y="43040"/>
                  </a:lnTo>
                  <a:lnTo>
                    <a:pt x="191630" y="34569"/>
                  </a:lnTo>
                  <a:lnTo>
                    <a:pt x="197624" y="32461"/>
                  </a:lnTo>
                  <a:lnTo>
                    <a:pt x="206095" y="32105"/>
                  </a:lnTo>
                  <a:lnTo>
                    <a:pt x="217373" y="32105"/>
                  </a:lnTo>
                  <a:lnTo>
                    <a:pt x="221615" y="38811"/>
                  </a:lnTo>
                  <a:lnTo>
                    <a:pt x="220548" y="51155"/>
                  </a:lnTo>
                  <a:lnTo>
                    <a:pt x="220548" y="58915"/>
                  </a:lnTo>
                  <a:lnTo>
                    <a:pt x="219722" y="69532"/>
                  </a:lnTo>
                  <a:lnTo>
                    <a:pt x="215798" y="77520"/>
                  </a:lnTo>
                  <a:lnTo>
                    <a:pt x="208953" y="82715"/>
                  </a:lnTo>
                  <a:lnTo>
                    <a:pt x="199390" y="85013"/>
                  </a:lnTo>
                  <a:lnTo>
                    <a:pt x="192341" y="85013"/>
                  </a:lnTo>
                  <a:lnTo>
                    <a:pt x="188099" y="80429"/>
                  </a:lnTo>
                  <a:lnTo>
                    <a:pt x="188099" y="73367"/>
                  </a:lnTo>
                  <a:lnTo>
                    <a:pt x="191046" y="64363"/>
                  </a:lnTo>
                  <a:lnTo>
                    <a:pt x="198640" y="60325"/>
                  </a:lnTo>
                  <a:lnTo>
                    <a:pt x="209080" y="59182"/>
                  </a:lnTo>
                  <a:lnTo>
                    <a:pt x="220548" y="58915"/>
                  </a:lnTo>
                  <a:lnTo>
                    <a:pt x="220548" y="51155"/>
                  </a:lnTo>
                  <a:lnTo>
                    <a:pt x="204393" y="51447"/>
                  </a:lnTo>
                  <a:lnTo>
                    <a:pt x="190169" y="53797"/>
                  </a:lnTo>
                  <a:lnTo>
                    <a:pt x="180124" y="60375"/>
                  </a:lnTo>
                  <a:lnTo>
                    <a:pt x="176466" y="73367"/>
                  </a:lnTo>
                  <a:lnTo>
                    <a:pt x="177876" y="81826"/>
                  </a:lnTo>
                  <a:lnTo>
                    <a:pt x="181927" y="88061"/>
                  </a:lnTo>
                  <a:lnTo>
                    <a:pt x="188366" y="91973"/>
                  </a:lnTo>
                  <a:lnTo>
                    <a:pt x="196926" y="93484"/>
                  </a:lnTo>
                  <a:lnTo>
                    <a:pt x="205435" y="92468"/>
                  </a:lnTo>
                  <a:lnTo>
                    <a:pt x="211823" y="89331"/>
                  </a:lnTo>
                  <a:lnTo>
                    <a:pt x="216471" y="85013"/>
                  </a:lnTo>
                  <a:lnTo>
                    <a:pt x="216763" y="84747"/>
                  </a:lnTo>
                  <a:lnTo>
                    <a:pt x="220903" y="79375"/>
                  </a:lnTo>
                  <a:lnTo>
                    <a:pt x="222326" y="86652"/>
                  </a:lnTo>
                  <a:lnTo>
                    <a:pt x="226949" y="91097"/>
                  </a:lnTo>
                  <a:lnTo>
                    <a:pt x="233756" y="92760"/>
                  </a:lnTo>
                  <a:lnTo>
                    <a:pt x="241719" y="91719"/>
                  </a:lnTo>
                  <a:lnTo>
                    <a:pt x="241719" y="86423"/>
                  </a:lnTo>
                  <a:lnTo>
                    <a:pt x="241719" y="84658"/>
                  </a:lnTo>
                  <a:close/>
                </a:path>
                <a:path w="1036955" h="337820">
                  <a:moveTo>
                    <a:pt x="268427" y="303276"/>
                  </a:moveTo>
                  <a:lnTo>
                    <a:pt x="261378" y="305752"/>
                  </a:lnTo>
                  <a:lnTo>
                    <a:pt x="254317" y="303987"/>
                  </a:lnTo>
                  <a:lnTo>
                    <a:pt x="255028" y="295516"/>
                  </a:lnTo>
                  <a:lnTo>
                    <a:pt x="255028" y="253187"/>
                  </a:lnTo>
                  <a:lnTo>
                    <a:pt x="267373" y="253187"/>
                  </a:lnTo>
                  <a:lnTo>
                    <a:pt x="267373" y="245071"/>
                  </a:lnTo>
                  <a:lnTo>
                    <a:pt x="255028" y="245071"/>
                  </a:lnTo>
                  <a:lnTo>
                    <a:pt x="255028" y="229908"/>
                  </a:lnTo>
                  <a:lnTo>
                    <a:pt x="247624" y="229908"/>
                  </a:lnTo>
                  <a:lnTo>
                    <a:pt x="244449" y="245071"/>
                  </a:lnTo>
                  <a:lnTo>
                    <a:pt x="235978" y="245071"/>
                  </a:lnTo>
                  <a:lnTo>
                    <a:pt x="235978" y="253187"/>
                  </a:lnTo>
                  <a:lnTo>
                    <a:pt x="243738" y="253187"/>
                  </a:lnTo>
                  <a:lnTo>
                    <a:pt x="243738" y="297992"/>
                  </a:lnTo>
                  <a:lnTo>
                    <a:pt x="245960" y="307174"/>
                  </a:lnTo>
                  <a:lnTo>
                    <a:pt x="251726" y="312013"/>
                  </a:lnTo>
                  <a:lnTo>
                    <a:pt x="259664" y="313270"/>
                  </a:lnTo>
                  <a:lnTo>
                    <a:pt x="268427" y="311746"/>
                  </a:lnTo>
                  <a:lnTo>
                    <a:pt x="268427" y="303276"/>
                  </a:lnTo>
                  <a:close/>
                </a:path>
                <a:path w="1036955" h="337820">
                  <a:moveTo>
                    <a:pt x="304419" y="47002"/>
                  </a:moveTo>
                  <a:lnTo>
                    <a:pt x="299186" y="29870"/>
                  </a:lnTo>
                  <a:lnTo>
                    <a:pt x="282981" y="23634"/>
                  </a:lnTo>
                  <a:lnTo>
                    <a:pt x="271703" y="23990"/>
                  </a:lnTo>
                  <a:lnTo>
                    <a:pt x="265353" y="28575"/>
                  </a:lnTo>
                  <a:lnTo>
                    <a:pt x="261467" y="36334"/>
                  </a:lnTo>
                  <a:lnTo>
                    <a:pt x="260413" y="33515"/>
                  </a:lnTo>
                  <a:lnTo>
                    <a:pt x="261112" y="28575"/>
                  </a:lnTo>
                  <a:lnTo>
                    <a:pt x="260769" y="25044"/>
                  </a:lnTo>
                  <a:lnTo>
                    <a:pt x="250177" y="25044"/>
                  </a:lnTo>
                  <a:lnTo>
                    <a:pt x="250532" y="92062"/>
                  </a:lnTo>
                  <a:lnTo>
                    <a:pt x="261823" y="92062"/>
                  </a:lnTo>
                  <a:lnTo>
                    <a:pt x="261696" y="72885"/>
                  </a:lnTo>
                  <a:lnTo>
                    <a:pt x="261607" y="53670"/>
                  </a:lnTo>
                  <a:lnTo>
                    <a:pt x="265938" y="38747"/>
                  </a:lnTo>
                  <a:lnTo>
                    <a:pt x="279107" y="32461"/>
                  </a:lnTo>
                  <a:lnTo>
                    <a:pt x="290042" y="32105"/>
                  </a:lnTo>
                  <a:lnTo>
                    <a:pt x="292862" y="38455"/>
                  </a:lnTo>
                  <a:lnTo>
                    <a:pt x="292862" y="92062"/>
                  </a:lnTo>
                  <a:lnTo>
                    <a:pt x="304152" y="92062"/>
                  </a:lnTo>
                  <a:lnTo>
                    <a:pt x="304215" y="69570"/>
                  </a:lnTo>
                  <a:lnTo>
                    <a:pt x="304419" y="47002"/>
                  </a:lnTo>
                  <a:close/>
                </a:path>
                <a:path w="1036955" h="337820">
                  <a:moveTo>
                    <a:pt x="374700" y="25044"/>
                  </a:moveTo>
                  <a:lnTo>
                    <a:pt x="364109" y="25044"/>
                  </a:lnTo>
                  <a:lnTo>
                    <a:pt x="363410" y="28219"/>
                  </a:lnTo>
                  <a:lnTo>
                    <a:pt x="363702" y="32105"/>
                  </a:lnTo>
                  <a:lnTo>
                    <a:pt x="363626" y="34201"/>
                  </a:lnTo>
                  <a:lnTo>
                    <a:pt x="363410" y="36334"/>
                  </a:lnTo>
                  <a:lnTo>
                    <a:pt x="363054" y="35725"/>
                  </a:lnTo>
                  <a:lnTo>
                    <a:pt x="363054" y="58559"/>
                  </a:lnTo>
                  <a:lnTo>
                    <a:pt x="362089" y="68681"/>
                  </a:lnTo>
                  <a:lnTo>
                    <a:pt x="359003" y="76860"/>
                  </a:lnTo>
                  <a:lnTo>
                    <a:pt x="353529" y="82321"/>
                  </a:lnTo>
                  <a:lnTo>
                    <a:pt x="345414" y="84302"/>
                  </a:lnTo>
                  <a:lnTo>
                    <a:pt x="336931" y="82321"/>
                  </a:lnTo>
                  <a:lnTo>
                    <a:pt x="332016" y="76860"/>
                  </a:lnTo>
                  <a:lnTo>
                    <a:pt x="329742" y="68681"/>
                  </a:lnTo>
                  <a:lnTo>
                    <a:pt x="329196" y="58559"/>
                  </a:lnTo>
                  <a:lnTo>
                    <a:pt x="329793" y="48323"/>
                  </a:lnTo>
                  <a:lnTo>
                    <a:pt x="332143" y="39903"/>
                  </a:lnTo>
                  <a:lnTo>
                    <a:pt x="337083" y="34201"/>
                  </a:lnTo>
                  <a:lnTo>
                    <a:pt x="345414" y="32105"/>
                  </a:lnTo>
                  <a:lnTo>
                    <a:pt x="353529" y="34150"/>
                  </a:lnTo>
                  <a:lnTo>
                    <a:pt x="359003" y="39776"/>
                  </a:lnTo>
                  <a:lnTo>
                    <a:pt x="362089" y="48171"/>
                  </a:lnTo>
                  <a:lnTo>
                    <a:pt x="363054" y="58559"/>
                  </a:lnTo>
                  <a:lnTo>
                    <a:pt x="363054" y="35725"/>
                  </a:lnTo>
                  <a:lnTo>
                    <a:pt x="360959" y="32105"/>
                  </a:lnTo>
                  <a:lnTo>
                    <a:pt x="359524" y="29641"/>
                  </a:lnTo>
                  <a:lnTo>
                    <a:pt x="352831" y="23634"/>
                  </a:lnTo>
                  <a:lnTo>
                    <a:pt x="342595" y="23990"/>
                  </a:lnTo>
                  <a:lnTo>
                    <a:pt x="330504" y="26758"/>
                  </a:lnTo>
                  <a:lnTo>
                    <a:pt x="322795" y="33997"/>
                  </a:lnTo>
                  <a:lnTo>
                    <a:pt x="318744" y="44869"/>
                  </a:lnTo>
                  <a:lnTo>
                    <a:pt x="317550" y="58559"/>
                  </a:lnTo>
                  <a:lnTo>
                    <a:pt x="318617" y="72034"/>
                  </a:lnTo>
                  <a:lnTo>
                    <a:pt x="322402" y="82765"/>
                  </a:lnTo>
                  <a:lnTo>
                    <a:pt x="329755" y="89852"/>
                  </a:lnTo>
                  <a:lnTo>
                    <a:pt x="341541" y="92417"/>
                  </a:lnTo>
                  <a:lnTo>
                    <a:pt x="352831" y="92417"/>
                  </a:lnTo>
                  <a:lnTo>
                    <a:pt x="359181" y="87134"/>
                  </a:lnTo>
                  <a:lnTo>
                    <a:pt x="360654" y="84302"/>
                  </a:lnTo>
                  <a:lnTo>
                    <a:pt x="363054" y="79717"/>
                  </a:lnTo>
                  <a:lnTo>
                    <a:pt x="363054" y="90309"/>
                  </a:lnTo>
                  <a:lnTo>
                    <a:pt x="360527" y="103111"/>
                  </a:lnTo>
                  <a:lnTo>
                    <a:pt x="350799" y="109397"/>
                  </a:lnTo>
                  <a:lnTo>
                    <a:pt x="339344" y="108610"/>
                  </a:lnTo>
                  <a:lnTo>
                    <a:pt x="331660" y="100177"/>
                  </a:lnTo>
                  <a:lnTo>
                    <a:pt x="320382" y="101942"/>
                  </a:lnTo>
                  <a:lnTo>
                    <a:pt x="322491" y="110058"/>
                  </a:lnTo>
                  <a:lnTo>
                    <a:pt x="327787" y="114998"/>
                  </a:lnTo>
                  <a:lnTo>
                    <a:pt x="335902" y="117106"/>
                  </a:lnTo>
                  <a:lnTo>
                    <a:pt x="363931" y="113690"/>
                  </a:lnTo>
                  <a:lnTo>
                    <a:pt x="365899" y="109397"/>
                  </a:lnTo>
                  <a:lnTo>
                    <a:pt x="373951" y="91846"/>
                  </a:lnTo>
                  <a:lnTo>
                    <a:pt x="374205" y="79717"/>
                  </a:lnTo>
                  <a:lnTo>
                    <a:pt x="374637" y="59626"/>
                  </a:lnTo>
                  <a:lnTo>
                    <a:pt x="374675" y="36334"/>
                  </a:lnTo>
                  <a:lnTo>
                    <a:pt x="374700" y="25044"/>
                  </a:lnTo>
                  <a:close/>
                </a:path>
                <a:path w="1036955" h="337820">
                  <a:moveTo>
                    <a:pt x="379577" y="224624"/>
                  </a:moveTo>
                  <a:lnTo>
                    <a:pt x="307619" y="224624"/>
                  </a:lnTo>
                  <a:lnTo>
                    <a:pt x="307619" y="234492"/>
                  </a:lnTo>
                  <a:lnTo>
                    <a:pt x="337604" y="234492"/>
                  </a:lnTo>
                  <a:lnTo>
                    <a:pt x="337604" y="312089"/>
                  </a:lnTo>
                  <a:lnTo>
                    <a:pt x="349592" y="312089"/>
                  </a:lnTo>
                  <a:lnTo>
                    <a:pt x="349592" y="234492"/>
                  </a:lnTo>
                  <a:lnTo>
                    <a:pt x="379577" y="234492"/>
                  </a:lnTo>
                  <a:lnTo>
                    <a:pt x="379577" y="224624"/>
                  </a:lnTo>
                  <a:close/>
                </a:path>
                <a:path w="1036955" h="337820">
                  <a:moveTo>
                    <a:pt x="405676" y="224624"/>
                  </a:moveTo>
                  <a:lnTo>
                    <a:pt x="393687" y="224624"/>
                  </a:lnTo>
                  <a:lnTo>
                    <a:pt x="393687" y="312089"/>
                  </a:lnTo>
                  <a:lnTo>
                    <a:pt x="405676" y="312089"/>
                  </a:lnTo>
                  <a:lnTo>
                    <a:pt x="405676" y="224624"/>
                  </a:lnTo>
                  <a:close/>
                </a:path>
                <a:path w="1036955" h="337820">
                  <a:moveTo>
                    <a:pt x="454761" y="109347"/>
                  </a:moveTo>
                  <a:lnTo>
                    <a:pt x="381050" y="109347"/>
                  </a:lnTo>
                  <a:lnTo>
                    <a:pt x="381050" y="117462"/>
                  </a:lnTo>
                  <a:lnTo>
                    <a:pt x="454761" y="117462"/>
                  </a:lnTo>
                  <a:lnTo>
                    <a:pt x="454761" y="109347"/>
                  </a:lnTo>
                  <a:close/>
                </a:path>
                <a:path w="1036955" h="337820">
                  <a:moveTo>
                    <a:pt x="523900" y="84658"/>
                  </a:moveTo>
                  <a:lnTo>
                    <a:pt x="516496" y="86423"/>
                  </a:lnTo>
                  <a:lnTo>
                    <a:pt x="513676" y="82194"/>
                  </a:lnTo>
                  <a:lnTo>
                    <a:pt x="513816" y="79375"/>
                  </a:lnTo>
                  <a:lnTo>
                    <a:pt x="513905" y="77520"/>
                  </a:lnTo>
                  <a:lnTo>
                    <a:pt x="514019" y="58915"/>
                  </a:lnTo>
                  <a:lnTo>
                    <a:pt x="514019" y="46215"/>
                  </a:lnTo>
                  <a:lnTo>
                    <a:pt x="512292" y="36144"/>
                  </a:lnTo>
                  <a:lnTo>
                    <a:pt x="509409" y="32105"/>
                  </a:lnTo>
                  <a:lnTo>
                    <a:pt x="507276" y="29108"/>
                  </a:lnTo>
                  <a:lnTo>
                    <a:pt x="499287" y="24980"/>
                  </a:lnTo>
                  <a:lnTo>
                    <a:pt x="488632" y="23634"/>
                  </a:lnTo>
                  <a:lnTo>
                    <a:pt x="478294" y="24663"/>
                  </a:lnTo>
                  <a:lnTo>
                    <a:pt x="470204" y="27914"/>
                  </a:lnTo>
                  <a:lnTo>
                    <a:pt x="464616" y="33604"/>
                  </a:lnTo>
                  <a:lnTo>
                    <a:pt x="461822" y="41986"/>
                  </a:lnTo>
                  <a:lnTo>
                    <a:pt x="473456" y="43040"/>
                  </a:lnTo>
                  <a:lnTo>
                    <a:pt x="473811" y="34569"/>
                  </a:lnTo>
                  <a:lnTo>
                    <a:pt x="479806" y="32461"/>
                  </a:lnTo>
                  <a:lnTo>
                    <a:pt x="488276" y="32105"/>
                  </a:lnTo>
                  <a:lnTo>
                    <a:pt x="499567" y="32105"/>
                  </a:lnTo>
                  <a:lnTo>
                    <a:pt x="503796" y="38811"/>
                  </a:lnTo>
                  <a:lnTo>
                    <a:pt x="502742" y="51155"/>
                  </a:lnTo>
                  <a:lnTo>
                    <a:pt x="502742" y="58915"/>
                  </a:lnTo>
                  <a:lnTo>
                    <a:pt x="501916" y="69532"/>
                  </a:lnTo>
                  <a:lnTo>
                    <a:pt x="497979" y="77520"/>
                  </a:lnTo>
                  <a:lnTo>
                    <a:pt x="491134" y="82715"/>
                  </a:lnTo>
                  <a:lnTo>
                    <a:pt x="481571" y="85013"/>
                  </a:lnTo>
                  <a:lnTo>
                    <a:pt x="474522" y="85013"/>
                  </a:lnTo>
                  <a:lnTo>
                    <a:pt x="470281" y="80429"/>
                  </a:lnTo>
                  <a:lnTo>
                    <a:pt x="470281" y="73367"/>
                  </a:lnTo>
                  <a:lnTo>
                    <a:pt x="473227" y="64363"/>
                  </a:lnTo>
                  <a:lnTo>
                    <a:pt x="480822" y="60325"/>
                  </a:lnTo>
                  <a:lnTo>
                    <a:pt x="491274" y="59182"/>
                  </a:lnTo>
                  <a:lnTo>
                    <a:pt x="502742" y="58915"/>
                  </a:lnTo>
                  <a:lnTo>
                    <a:pt x="502742" y="51155"/>
                  </a:lnTo>
                  <a:lnTo>
                    <a:pt x="486575" y="51447"/>
                  </a:lnTo>
                  <a:lnTo>
                    <a:pt x="472363" y="53797"/>
                  </a:lnTo>
                  <a:lnTo>
                    <a:pt x="462305" y="60375"/>
                  </a:lnTo>
                  <a:lnTo>
                    <a:pt x="458647" y="73367"/>
                  </a:lnTo>
                  <a:lnTo>
                    <a:pt x="460057" y="81826"/>
                  </a:lnTo>
                  <a:lnTo>
                    <a:pt x="464108" y="88061"/>
                  </a:lnTo>
                  <a:lnTo>
                    <a:pt x="470547" y="91973"/>
                  </a:lnTo>
                  <a:lnTo>
                    <a:pt x="479107" y="93484"/>
                  </a:lnTo>
                  <a:lnTo>
                    <a:pt x="487616" y="92468"/>
                  </a:lnTo>
                  <a:lnTo>
                    <a:pt x="494004" y="89331"/>
                  </a:lnTo>
                  <a:lnTo>
                    <a:pt x="498665" y="85013"/>
                  </a:lnTo>
                  <a:lnTo>
                    <a:pt x="498944" y="84747"/>
                  </a:lnTo>
                  <a:lnTo>
                    <a:pt x="503085" y="79375"/>
                  </a:lnTo>
                  <a:lnTo>
                    <a:pt x="504507" y="86652"/>
                  </a:lnTo>
                  <a:lnTo>
                    <a:pt x="509130" y="91097"/>
                  </a:lnTo>
                  <a:lnTo>
                    <a:pt x="515937" y="92760"/>
                  </a:lnTo>
                  <a:lnTo>
                    <a:pt x="523900" y="91719"/>
                  </a:lnTo>
                  <a:lnTo>
                    <a:pt x="523900" y="86423"/>
                  </a:lnTo>
                  <a:lnTo>
                    <a:pt x="523900" y="84658"/>
                  </a:lnTo>
                  <a:close/>
                </a:path>
                <a:path w="1036955" h="337820">
                  <a:moveTo>
                    <a:pt x="587044" y="25044"/>
                  </a:moveTo>
                  <a:lnTo>
                    <a:pt x="575043" y="25044"/>
                  </a:lnTo>
                  <a:lnTo>
                    <a:pt x="555294" y="83248"/>
                  </a:lnTo>
                  <a:lnTo>
                    <a:pt x="536244" y="25044"/>
                  </a:lnTo>
                  <a:lnTo>
                    <a:pt x="524256" y="25044"/>
                  </a:lnTo>
                  <a:lnTo>
                    <a:pt x="548589" y="92062"/>
                  </a:lnTo>
                  <a:lnTo>
                    <a:pt x="562000" y="92062"/>
                  </a:lnTo>
                  <a:lnTo>
                    <a:pt x="587044" y="25044"/>
                  </a:lnTo>
                  <a:close/>
                </a:path>
                <a:path w="1036955" h="337820">
                  <a:moveTo>
                    <a:pt x="657936" y="84658"/>
                  </a:moveTo>
                  <a:lnTo>
                    <a:pt x="650532" y="86423"/>
                  </a:lnTo>
                  <a:lnTo>
                    <a:pt x="647712" y="82194"/>
                  </a:lnTo>
                  <a:lnTo>
                    <a:pt x="647852" y="79375"/>
                  </a:lnTo>
                  <a:lnTo>
                    <a:pt x="647941" y="77520"/>
                  </a:lnTo>
                  <a:lnTo>
                    <a:pt x="648068" y="58915"/>
                  </a:lnTo>
                  <a:lnTo>
                    <a:pt x="648068" y="46215"/>
                  </a:lnTo>
                  <a:lnTo>
                    <a:pt x="622668" y="23634"/>
                  </a:lnTo>
                  <a:lnTo>
                    <a:pt x="612330" y="24663"/>
                  </a:lnTo>
                  <a:lnTo>
                    <a:pt x="604240" y="27914"/>
                  </a:lnTo>
                  <a:lnTo>
                    <a:pt x="598652" y="33604"/>
                  </a:lnTo>
                  <a:lnTo>
                    <a:pt x="595858" y="41986"/>
                  </a:lnTo>
                  <a:lnTo>
                    <a:pt x="607504" y="43040"/>
                  </a:lnTo>
                  <a:lnTo>
                    <a:pt x="607847" y="34569"/>
                  </a:lnTo>
                  <a:lnTo>
                    <a:pt x="613841" y="32461"/>
                  </a:lnTo>
                  <a:lnTo>
                    <a:pt x="622312" y="32105"/>
                  </a:lnTo>
                  <a:lnTo>
                    <a:pt x="633603" y="32105"/>
                  </a:lnTo>
                  <a:lnTo>
                    <a:pt x="637832" y="38811"/>
                  </a:lnTo>
                  <a:lnTo>
                    <a:pt x="636778" y="51155"/>
                  </a:lnTo>
                  <a:lnTo>
                    <a:pt x="636778" y="58915"/>
                  </a:lnTo>
                  <a:lnTo>
                    <a:pt x="635952" y="69532"/>
                  </a:lnTo>
                  <a:lnTo>
                    <a:pt x="632015" y="77520"/>
                  </a:lnTo>
                  <a:lnTo>
                    <a:pt x="625170" y="82715"/>
                  </a:lnTo>
                  <a:lnTo>
                    <a:pt x="615607" y="85013"/>
                  </a:lnTo>
                  <a:lnTo>
                    <a:pt x="608558" y="85013"/>
                  </a:lnTo>
                  <a:lnTo>
                    <a:pt x="604329" y="80429"/>
                  </a:lnTo>
                  <a:lnTo>
                    <a:pt x="604329" y="73367"/>
                  </a:lnTo>
                  <a:lnTo>
                    <a:pt x="607263" y="64363"/>
                  </a:lnTo>
                  <a:lnTo>
                    <a:pt x="614857" y="60325"/>
                  </a:lnTo>
                  <a:lnTo>
                    <a:pt x="625309" y="59182"/>
                  </a:lnTo>
                  <a:lnTo>
                    <a:pt x="636778" y="58915"/>
                  </a:lnTo>
                  <a:lnTo>
                    <a:pt x="636778" y="51155"/>
                  </a:lnTo>
                  <a:lnTo>
                    <a:pt x="620610" y="51447"/>
                  </a:lnTo>
                  <a:lnTo>
                    <a:pt x="606399" y="53797"/>
                  </a:lnTo>
                  <a:lnTo>
                    <a:pt x="596353" y="60375"/>
                  </a:lnTo>
                  <a:lnTo>
                    <a:pt x="592683" y="73367"/>
                  </a:lnTo>
                  <a:lnTo>
                    <a:pt x="594093" y="81826"/>
                  </a:lnTo>
                  <a:lnTo>
                    <a:pt x="598157" y="88061"/>
                  </a:lnTo>
                  <a:lnTo>
                    <a:pt x="604583" y="91973"/>
                  </a:lnTo>
                  <a:lnTo>
                    <a:pt x="613143" y="93484"/>
                  </a:lnTo>
                  <a:lnTo>
                    <a:pt x="621652" y="92468"/>
                  </a:lnTo>
                  <a:lnTo>
                    <a:pt x="628040" y="89331"/>
                  </a:lnTo>
                  <a:lnTo>
                    <a:pt x="632701" y="85013"/>
                  </a:lnTo>
                  <a:lnTo>
                    <a:pt x="632980" y="84747"/>
                  </a:lnTo>
                  <a:lnTo>
                    <a:pt x="637133" y="79375"/>
                  </a:lnTo>
                  <a:lnTo>
                    <a:pt x="638543" y="86652"/>
                  </a:lnTo>
                  <a:lnTo>
                    <a:pt x="643166" y="91097"/>
                  </a:lnTo>
                  <a:lnTo>
                    <a:pt x="649973" y="92760"/>
                  </a:lnTo>
                  <a:lnTo>
                    <a:pt x="657936" y="91719"/>
                  </a:lnTo>
                  <a:lnTo>
                    <a:pt x="657936" y="86423"/>
                  </a:lnTo>
                  <a:lnTo>
                    <a:pt x="657936" y="84658"/>
                  </a:lnTo>
                  <a:close/>
                </a:path>
                <a:path w="1036955" h="337820">
                  <a:moveTo>
                    <a:pt x="677697" y="25044"/>
                  </a:moveTo>
                  <a:lnTo>
                    <a:pt x="666407" y="25044"/>
                  </a:lnTo>
                  <a:lnTo>
                    <a:pt x="666407" y="92062"/>
                  </a:lnTo>
                  <a:lnTo>
                    <a:pt x="677697" y="92062"/>
                  </a:lnTo>
                  <a:lnTo>
                    <a:pt x="677697" y="25044"/>
                  </a:lnTo>
                  <a:close/>
                </a:path>
                <a:path w="1036955" h="337820">
                  <a:moveTo>
                    <a:pt x="677697" y="0"/>
                  </a:moveTo>
                  <a:lnTo>
                    <a:pt x="666407" y="0"/>
                  </a:lnTo>
                  <a:lnTo>
                    <a:pt x="666407" y="10591"/>
                  </a:lnTo>
                  <a:lnTo>
                    <a:pt x="677697" y="10591"/>
                  </a:lnTo>
                  <a:lnTo>
                    <a:pt x="677697" y="0"/>
                  </a:lnTo>
                  <a:close/>
                </a:path>
                <a:path w="1036955" h="337820">
                  <a:moveTo>
                    <a:pt x="705561" y="0"/>
                  </a:moveTo>
                  <a:lnTo>
                    <a:pt x="694270" y="0"/>
                  </a:lnTo>
                  <a:lnTo>
                    <a:pt x="694270" y="92062"/>
                  </a:lnTo>
                  <a:lnTo>
                    <a:pt x="705561" y="92062"/>
                  </a:lnTo>
                  <a:lnTo>
                    <a:pt x="705561" y="0"/>
                  </a:lnTo>
                  <a:close/>
                </a:path>
                <a:path w="1036955" h="337820">
                  <a:moveTo>
                    <a:pt x="784212" y="84658"/>
                  </a:moveTo>
                  <a:lnTo>
                    <a:pt x="776808" y="86423"/>
                  </a:lnTo>
                  <a:lnTo>
                    <a:pt x="773988" y="82194"/>
                  </a:lnTo>
                  <a:lnTo>
                    <a:pt x="774128" y="79375"/>
                  </a:lnTo>
                  <a:lnTo>
                    <a:pt x="774217" y="77520"/>
                  </a:lnTo>
                  <a:lnTo>
                    <a:pt x="774344" y="58915"/>
                  </a:lnTo>
                  <a:lnTo>
                    <a:pt x="774344" y="46215"/>
                  </a:lnTo>
                  <a:lnTo>
                    <a:pt x="748944" y="23634"/>
                  </a:lnTo>
                  <a:lnTo>
                    <a:pt x="738606" y="24663"/>
                  </a:lnTo>
                  <a:lnTo>
                    <a:pt x="730516" y="27914"/>
                  </a:lnTo>
                  <a:lnTo>
                    <a:pt x="724941" y="33604"/>
                  </a:lnTo>
                  <a:lnTo>
                    <a:pt x="722134" y="41986"/>
                  </a:lnTo>
                  <a:lnTo>
                    <a:pt x="733780" y="43040"/>
                  </a:lnTo>
                  <a:lnTo>
                    <a:pt x="734123" y="34569"/>
                  </a:lnTo>
                  <a:lnTo>
                    <a:pt x="740130" y="32461"/>
                  </a:lnTo>
                  <a:lnTo>
                    <a:pt x="748588" y="32105"/>
                  </a:lnTo>
                  <a:lnTo>
                    <a:pt x="759879" y="32105"/>
                  </a:lnTo>
                  <a:lnTo>
                    <a:pt x="764108" y="38811"/>
                  </a:lnTo>
                  <a:lnTo>
                    <a:pt x="763054" y="51155"/>
                  </a:lnTo>
                  <a:lnTo>
                    <a:pt x="763054" y="58915"/>
                  </a:lnTo>
                  <a:lnTo>
                    <a:pt x="762228" y="69532"/>
                  </a:lnTo>
                  <a:lnTo>
                    <a:pt x="758291" y="77520"/>
                  </a:lnTo>
                  <a:lnTo>
                    <a:pt x="751446" y="82715"/>
                  </a:lnTo>
                  <a:lnTo>
                    <a:pt x="741883" y="85013"/>
                  </a:lnTo>
                  <a:lnTo>
                    <a:pt x="734834" y="85013"/>
                  </a:lnTo>
                  <a:lnTo>
                    <a:pt x="730605" y="80429"/>
                  </a:lnTo>
                  <a:lnTo>
                    <a:pt x="730605" y="73367"/>
                  </a:lnTo>
                  <a:lnTo>
                    <a:pt x="733539" y="64363"/>
                  </a:lnTo>
                  <a:lnTo>
                    <a:pt x="741133" y="60325"/>
                  </a:lnTo>
                  <a:lnTo>
                    <a:pt x="751586" y="59182"/>
                  </a:lnTo>
                  <a:lnTo>
                    <a:pt x="763054" y="58915"/>
                  </a:lnTo>
                  <a:lnTo>
                    <a:pt x="763054" y="51155"/>
                  </a:lnTo>
                  <a:lnTo>
                    <a:pt x="746887" y="51447"/>
                  </a:lnTo>
                  <a:lnTo>
                    <a:pt x="732675" y="53797"/>
                  </a:lnTo>
                  <a:lnTo>
                    <a:pt x="722630" y="60375"/>
                  </a:lnTo>
                  <a:lnTo>
                    <a:pt x="718959" y="73367"/>
                  </a:lnTo>
                  <a:lnTo>
                    <a:pt x="720369" y="81826"/>
                  </a:lnTo>
                  <a:lnTo>
                    <a:pt x="724433" y="88061"/>
                  </a:lnTo>
                  <a:lnTo>
                    <a:pt x="730859" y="91973"/>
                  </a:lnTo>
                  <a:lnTo>
                    <a:pt x="739419" y="93484"/>
                  </a:lnTo>
                  <a:lnTo>
                    <a:pt x="747928" y="92468"/>
                  </a:lnTo>
                  <a:lnTo>
                    <a:pt x="754316" y="89331"/>
                  </a:lnTo>
                  <a:lnTo>
                    <a:pt x="758977" y="85013"/>
                  </a:lnTo>
                  <a:lnTo>
                    <a:pt x="759256" y="84747"/>
                  </a:lnTo>
                  <a:lnTo>
                    <a:pt x="763409" y="79375"/>
                  </a:lnTo>
                  <a:lnTo>
                    <a:pt x="764819" y="86652"/>
                  </a:lnTo>
                  <a:lnTo>
                    <a:pt x="769442" y="91097"/>
                  </a:lnTo>
                  <a:lnTo>
                    <a:pt x="776249" y="92760"/>
                  </a:lnTo>
                  <a:lnTo>
                    <a:pt x="784212" y="91719"/>
                  </a:lnTo>
                  <a:lnTo>
                    <a:pt x="784212" y="86423"/>
                  </a:lnTo>
                  <a:lnTo>
                    <a:pt x="784212" y="84658"/>
                  </a:lnTo>
                  <a:close/>
                </a:path>
                <a:path w="1036955" h="337820">
                  <a:moveTo>
                    <a:pt x="849477" y="58204"/>
                  </a:moveTo>
                  <a:lnTo>
                    <a:pt x="848093" y="44030"/>
                  </a:lnTo>
                  <a:lnTo>
                    <a:pt x="844003" y="33121"/>
                  </a:lnTo>
                  <a:lnTo>
                    <a:pt x="843292" y="32461"/>
                  </a:lnTo>
                  <a:lnTo>
                    <a:pt x="837819" y="27368"/>
                  </a:lnTo>
                  <a:lnTo>
                    <a:pt x="837819" y="58204"/>
                  </a:lnTo>
                  <a:lnTo>
                    <a:pt x="837793" y="59270"/>
                  </a:lnTo>
                  <a:lnTo>
                    <a:pt x="837336" y="68795"/>
                  </a:lnTo>
                  <a:lnTo>
                    <a:pt x="835190" y="77216"/>
                  </a:lnTo>
                  <a:lnTo>
                    <a:pt x="830389" y="82918"/>
                  </a:lnTo>
                  <a:lnTo>
                    <a:pt x="821956" y="85013"/>
                  </a:lnTo>
                  <a:lnTo>
                    <a:pt x="813041" y="83121"/>
                  </a:lnTo>
                  <a:lnTo>
                    <a:pt x="811339" y="81483"/>
                  </a:lnTo>
                  <a:lnTo>
                    <a:pt x="807542" y="77825"/>
                  </a:lnTo>
                  <a:lnTo>
                    <a:pt x="804748" y="69684"/>
                  </a:lnTo>
                  <a:lnTo>
                    <a:pt x="803973" y="59270"/>
                  </a:lnTo>
                  <a:lnTo>
                    <a:pt x="804697" y="48526"/>
                  </a:lnTo>
                  <a:lnTo>
                    <a:pt x="837819" y="58204"/>
                  </a:lnTo>
                  <a:lnTo>
                    <a:pt x="837819" y="27368"/>
                  </a:lnTo>
                  <a:lnTo>
                    <a:pt x="836472" y="26111"/>
                  </a:lnTo>
                  <a:lnTo>
                    <a:pt x="824776" y="23634"/>
                  </a:lnTo>
                  <a:lnTo>
                    <a:pt x="813841" y="23634"/>
                  </a:lnTo>
                  <a:lnTo>
                    <a:pt x="807491" y="27520"/>
                  </a:lnTo>
                  <a:lnTo>
                    <a:pt x="803973" y="35636"/>
                  </a:lnTo>
                  <a:lnTo>
                    <a:pt x="803973" y="0"/>
                  </a:lnTo>
                  <a:lnTo>
                    <a:pt x="792683" y="0"/>
                  </a:lnTo>
                  <a:lnTo>
                    <a:pt x="792327" y="92062"/>
                  </a:lnTo>
                  <a:lnTo>
                    <a:pt x="803262" y="92062"/>
                  </a:lnTo>
                  <a:lnTo>
                    <a:pt x="803973" y="81483"/>
                  </a:lnTo>
                  <a:lnTo>
                    <a:pt x="807491" y="89598"/>
                  </a:lnTo>
                  <a:lnTo>
                    <a:pt x="813841" y="93129"/>
                  </a:lnTo>
                  <a:lnTo>
                    <a:pt x="824776" y="93484"/>
                  </a:lnTo>
                  <a:lnTo>
                    <a:pt x="835634" y="91236"/>
                  </a:lnTo>
                  <a:lnTo>
                    <a:pt x="842835" y="85013"/>
                  </a:lnTo>
                  <a:lnTo>
                    <a:pt x="843343" y="84569"/>
                  </a:lnTo>
                  <a:lnTo>
                    <a:pt x="847940" y="73533"/>
                  </a:lnTo>
                  <a:lnTo>
                    <a:pt x="849477" y="58204"/>
                  </a:lnTo>
                  <a:close/>
                </a:path>
                <a:path w="1036955" h="337820">
                  <a:moveTo>
                    <a:pt x="874509" y="25044"/>
                  </a:moveTo>
                  <a:lnTo>
                    <a:pt x="863231" y="25044"/>
                  </a:lnTo>
                  <a:lnTo>
                    <a:pt x="863231" y="92062"/>
                  </a:lnTo>
                  <a:lnTo>
                    <a:pt x="874509" y="92062"/>
                  </a:lnTo>
                  <a:lnTo>
                    <a:pt x="874509" y="25044"/>
                  </a:lnTo>
                  <a:close/>
                </a:path>
                <a:path w="1036955" h="337820">
                  <a:moveTo>
                    <a:pt x="874509" y="0"/>
                  </a:moveTo>
                  <a:lnTo>
                    <a:pt x="863231" y="0"/>
                  </a:lnTo>
                  <a:lnTo>
                    <a:pt x="863231" y="10591"/>
                  </a:lnTo>
                  <a:lnTo>
                    <a:pt x="874509" y="10591"/>
                  </a:lnTo>
                  <a:lnTo>
                    <a:pt x="874509" y="0"/>
                  </a:lnTo>
                  <a:close/>
                </a:path>
                <a:path w="1036955" h="337820">
                  <a:moveTo>
                    <a:pt x="902385" y="0"/>
                  </a:moveTo>
                  <a:lnTo>
                    <a:pt x="891095" y="0"/>
                  </a:lnTo>
                  <a:lnTo>
                    <a:pt x="891095" y="92062"/>
                  </a:lnTo>
                  <a:lnTo>
                    <a:pt x="902385" y="92062"/>
                  </a:lnTo>
                  <a:lnTo>
                    <a:pt x="902385" y="0"/>
                  </a:lnTo>
                  <a:close/>
                </a:path>
                <a:path w="1036955" h="337820">
                  <a:moveTo>
                    <a:pt x="930249" y="25044"/>
                  </a:moveTo>
                  <a:lnTo>
                    <a:pt x="918959" y="25044"/>
                  </a:lnTo>
                  <a:lnTo>
                    <a:pt x="918959" y="92062"/>
                  </a:lnTo>
                  <a:lnTo>
                    <a:pt x="930249" y="92062"/>
                  </a:lnTo>
                  <a:lnTo>
                    <a:pt x="930249" y="25044"/>
                  </a:lnTo>
                  <a:close/>
                </a:path>
                <a:path w="1036955" h="337820">
                  <a:moveTo>
                    <a:pt x="930249" y="0"/>
                  </a:moveTo>
                  <a:lnTo>
                    <a:pt x="918959" y="0"/>
                  </a:lnTo>
                  <a:lnTo>
                    <a:pt x="918959" y="10591"/>
                  </a:lnTo>
                  <a:lnTo>
                    <a:pt x="930249" y="10591"/>
                  </a:lnTo>
                  <a:lnTo>
                    <a:pt x="930249" y="0"/>
                  </a:lnTo>
                  <a:close/>
                </a:path>
                <a:path w="1036955" h="337820">
                  <a:moveTo>
                    <a:pt x="972578" y="83248"/>
                  </a:moveTo>
                  <a:lnTo>
                    <a:pt x="965517" y="85725"/>
                  </a:lnTo>
                  <a:lnTo>
                    <a:pt x="958469" y="83959"/>
                  </a:lnTo>
                  <a:lnTo>
                    <a:pt x="959167" y="75488"/>
                  </a:lnTo>
                  <a:lnTo>
                    <a:pt x="959167" y="33159"/>
                  </a:lnTo>
                  <a:lnTo>
                    <a:pt x="971511" y="33159"/>
                  </a:lnTo>
                  <a:lnTo>
                    <a:pt x="971511" y="25044"/>
                  </a:lnTo>
                  <a:lnTo>
                    <a:pt x="959167" y="25044"/>
                  </a:lnTo>
                  <a:lnTo>
                    <a:pt x="959167" y="9880"/>
                  </a:lnTo>
                  <a:lnTo>
                    <a:pt x="951763" y="9880"/>
                  </a:lnTo>
                  <a:lnTo>
                    <a:pt x="948588" y="25044"/>
                  </a:lnTo>
                  <a:lnTo>
                    <a:pt x="940117" y="25044"/>
                  </a:lnTo>
                  <a:lnTo>
                    <a:pt x="940117" y="33159"/>
                  </a:lnTo>
                  <a:lnTo>
                    <a:pt x="947877" y="33159"/>
                  </a:lnTo>
                  <a:lnTo>
                    <a:pt x="947877" y="77965"/>
                  </a:lnTo>
                  <a:lnTo>
                    <a:pt x="950099" y="87147"/>
                  </a:lnTo>
                  <a:lnTo>
                    <a:pt x="955865" y="91986"/>
                  </a:lnTo>
                  <a:lnTo>
                    <a:pt x="963803" y="93243"/>
                  </a:lnTo>
                  <a:lnTo>
                    <a:pt x="972578" y="91719"/>
                  </a:lnTo>
                  <a:lnTo>
                    <a:pt x="972578" y="83248"/>
                  </a:lnTo>
                  <a:close/>
                </a:path>
                <a:path w="1036955" h="337820">
                  <a:moveTo>
                    <a:pt x="1036764" y="25044"/>
                  </a:moveTo>
                  <a:lnTo>
                    <a:pt x="1025131" y="25044"/>
                  </a:lnTo>
                  <a:lnTo>
                    <a:pt x="1006081" y="80073"/>
                  </a:lnTo>
                  <a:lnTo>
                    <a:pt x="985977" y="25044"/>
                  </a:lnTo>
                  <a:lnTo>
                    <a:pt x="973988" y="25044"/>
                  </a:lnTo>
                  <a:lnTo>
                    <a:pt x="1000442" y="91719"/>
                  </a:lnTo>
                  <a:lnTo>
                    <a:pt x="997204" y="99237"/>
                  </a:lnTo>
                  <a:lnTo>
                    <a:pt x="992860" y="105295"/>
                  </a:lnTo>
                  <a:lnTo>
                    <a:pt x="986650" y="108978"/>
                  </a:lnTo>
                  <a:lnTo>
                    <a:pt x="977861" y="109347"/>
                  </a:lnTo>
                  <a:lnTo>
                    <a:pt x="977861" y="117817"/>
                  </a:lnTo>
                  <a:lnTo>
                    <a:pt x="988187" y="118237"/>
                  </a:lnTo>
                  <a:lnTo>
                    <a:pt x="996124" y="115303"/>
                  </a:lnTo>
                  <a:lnTo>
                    <a:pt x="1002068" y="109931"/>
                  </a:lnTo>
                  <a:lnTo>
                    <a:pt x="1006436" y="102997"/>
                  </a:lnTo>
                  <a:lnTo>
                    <a:pt x="1036764" y="25044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2" name="object 132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065459" y="3929825"/>
              <a:ext cx="84655" cy="87476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70926" y="3929825"/>
              <a:ext cx="68782" cy="87476"/>
            </a:xfrm>
            <a:prstGeom prst="rect">
              <a:avLst/>
            </a:prstGeom>
          </p:spPr>
        </p:pic>
        <p:sp>
          <p:nvSpPr>
            <p:cNvPr id="134" name="object 134" descr=""/>
            <p:cNvSpPr/>
            <p:nvPr/>
          </p:nvSpPr>
          <p:spPr>
            <a:xfrm>
              <a:off x="1701393" y="4136694"/>
              <a:ext cx="631190" cy="117475"/>
            </a:xfrm>
            <a:custGeom>
              <a:avLst/>
              <a:gdLst/>
              <a:ahLst/>
              <a:cxnLst/>
              <a:rect l="l" t="t" r="r" b="b"/>
              <a:pathLst>
                <a:path w="631189" h="117475">
                  <a:moveTo>
                    <a:pt x="73723" y="109347"/>
                  </a:moveTo>
                  <a:lnTo>
                    <a:pt x="0" y="109347"/>
                  </a:lnTo>
                  <a:lnTo>
                    <a:pt x="0" y="117462"/>
                  </a:lnTo>
                  <a:lnTo>
                    <a:pt x="73723" y="117462"/>
                  </a:lnTo>
                  <a:lnTo>
                    <a:pt x="73723" y="109347"/>
                  </a:lnTo>
                  <a:close/>
                </a:path>
                <a:path w="631189" h="117475">
                  <a:moveTo>
                    <a:pt x="142862" y="84658"/>
                  </a:moveTo>
                  <a:lnTo>
                    <a:pt x="135458" y="86423"/>
                  </a:lnTo>
                  <a:lnTo>
                    <a:pt x="132638" y="82194"/>
                  </a:lnTo>
                  <a:lnTo>
                    <a:pt x="132778" y="79375"/>
                  </a:lnTo>
                  <a:lnTo>
                    <a:pt x="132867" y="77520"/>
                  </a:lnTo>
                  <a:lnTo>
                    <a:pt x="132981" y="58915"/>
                  </a:lnTo>
                  <a:lnTo>
                    <a:pt x="132981" y="46215"/>
                  </a:lnTo>
                  <a:lnTo>
                    <a:pt x="131254" y="36144"/>
                  </a:lnTo>
                  <a:lnTo>
                    <a:pt x="128371" y="32105"/>
                  </a:lnTo>
                  <a:lnTo>
                    <a:pt x="126238" y="29108"/>
                  </a:lnTo>
                  <a:lnTo>
                    <a:pt x="118249" y="24980"/>
                  </a:lnTo>
                  <a:lnTo>
                    <a:pt x="107594" y="23634"/>
                  </a:lnTo>
                  <a:lnTo>
                    <a:pt x="97243" y="24663"/>
                  </a:lnTo>
                  <a:lnTo>
                    <a:pt x="89154" y="27914"/>
                  </a:lnTo>
                  <a:lnTo>
                    <a:pt x="83578" y="33604"/>
                  </a:lnTo>
                  <a:lnTo>
                    <a:pt x="80784" y="41986"/>
                  </a:lnTo>
                  <a:lnTo>
                    <a:pt x="92417" y="43040"/>
                  </a:lnTo>
                  <a:lnTo>
                    <a:pt x="92773" y="34569"/>
                  </a:lnTo>
                  <a:lnTo>
                    <a:pt x="98767" y="32461"/>
                  </a:lnTo>
                  <a:lnTo>
                    <a:pt x="107238" y="32105"/>
                  </a:lnTo>
                  <a:lnTo>
                    <a:pt x="118529" y="32105"/>
                  </a:lnTo>
                  <a:lnTo>
                    <a:pt x="122758" y="38811"/>
                  </a:lnTo>
                  <a:lnTo>
                    <a:pt x="121704" y="51155"/>
                  </a:lnTo>
                  <a:lnTo>
                    <a:pt x="121704" y="58915"/>
                  </a:lnTo>
                  <a:lnTo>
                    <a:pt x="120865" y="69532"/>
                  </a:lnTo>
                  <a:lnTo>
                    <a:pt x="116941" y="77520"/>
                  </a:lnTo>
                  <a:lnTo>
                    <a:pt x="110096" y="82715"/>
                  </a:lnTo>
                  <a:lnTo>
                    <a:pt x="100533" y="85013"/>
                  </a:lnTo>
                  <a:lnTo>
                    <a:pt x="93484" y="85013"/>
                  </a:lnTo>
                  <a:lnTo>
                    <a:pt x="89242" y="80429"/>
                  </a:lnTo>
                  <a:lnTo>
                    <a:pt x="89242" y="73367"/>
                  </a:lnTo>
                  <a:lnTo>
                    <a:pt x="92189" y="64363"/>
                  </a:lnTo>
                  <a:lnTo>
                    <a:pt x="99783" y="60325"/>
                  </a:lnTo>
                  <a:lnTo>
                    <a:pt x="110223" y="59182"/>
                  </a:lnTo>
                  <a:lnTo>
                    <a:pt x="121704" y="58915"/>
                  </a:lnTo>
                  <a:lnTo>
                    <a:pt x="121704" y="51155"/>
                  </a:lnTo>
                  <a:lnTo>
                    <a:pt x="105537" y="51447"/>
                  </a:lnTo>
                  <a:lnTo>
                    <a:pt x="91313" y="53797"/>
                  </a:lnTo>
                  <a:lnTo>
                    <a:pt x="81267" y="60375"/>
                  </a:lnTo>
                  <a:lnTo>
                    <a:pt x="77609" y="73367"/>
                  </a:lnTo>
                  <a:lnTo>
                    <a:pt x="79019" y="81826"/>
                  </a:lnTo>
                  <a:lnTo>
                    <a:pt x="83070" y="88061"/>
                  </a:lnTo>
                  <a:lnTo>
                    <a:pt x="89509" y="91973"/>
                  </a:lnTo>
                  <a:lnTo>
                    <a:pt x="98069" y="93484"/>
                  </a:lnTo>
                  <a:lnTo>
                    <a:pt x="106578" y="92468"/>
                  </a:lnTo>
                  <a:lnTo>
                    <a:pt x="112966" y="89331"/>
                  </a:lnTo>
                  <a:lnTo>
                    <a:pt x="117627" y="85013"/>
                  </a:lnTo>
                  <a:lnTo>
                    <a:pt x="117906" y="84747"/>
                  </a:lnTo>
                  <a:lnTo>
                    <a:pt x="122047" y="79375"/>
                  </a:lnTo>
                  <a:lnTo>
                    <a:pt x="123469" y="86652"/>
                  </a:lnTo>
                  <a:lnTo>
                    <a:pt x="128092" y="91097"/>
                  </a:lnTo>
                  <a:lnTo>
                    <a:pt x="134899" y="92760"/>
                  </a:lnTo>
                  <a:lnTo>
                    <a:pt x="142862" y="91719"/>
                  </a:lnTo>
                  <a:lnTo>
                    <a:pt x="142862" y="86423"/>
                  </a:lnTo>
                  <a:lnTo>
                    <a:pt x="142862" y="84658"/>
                  </a:lnTo>
                  <a:close/>
                </a:path>
                <a:path w="631189" h="117475">
                  <a:moveTo>
                    <a:pt x="206006" y="25044"/>
                  </a:moveTo>
                  <a:lnTo>
                    <a:pt x="194005" y="25044"/>
                  </a:lnTo>
                  <a:lnTo>
                    <a:pt x="174256" y="83248"/>
                  </a:lnTo>
                  <a:lnTo>
                    <a:pt x="155206" y="25044"/>
                  </a:lnTo>
                  <a:lnTo>
                    <a:pt x="143217" y="25044"/>
                  </a:lnTo>
                  <a:lnTo>
                    <a:pt x="167551" y="92075"/>
                  </a:lnTo>
                  <a:lnTo>
                    <a:pt x="180962" y="92075"/>
                  </a:lnTo>
                  <a:lnTo>
                    <a:pt x="206006" y="25044"/>
                  </a:lnTo>
                  <a:close/>
                </a:path>
                <a:path w="631189" h="117475">
                  <a:moveTo>
                    <a:pt x="276898" y="84658"/>
                  </a:moveTo>
                  <a:lnTo>
                    <a:pt x="269494" y="86423"/>
                  </a:lnTo>
                  <a:lnTo>
                    <a:pt x="266674" y="82194"/>
                  </a:lnTo>
                  <a:lnTo>
                    <a:pt x="266814" y="79375"/>
                  </a:lnTo>
                  <a:lnTo>
                    <a:pt x="266903" y="77520"/>
                  </a:lnTo>
                  <a:lnTo>
                    <a:pt x="267017" y="58915"/>
                  </a:lnTo>
                  <a:lnTo>
                    <a:pt x="267017" y="46215"/>
                  </a:lnTo>
                  <a:lnTo>
                    <a:pt x="265290" y="36144"/>
                  </a:lnTo>
                  <a:lnTo>
                    <a:pt x="262407" y="32105"/>
                  </a:lnTo>
                  <a:lnTo>
                    <a:pt x="260273" y="29108"/>
                  </a:lnTo>
                  <a:lnTo>
                    <a:pt x="252285" y="24980"/>
                  </a:lnTo>
                  <a:lnTo>
                    <a:pt x="241630" y="23634"/>
                  </a:lnTo>
                  <a:lnTo>
                    <a:pt x="231292" y="24663"/>
                  </a:lnTo>
                  <a:lnTo>
                    <a:pt x="223189" y="27914"/>
                  </a:lnTo>
                  <a:lnTo>
                    <a:pt x="217614" y="33604"/>
                  </a:lnTo>
                  <a:lnTo>
                    <a:pt x="214820" y="41986"/>
                  </a:lnTo>
                  <a:lnTo>
                    <a:pt x="226453" y="43040"/>
                  </a:lnTo>
                  <a:lnTo>
                    <a:pt x="226809" y="34569"/>
                  </a:lnTo>
                  <a:lnTo>
                    <a:pt x="232803" y="32461"/>
                  </a:lnTo>
                  <a:lnTo>
                    <a:pt x="241274" y="32105"/>
                  </a:lnTo>
                  <a:lnTo>
                    <a:pt x="252564" y="32105"/>
                  </a:lnTo>
                  <a:lnTo>
                    <a:pt x="256794" y="38811"/>
                  </a:lnTo>
                  <a:lnTo>
                    <a:pt x="255739" y="51155"/>
                  </a:lnTo>
                  <a:lnTo>
                    <a:pt x="255739" y="58915"/>
                  </a:lnTo>
                  <a:lnTo>
                    <a:pt x="254914" y="69532"/>
                  </a:lnTo>
                  <a:lnTo>
                    <a:pt x="250977" y="77520"/>
                  </a:lnTo>
                  <a:lnTo>
                    <a:pt x="244132" y="82715"/>
                  </a:lnTo>
                  <a:lnTo>
                    <a:pt x="234569" y="85013"/>
                  </a:lnTo>
                  <a:lnTo>
                    <a:pt x="227520" y="85013"/>
                  </a:lnTo>
                  <a:lnTo>
                    <a:pt x="223278" y="80429"/>
                  </a:lnTo>
                  <a:lnTo>
                    <a:pt x="223278" y="73367"/>
                  </a:lnTo>
                  <a:lnTo>
                    <a:pt x="226225" y="64363"/>
                  </a:lnTo>
                  <a:lnTo>
                    <a:pt x="233819" y="60325"/>
                  </a:lnTo>
                  <a:lnTo>
                    <a:pt x="244271" y="59182"/>
                  </a:lnTo>
                  <a:lnTo>
                    <a:pt x="255739" y="58915"/>
                  </a:lnTo>
                  <a:lnTo>
                    <a:pt x="255739" y="51155"/>
                  </a:lnTo>
                  <a:lnTo>
                    <a:pt x="239572" y="51447"/>
                  </a:lnTo>
                  <a:lnTo>
                    <a:pt x="225361" y="53797"/>
                  </a:lnTo>
                  <a:lnTo>
                    <a:pt x="215303" y="60375"/>
                  </a:lnTo>
                  <a:lnTo>
                    <a:pt x="211645" y="73367"/>
                  </a:lnTo>
                  <a:lnTo>
                    <a:pt x="213055" y="81826"/>
                  </a:lnTo>
                  <a:lnTo>
                    <a:pt x="217106" y="88061"/>
                  </a:lnTo>
                  <a:lnTo>
                    <a:pt x="223545" y="91973"/>
                  </a:lnTo>
                  <a:lnTo>
                    <a:pt x="232105" y="93484"/>
                  </a:lnTo>
                  <a:lnTo>
                    <a:pt x="240614" y="92468"/>
                  </a:lnTo>
                  <a:lnTo>
                    <a:pt x="247002" y="89331"/>
                  </a:lnTo>
                  <a:lnTo>
                    <a:pt x="251663" y="85013"/>
                  </a:lnTo>
                  <a:lnTo>
                    <a:pt x="251942" y="84747"/>
                  </a:lnTo>
                  <a:lnTo>
                    <a:pt x="256082" y="79375"/>
                  </a:lnTo>
                  <a:lnTo>
                    <a:pt x="257505" y="86652"/>
                  </a:lnTo>
                  <a:lnTo>
                    <a:pt x="262128" y="91097"/>
                  </a:lnTo>
                  <a:lnTo>
                    <a:pt x="268935" y="92760"/>
                  </a:lnTo>
                  <a:lnTo>
                    <a:pt x="276898" y="91719"/>
                  </a:lnTo>
                  <a:lnTo>
                    <a:pt x="276898" y="86423"/>
                  </a:lnTo>
                  <a:lnTo>
                    <a:pt x="276898" y="84658"/>
                  </a:lnTo>
                  <a:close/>
                </a:path>
                <a:path w="631189" h="117475">
                  <a:moveTo>
                    <a:pt x="296646" y="25044"/>
                  </a:moveTo>
                  <a:lnTo>
                    <a:pt x="285369" y="25044"/>
                  </a:lnTo>
                  <a:lnTo>
                    <a:pt x="285369" y="92075"/>
                  </a:lnTo>
                  <a:lnTo>
                    <a:pt x="296646" y="92075"/>
                  </a:lnTo>
                  <a:lnTo>
                    <a:pt x="296646" y="25044"/>
                  </a:lnTo>
                  <a:close/>
                </a:path>
                <a:path w="631189" h="117475">
                  <a:moveTo>
                    <a:pt x="296646" y="0"/>
                  </a:moveTo>
                  <a:lnTo>
                    <a:pt x="285369" y="0"/>
                  </a:lnTo>
                  <a:lnTo>
                    <a:pt x="285369" y="10591"/>
                  </a:lnTo>
                  <a:lnTo>
                    <a:pt x="296646" y="10591"/>
                  </a:lnTo>
                  <a:lnTo>
                    <a:pt x="296646" y="0"/>
                  </a:lnTo>
                  <a:close/>
                </a:path>
                <a:path w="631189" h="117475">
                  <a:moveTo>
                    <a:pt x="324523" y="0"/>
                  </a:moveTo>
                  <a:lnTo>
                    <a:pt x="313232" y="0"/>
                  </a:lnTo>
                  <a:lnTo>
                    <a:pt x="313232" y="92075"/>
                  </a:lnTo>
                  <a:lnTo>
                    <a:pt x="324523" y="92075"/>
                  </a:lnTo>
                  <a:lnTo>
                    <a:pt x="324523" y="0"/>
                  </a:lnTo>
                  <a:close/>
                </a:path>
                <a:path w="631189" h="117475">
                  <a:moveTo>
                    <a:pt x="403174" y="84658"/>
                  </a:moveTo>
                  <a:lnTo>
                    <a:pt x="395770" y="86423"/>
                  </a:lnTo>
                  <a:lnTo>
                    <a:pt x="392950" y="82194"/>
                  </a:lnTo>
                  <a:lnTo>
                    <a:pt x="393090" y="79375"/>
                  </a:lnTo>
                  <a:lnTo>
                    <a:pt x="393179" y="77520"/>
                  </a:lnTo>
                  <a:lnTo>
                    <a:pt x="393306" y="58915"/>
                  </a:lnTo>
                  <a:lnTo>
                    <a:pt x="393306" y="46215"/>
                  </a:lnTo>
                  <a:lnTo>
                    <a:pt x="367906" y="23634"/>
                  </a:lnTo>
                  <a:lnTo>
                    <a:pt x="357568" y="24663"/>
                  </a:lnTo>
                  <a:lnTo>
                    <a:pt x="349478" y="27914"/>
                  </a:lnTo>
                  <a:lnTo>
                    <a:pt x="343890" y="33604"/>
                  </a:lnTo>
                  <a:lnTo>
                    <a:pt x="341096" y="41986"/>
                  </a:lnTo>
                  <a:lnTo>
                    <a:pt x="352729" y="43040"/>
                  </a:lnTo>
                  <a:lnTo>
                    <a:pt x="353085" y="34569"/>
                  </a:lnTo>
                  <a:lnTo>
                    <a:pt x="359079" y="32461"/>
                  </a:lnTo>
                  <a:lnTo>
                    <a:pt x="367550" y="32105"/>
                  </a:lnTo>
                  <a:lnTo>
                    <a:pt x="378841" y="32105"/>
                  </a:lnTo>
                  <a:lnTo>
                    <a:pt x="383070" y="38811"/>
                  </a:lnTo>
                  <a:lnTo>
                    <a:pt x="382016" y="51155"/>
                  </a:lnTo>
                  <a:lnTo>
                    <a:pt x="382016" y="58915"/>
                  </a:lnTo>
                  <a:lnTo>
                    <a:pt x="381190" y="69532"/>
                  </a:lnTo>
                  <a:lnTo>
                    <a:pt x="377253" y="77520"/>
                  </a:lnTo>
                  <a:lnTo>
                    <a:pt x="370408" y="82715"/>
                  </a:lnTo>
                  <a:lnTo>
                    <a:pt x="360845" y="85013"/>
                  </a:lnTo>
                  <a:lnTo>
                    <a:pt x="353796" y="85013"/>
                  </a:lnTo>
                  <a:lnTo>
                    <a:pt x="349567" y="80429"/>
                  </a:lnTo>
                  <a:lnTo>
                    <a:pt x="349567" y="73367"/>
                  </a:lnTo>
                  <a:lnTo>
                    <a:pt x="352501" y="64363"/>
                  </a:lnTo>
                  <a:lnTo>
                    <a:pt x="360095" y="60325"/>
                  </a:lnTo>
                  <a:lnTo>
                    <a:pt x="370547" y="59182"/>
                  </a:lnTo>
                  <a:lnTo>
                    <a:pt x="382016" y="58915"/>
                  </a:lnTo>
                  <a:lnTo>
                    <a:pt x="382016" y="51155"/>
                  </a:lnTo>
                  <a:lnTo>
                    <a:pt x="365848" y="51447"/>
                  </a:lnTo>
                  <a:lnTo>
                    <a:pt x="351637" y="53797"/>
                  </a:lnTo>
                  <a:lnTo>
                    <a:pt x="341591" y="60375"/>
                  </a:lnTo>
                  <a:lnTo>
                    <a:pt x="337921" y="73367"/>
                  </a:lnTo>
                  <a:lnTo>
                    <a:pt x="339331" y="81826"/>
                  </a:lnTo>
                  <a:lnTo>
                    <a:pt x="343382" y="88061"/>
                  </a:lnTo>
                  <a:lnTo>
                    <a:pt x="349821" y="91973"/>
                  </a:lnTo>
                  <a:lnTo>
                    <a:pt x="358381" y="93484"/>
                  </a:lnTo>
                  <a:lnTo>
                    <a:pt x="366890" y="92468"/>
                  </a:lnTo>
                  <a:lnTo>
                    <a:pt x="373278" y="89331"/>
                  </a:lnTo>
                  <a:lnTo>
                    <a:pt x="377939" y="85013"/>
                  </a:lnTo>
                  <a:lnTo>
                    <a:pt x="378218" y="84747"/>
                  </a:lnTo>
                  <a:lnTo>
                    <a:pt x="382371" y="79375"/>
                  </a:lnTo>
                  <a:lnTo>
                    <a:pt x="383781" y="86652"/>
                  </a:lnTo>
                  <a:lnTo>
                    <a:pt x="388404" y="91097"/>
                  </a:lnTo>
                  <a:lnTo>
                    <a:pt x="395211" y="92760"/>
                  </a:lnTo>
                  <a:lnTo>
                    <a:pt x="403174" y="91719"/>
                  </a:lnTo>
                  <a:lnTo>
                    <a:pt x="403174" y="86423"/>
                  </a:lnTo>
                  <a:lnTo>
                    <a:pt x="403174" y="84658"/>
                  </a:lnTo>
                  <a:close/>
                </a:path>
                <a:path w="631189" h="117475">
                  <a:moveTo>
                    <a:pt x="468426" y="58204"/>
                  </a:moveTo>
                  <a:lnTo>
                    <a:pt x="467055" y="44030"/>
                  </a:lnTo>
                  <a:lnTo>
                    <a:pt x="462965" y="33121"/>
                  </a:lnTo>
                  <a:lnTo>
                    <a:pt x="462254" y="32461"/>
                  </a:lnTo>
                  <a:lnTo>
                    <a:pt x="456768" y="27355"/>
                  </a:lnTo>
                  <a:lnTo>
                    <a:pt x="456768" y="58204"/>
                  </a:lnTo>
                  <a:lnTo>
                    <a:pt x="456755" y="59270"/>
                  </a:lnTo>
                  <a:lnTo>
                    <a:pt x="456298" y="68795"/>
                  </a:lnTo>
                  <a:lnTo>
                    <a:pt x="454152" y="77216"/>
                  </a:lnTo>
                  <a:lnTo>
                    <a:pt x="449351" y="82918"/>
                  </a:lnTo>
                  <a:lnTo>
                    <a:pt x="440918" y="85013"/>
                  </a:lnTo>
                  <a:lnTo>
                    <a:pt x="432003" y="83121"/>
                  </a:lnTo>
                  <a:lnTo>
                    <a:pt x="430301" y="81483"/>
                  </a:lnTo>
                  <a:lnTo>
                    <a:pt x="426504" y="77825"/>
                  </a:lnTo>
                  <a:lnTo>
                    <a:pt x="423710" y="69684"/>
                  </a:lnTo>
                  <a:lnTo>
                    <a:pt x="422935" y="59270"/>
                  </a:lnTo>
                  <a:lnTo>
                    <a:pt x="423659" y="48526"/>
                  </a:lnTo>
                  <a:lnTo>
                    <a:pt x="456768" y="58204"/>
                  </a:lnTo>
                  <a:lnTo>
                    <a:pt x="456768" y="27355"/>
                  </a:lnTo>
                  <a:lnTo>
                    <a:pt x="455434" y="26111"/>
                  </a:lnTo>
                  <a:lnTo>
                    <a:pt x="443738" y="23634"/>
                  </a:lnTo>
                  <a:lnTo>
                    <a:pt x="432803" y="23634"/>
                  </a:lnTo>
                  <a:lnTo>
                    <a:pt x="426453" y="27520"/>
                  </a:lnTo>
                  <a:lnTo>
                    <a:pt x="422935" y="35636"/>
                  </a:lnTo>
                  <a:lnTo>
                    <a:pt x="422935" y="0"/>
                  </a:lnTo>
                  <a:lnTo>
                    <a:pt x="411645" y="0"/>
                  </a:lnTo>
                  <a:lnTo>
                    <a:pt x="411289" y="92075"/>
                  </a:lnTo>
                  <a:lnTo>
                    <a:pt x="422224" y="92075"/>
                  </a:lnTo>
                  <a:lnTo>
                    <a:pt x="422935" y="81483"/>
                  </a:lnTo>
                  <a:lnTo>
                    <a:pt x="426453" y="89598"/>
                  </a:lnTo>
                  <a:lnTo>
                    <a:pt x="432803" y="93129"/>
                  </a:lnTo>
                  <a:lnTo>
                    <a:pt x="443738" y="93484"/>
                  </a:lnTo>
                  <a:lnTo>
                    <a:pt x="454596" y="91236"/>
                  </a:lnTo>
                  <a:lnTo>
                    <a:pt x="461797" y="85013"/>
                  </a:lnTo>
                  <a:lnTo>
                    <a:pt x="462305" y="84569"/>
                  </a:lnTo>
                  <a:lnTo>
                    <a:pt x="466902" y="73533"/>
                  </a:lnTo>
                  <a:lnTo>
                    <a:pt x="468426" y="58204"/>
                  </a:lnTo>
                  <a:close/>
                </a:path>
                <a:path w="631189" h="117475">
                  <a:moveTo>
                    <a:pt x="493471" y="0"/>
                  </a:moveTo>
                  <a:lnTo>
                    <a:pt x="482193" y="0"/>
                  </a:lnTo>
                  <a:lnTo>
                    <a:pt x="482193" y="92075"/>
                  </a:lnTo>
                  <a:lnTo>
                    <a:pt x="493471" y="92075"/>
                  </a:lnTo>
                  <a:lnTo>
                    <a:pt x="493471" y="0"/>
                  </a:lnTo>
                  <a:close/>
                </a:path>
                <a:path w="631189" h="117475">
                  <a:moveTo>
                    <a:pt x="566496" y="61023"/>
                  </a:moveTo>
                  <a:lnTo>
                    <a:pt x="565797" y="52209"/>
                  </a:lnTo>
                  <a:lnTo>
                    <a:pt x="565289" y="45656"/>
                  </a:lnTo>
                  <a:lnTo>
                    <a:pt x="560273" y="33870"/>
                  </a:lnTo>
                  <a:lnTo>
                    <a:pt x="559028" y="32854"/>
                  </a:lnTo>
                  <a:lnTo>
                    <a:pt x="555205" y="29756"/>
                  </a:lnTo>
                  <a:lnTo>
                    <a:pt x="555205" y="52209"/>
                  </a:lnTo>
                  <a:lnTo>
                    <a:pt x="518871" y="52209"/>
                  </a:lnTo>
                  <a:lnTo>
                    <a:pt x="518871" y="48336"/>
                  </a:lnTo>
                  <a:lnTo>
                    <a:pt x="519925" y="44805"/>
                  </a:lnTo>
                  <a:lnTo>
                    <a:pt x="520992" y="42329"/>
                  </a:lnTo>
                  <a:lnTo>
                    <a:pt x="529755" y="33604"/>
                  </a:lnTo>
                  <a:lnTo>
                    <a:pt x="541667" y="32854"/>
                  </a:lnTo>
                  <a:lnTo>
                    <a:pt x="551789" y="39306"/>
                  </a:lnTo>
                  <a:lnTo>
                    <a:pt x="555205" y="52209"/>
                  </a:lnTo>
                  <a:lnTo>
                    <a:pt x="555205" y="29756"/>
                  </a:lnTo>
                  <a:lnTo>
                    <a:pt x="550964" y="26301"/>
                  </a:lnTo>
                  <a:lnTo>
                    <a:pt x="536867" y="23634"/>
                  </a:lnTo>
                  <a:lnTo>
                    <a:pt x="523443" y="26009"/>
                  </a:lnTo>
                  <a:lnTo>
                    <a:pt x="514197" y="32854"/>
                  </a:lnTo>
                  <a:lnTo>
                    <a:pt x="508787" y="43726"/>
                  </a:lnTo>
                  <a:lnTo>
                    <a:pt x="506882" y="58204"/>
                  </a:lnTo>
                  <a:lnTo>
                    <a:pt x="508647" y="73088"/>
                  </a:lnTo>
                  <a:lnTo>
                    <a:pt x="514413" y="84175"/>
                  </a:lnTo>
                  <a:lnTo>
                    <a:pt x="524090" y="91097"/>
                  </a:lnTo>
                  <a:lnTo>
                    <a:pt x="537565" y="93484"/>
                  </a:lnTo>
                  <a:lnTo>
                    <a:pt x="547217" y="92392"/>
                  </a:lnTo>
                  <a:lnTo>
                    <a:pt x="554977" y="89242"/>
                  </a:lnTo>
                  <a:lnTo>
                    <a:pt x="559523" y="85369"/>
                  </a:lnTo>
                  <a:lnTo>
                    <a:pt x="560832" y="84251"/>
                  </a:lnTo>
                  <a:lnTo>
                    <a:pt x="564730" y="77609"/>
                  </a:lnTo>
                  <a:lnTo>
                    <a:pt x="554850" y="74790"/>
                  </a:lnTo>
                  <a:lnTo>
                    <a:pt x="552729" y="80784"/>
                  </a:lnTo>
                  <a:lnTo>
                    <a:pt x="546735" y="85369"/>
                  </a:lnTo>
                  <a:lnTo>
                    <a:pt x="518871" y="61023"/>
                  </a:lnTo>
                  <a:lnTo>
                    <a:pt x="566496" y="61023"/>
                  </a:lnTo>
                  <a:close/>
                </a:path>
                <a:path w="631189" h="117475">
                  <a:moveTo>
                    <a:pt x="631088" y="4597"/>
                  </a:moveTo>
                  <a:lnTo>
                    <a:pt x="619099" y="4597"/>
                  </a:lnTo>
                  <a:lnTo>
                    <a:pt x="619099" y="92075"/>
                  </a:lnTo>
                  <a:lnTo>
                    <a:pt x="631088" y="92075"/>
                  </a:lnTo>
                  <a:lnTo>
                    <a:pt x="631088" y="4597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54714" y="4141280"/>
              <a:ext cx="155553" cy="87476"/>
            </a:xfrm>
            <a:prstGeom prst="rect">
              <a:avLst/>
            </a:prstGeom>
          </p:spPr>
        </p:pic>
        <p:pic>
          <p:nvPicPr>
            <p:cNvPr id="136" name="object 13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68742" y="3886200"/>
              <a:ext cx="760172" cy="845819"/>
            </a:xfrm>
            <a:prstGeom prst="rect">
              <a:avLst/>
            </a:prstGeom>
          </p:spPr>
        </p:pic>
        <p:pic>
          <p:nvPicPr>
            <p:cNvPr id="137" name="object 1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3486" y="4352735"/>
              <a:ext cx="312518" cy="87476"/>
            </a:xfrm>
            <a:prstGeom prst="rect">
              <a:avLst/>
            </a:prstGeom>
          </p:spPr>
        </p:pic>
        <p:pic>
          <p:nvPicPr>
            <p:cNvPr id="138" name="object 138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29750" y="4564190"/>
              <a:ext cx="149910" cy="87476"/>
            </a:xfrm>
            <a:prstGeom prst="rect">
              <a:avLst/>
            </a:prstGeom>
          </p:spPr>
        </p:pic>
        <p:sp>
          <p:nvSpPr>
            <p:cNvPr id="139" name="object 139" descr=""/>
            <p:cNvSpPr/>
            <p:nvPr/>
          </p:nvSpPr>
          <p:spPr>
            <a:xfrm>
              <a:off x="2202751" y="4559604"/>
              <a:ext cx="633730" cy="118745"/>
            </a:xfrm>
            <a:custGeom>
              <a:avLst/>
              <a:gdLst/>
              <a:ahLst/>
              <a:cxnLst/>
              <a:rect l="l" t="t" r="r" b="b"/>
              <a:pathLst>
                <a:path w="633730" h="118745">
                  <a:moveTo>
                    <a:pt x="62433" y="25044"/>
                  </a:moveTo>
                  <a:lnTo>
                    <a:pt x="50444" y="25044"/>
                  </a:lnTo>
                  <a:lnTo>
                    <a:pt x="19050" y="83248"/>
                  </a:lnTo>
                  <a:lnTo>
                    <a:pt x="11645" y="25044"/>
                  </a:lnTo>
                  <a:lnTo>
                    <a:pt x="0" y="25044"/>
                  </a:lnTo>
                  <a:lnTo>
                    <a:pt x="11290" y="92075"/>
                  </a:lnTo>
                  <a:lnTo>
                    <a:pt x="24333" y="92075"/>
                  </a:lnTo>
                  <a:lnTo>
                    <a:pt x="62433" y="25044"/>
                  </a:lnTo>
                  <a:close/>
                </a:path>
                <a:path w="633730" h="118745">
                  <a:moveTo>
                    <a:pt x="122745" y="84658"/>
                  </a:moveTo>
                  <a:lnTo>
                    <a:pt x="114985" y="87134"/>
                  </a:lnTo>
                  <a:lnTo>
                    <a:pt x="113220" y="81483"/>
                  </a:lnTo>
                  <a:lnTo>
                    <a:pt x="113690" y="79375"/>
                  </a:lnTo>
                  <a:lnTo>
                    <a:pt x="114642" y="75133"/>
                  </a:lnTo>
                  <a:lnTo>
                    <a:pt x="116103" y="68084"/>
                  </a:lnTo>
                  <a:lnTo>
                    <a:pt x="117411" y="60985"/>
                  </a:lnTo>
                  <a:lnTo>
                    <a:pt x="117779" y="58915"/>
                  </a:lnTo>
                  <a:lnTo>
                    <a:pt x="119926" y="46570"/>
                  </a:lnTo>
                  <a:lnTo>
                    <a:pt x="115531" y="32105"/>
                  </a:lnTo>
                  <a:lnTo>
                    <a:pt x="114769" y="29616"/>
                  </a:lnTo>
                  <a:lnTo>
                    <a:pt x="97701" y="23685"/>
                  </a:lnTo>
                  <a:lnTo>
                    <a:pt x="79057" y="27863"/>
                  </a:lnTo>
                  <a:lnTo>
                    <a:pt x="69138" y="41275"/>
                  </a:lnTo>
                  <a:lnTo>
                    <a:pt x="80416" y="43040"/>
                  </a:lnTo>
                  <a:lnTo>
                    <a:pt x="82181" y="35280"/>
                  </a:lnTo>
                  <a:lnTo>
                    <a:pt x="87833" y="32461"/>
                  </a:lnTo>
                  <a:lnTo>
                    <a:pt x="97002" y="32105"/>
                  </a:lnTo>
                  <a:lnTo>
                    <a:pt x="103822" y="33489"/>
                  </a:lnTo>
                  <a:lnTo>
                    <a:pt x="107886" y="37922"/>
                  </a:lnTo>
                  <a:lnTo>
                    <a:pt x="109258" y="44208"/>
                  </a:lnTo>
                  <a:lnTo>
                    <a:pt x="107937" y="51155"/>
                  </a:lnTo>
                  <a:lnTo>
                    <a:pt x="106527" y="51193"/>
                  </a:lnTo>
                  <a:lnTo>
                    <a:pt x="106527" y="58915"/>
                  </a:lnTo>
                  <a:lnTo>
                    <a:pt x="105117" y="63855"/>
                  </a:lnTo>
                  <a:lnTo>
                    <a:pt x="105117" y="68084"/>
                  </a:lnTo>
                  <a:lnTo>
                    <a:pt x="102641" y="72313"/>
                  </a:lnTo>
                  <a:lnTo>
                    <a:pt x="96545" y="79692"/>
                  </a:lnTo>
                  <a:lnTo>
                    <a:pt x="86156" y="84226"/>
                  </a:lnTo>
                  <a:lnTo>
                    <a:pt x="76161" y="83324"/>
                  </a:lnTo>
                  <a:lnTo>
                    <a:pt x="71247" y="74434"/>
                  </a:lnTo>
                  <a:lnTo>
                    <a:pt x="73990" y="64909"/>
                  </a:lnTo>
                  <a:lnTo>
                    <a:pt x="82270" y="60452"/>
                  </a:lnTo>
                  <a:lnTo>
                    <a:pt x="93865" y="59105"/>
                  </a:lnTo>
                  <a:lnTo>
                    <a:pt x="106527" y="58915"/>
                  </a:lnTo>
                  <a:lnTo>
                    <a:pt x="106527" y="51193"/>
                  </a:lnTo>
                  <a:lnTo>
                    <a:pt x="63538" y="60972"/>
                  </a:lnTo>
                  <a:lnTo>
                    <a:pt x="59321" y="75133"/>
                  </a:lnTo>
                  <a:lnTo>
                    <a:pt x="60655" y="82613"/>
                  </a:lnTo>
                  <a:lnTo>
                    <a:pt x="64592" y="88493"/>
                  </a:lnTo>
                  <a:lnTo>
                    <a:pt x="70713" y="92189"/>
                  </a:lnTo>
                  <a:lnTo>
                    <a:pt x="78663" y="93484"/>
                  </a:lnTo>
                  <a:lnTo>
                    <a:pt x="87020" y="92367"/>
                  </a:lnTo>
                  <a:lnTo>
                    <a:pt x="93433" y="89331"/>
                  </a:lnTo>
                  <a:lnTo>
                    <a:pt x="98450" y="84848"/>
                  </a:lnTo>
                  <a:lnTo>
                    <a:pt x="98933" y="84226"/>
                  </a:lnTo>
                  <a:lnTo>
                    <a:pt x="102641" y="79375"/>
                  </a:lnTo>
                  <a:lnTo>
                    <a:pt x="103352" y="79375"/>
                  </a:lnTo>
                  <a:lnTo>
                    <a:pt x="103289" y="86906"/>
                  </a:lnTo>
                  <a:lnTo>
                    <a:pt x="107365" y="91236"/>
                  </a:lnTo>
                  <a:lnTo>
                    <a:pt x="114007" y="92710"/>
                  </a:lnTo>
                  <a:lnTo>
                    <a:pt x="121691" y="91719"/>
                  </a:lnTo>
                  <a:lnTo>
                    <a:pt x="122377" y="87134"/>
                  </a:lnTo>
                  <a:lnTo>
                    <a:pt x="122745" y="84658"/>
                  </a:lnTo>
                  <a:close/>
                </a:path>
                <a:path w="633730" h="118745">
                  <a:moveTo>
                    <a:pt x="173545" y="24701"/>
                  </a:moveTo>
                  <a:lnTo>
                    <a:pt x="165138" y="24028"/>
                  </a:lnTo>
                  <a:lnTo>
                    <a:pt x="158724" y="26987"/>
                  </a:lnTo>
                  <a:lnTo>
                    <a:pt x="153898" y="32334"/>
                  </a:lnTo>
                  <a:lnTo>
                    <a:pt x="150266" y="38811"/>
                  </a:lnTo>
                  <a:lnTo>
                    <a:pt x="152374" y="25044"/>
                  </a:lnTo>
                  <a:lnTo>
                    <a:pt x="141795" y="25044"/>
                  </a:lnTo>
                  <a:lnTo>
                    <a:pt x="129095" y="92075"/>
                  </a:lnTo>
                  <a:lnTo>
                    <a:pt x="140385" y="92075"/>
                  </a:lnTo>
                  <a:lnTo>
                    <a:pt x="144195" y="72758"/>
                  </a:lnTo>
                  <a:lnTo>
                    <a:pt x="147840" y="52920"/>
                  </a:lnTo>
                  <a:lnTo>
                    <a:pt x="155511" y="38100"/>
                  </a:lnTo>
                  <a:lnTo>
                    <a:pt x="171424" y="33870"/>
                  </a:lnTo>
                  <a:lnTo>
                    <a:pt x="173545" y="24701"/>
                  </a:lnTo>
                  <a:close/>
                </a:path>
                <a:path w="633730" h="118745">
                  <a:moveTo>
                    <a:pt x="231038" y="43395"/>
                  </a:moveTo>
                  <a:lnTo>
                    <a:pt x="229984" y="37401"/>
                  </a:lnTo>
                  <a:lnTo>
                    <a:pt x="228917" y="32105"/>
                  </a:lnTo>
                  <a:lnTo>
                    <a:pt x="224688" y="29286"/>
                  </a:lnTo>
                  <a:lnTo>
                    <a:pt x="206082" y="23596"/>
                  </a:lnTo>
                  <a:lnTo>
                    <a:pt x="189814" y="29286"/>
                  </a:lnTo>
                  <a:lnTo>
                    <a:pt x="178117" y="43167"/>
                  </a:lnTo>
                  <a:lnTo>
                    <a:pt x="173189" y="62090"/>
                  </a:lnTo>
                  <a:lnTo>
                    <a:pt x="174218" y="75323"/>
                  </a:lnTo>
                  <a:lnTo>
                    <a:pt x="178523" y="85191"/>
                  </a:lnTo>
                  <a:lnTo>
                    <a:pt x="186334" y="91351"/>
                  </a:lnTo>
                  <a:lnTo>
                    <a:pt x="197878" y="93484"/>
                  </a:lnTo>
                  <a:lnTo>
                    <a:pt x="208140" y="91922"/>
                  </a:lnTo>
                  <a:lnTo>
                    <a:pt x="212699" y="77965"/>
                  </a:lnTo>
                  <a:lnTo>
                    <a:pt x="208457" y="84658"/>
                  </a:lnTo>
                  <a:lnTo>
                    <a:pt x="188353" y="84658"/>
                  </a:lnTo>
                  <a:lnTo>
                    <a:pt x="184480" y="78308"/>
                  </a:lnTo>
                  <a:lnTo>
                    <a:pt x="184480" y="68084"/>
                  </a:lnTo>
                  <a:lnTo>
                    <a:pt x="185483" y="54775"/>
                  </a:lnTo>
                  <a:lnTo>
                    <a:pt x="189064" y="43395"/>
                  </a:lnTo>
                  <a:lnTo>
                    <a:pt x="196088" y="35445"/>
                  </a:lnTo>
                  <a:lnTo>
                    <a:pt x="207403" y="32461"/>
                  </a:lnTo>
                  <a:lnTo>
                    <a:pt x="215519" y="32461"/>
                  </a:lnTo>
                  <a:lnTo>
                    <a:pt x="219748" y="37401"/>
                  </a:lnTo>
                  <a:lnTo>
                    <a:pt x="220103" y="45161"/>
                  </a:lnTo>
                  <a:lnTo>
                    <a:pt x="231038" y="43395"/>
                  </a:lnTo>
                  <a:close/>
                </a:path>
                <a:path w="633730" h="118745">
                  <a:moveTo>
                    <a:pt x="296646" y="48996"/>
                  </a:moveTo>
                  <a:lnTo>
                    <a:pt x="294424" y="31013"/>
                  </a:lnTo>
                  <a:lnTo>
                    <a:pt x="278650" y="23634"/>
                  </a:lnTo>
                  <a:lnTo>
                    <a:pt x="270967" y="24625"/>
                  </a:lnTo>
                  <a:lnTo>
                    <a:pt x="264985" y="27343"/>
                  </a:lnTo>
                  <a:lnTo>
                    <a:pt x="260210" y="31381"/>
                  </a:lnTo>
                  <a:lnTo>
                    <a:pt x="256082" y="36334"/>
                  </a:lnTo>
                  <a:lnTo>
                    <a:pt x="263486" y="0"/>
                  </a:lnTo>
                  <a:lnTo>
                    <a:pt x="252552" y="0"/>
                  </a:lnTo>
                  <a:lnTo>
                    <a:pt x="234569" y="92075"/>
                  </a:lnTo>
                  <a:lnTo>
                    <a:pt x="245503" y="92075"/>
                  </a:lnTo>
                  <a:lnTo>
                    <a:pt x="248564" y="77838"/>
                  </a:lnTo>
                  <a:lnTo>
                    <a:pt x="251269" y="63144"/>
                  </a:lnTo>
                  <a:lnTo>
                    <a:pt x="254977" y="49504"/>
                  </a:lnTo>
                  <a:lnTo>
                    <a:pt x="261023" y="38455"/>
                  </a:lnTo>
                  <a:lnTo>
                    <a:pt x="267550" y="34251"/>
                  </a:lnTo>
                  <a:lnTo>
                    <a:pt x="276009" y="32893"/>
                  </a:lnTo>
                  <a:lnTo>
                    <a:pt x="283146" y="35382"/>
                  </a:lnTo>
                  <a:lnTo>
                    <a:pt x="285711" y="42684"/>
                  </a:lnTo>
                  <a:lnTo>
                    <a:pt x="276898" y="92075"/>
                  </a:lnTo>
                  <a:lnTo>
                    <a:pt x="288175" y="92075"/>
                  </a:lnTo>
                  <a:lnTo>
                    <a:pt x="292252" y="71412"/>
                  </a:lnTo>
                  <a:lnTo>
                    <a:pt x="296646" y="48996"/>
                  </a:lnTo>
                  <a:close/>
                </a:path>
                <a:path w="633730" h="118745">
                  <a:moveTo>
                    <a:pt x="369303" y="84658"/>
                  </a:moveTo>
                  <a:lnTo>
                    <a:pt x="361543" y="87134"/>
                  </a:lnTo>
                  <a:lnTo>
                    <a:pt x="359778" y="81483"/>
                  </a:lnTo>
                  <a:lnTo>
                    <a:pt x="360248" y="79375"/>
                  </a:lnTo>
                  <a:lnTo>
                    <a:pt x="361200" y="75133"/>
                  </a:lnTo>
                  <a:lnTo>
                    <a:pt x="362661" y="68084"/>
                  </a:lnTo>
                  <a:lnTo>
                    <a:pt x="363969" y="60985"/>
                  </a:lnTo>
                  <a:lnTo>
                    <a:pt x="364337" y="58915"/>
                  </a:lnTo>
                  <a:lnTo>
                    <a:pt x="366483" y="46570"/>
                  </a:lnTo>
                  <a:lnTo>
                    <a:pt x="362089" y="32105"/>
                  </a:lnTo>
                  <a:lnTo>
                    <a:pt x="361327" y="29616"/>
                  </a:lnTo>
                  <a:lnTo>
                    <a:pt x="344258" y="23685"/>
                  </a:lnTo>
                  <a:lnTo>
                    <a:pt x="325615" y="27863"/>
                  </a:lnTo>
                  <a:lnTo>
                    <a:pt x="315696" y="41275"/>
                  </a:lnTo>
                  <a:lnTo>
                    <a:pt x="326974" y="43040"/>
                  </a:lnTo>
                  <a:lnTo>
                    <a:pt x="328739" y="35280"/>
                  </a:lnTo>
                  <a:lnTo>
                    <a:pt x="334391" y="32461"/>
                  </a:lnTo>
                  <a:lnTo>
                    <a:pt x="343560" y="32105"/>
                  </a:lnTo>
                  <a:lnTo>
                    <a:pt x="350380" y="33489"/>
                  </a:lnTo>
                  <a:lnTo>
                    <a:pt x="354444" y="37922"/>
                  </a:lnTo>
                  <a:lnTo>
                    <a:pt x="355815" y="44208"/>
                  </a:lnTo>
                  <a:lnTo>
                    <a:pt x="354495" y="51155"/>
                  </a:lnTo>
                  <a:lnTo>
                    <a:pt x="353085" y="51193"/>
                  </a:lnTo>
                  <a:lnTo>
                    <a:pt x="353085" y="58915"/>
                  </a:lnTo>
                  <a:lnTo>
                    <a:pt x="351675" y="63855"/>
                  </a:lnTo>
                  <a:lnTo>
                    <a:pt x="351675" y="68084"/>
                  </a:lnTo>
                  <a:lnTo>
                    <a:pt x="349199" y="72313"/>
                  </a:lnTo>
                  <a:lnTo>
                    <a:pt x="343103" y="79692"/>
                  </a:lnTo>
                  <a:lnTo>
                    <a:pt x="332714" y="84226"/>
                  </a:lnTo>
                  <a:lnTo>
                    <a:pt x="322719" y="83324"/>
                  </a:lnTo>
                  <a:lnTo>
                    <a:pt x="317804" y="74434"/>
                  </a:lnTo>
                  <a:lnTo>
                    <a:pt x="320548" y="64909"/>
                  </a:lnTo>
                  <a:lnTo>
                    <a:pt x="328828" y="60452"/>
                  </a:lnTo>
                  <a:lnTo>
                    <a:pt x="340423" y="59105"/>
                  </a:lnTo>
                  <a:lnTo>
                    <a:pt x="353085" y="58915"/>
                  </a:lnTo>
                  <a:lnTo>
                    <a:pt x="353085" y="51193"/>
                  </a:lnTo>
                  <a:lnTo>
                    <a:pt x="310095" y="60972"/>
                  </a:lnTo>
                  <a:lnTo>
                    <a:pt x="305879" y="75133"/>
                  </a:lnTo>
                  <a:lnTo>
                    <a:pt x="307213" y="82613"/>
                  </a:lnTo>
                  <a:lnTo>
                    <a:pt x="311150" y="88493"/>
                  </a:lnTo>
                  <a:lnTo>
                    <a:pt x="317271" y="92189"/>
                  </a:lnTo>
                  <a:lnTo>
                    <a:pt x="325221" y="93484"/>
                  </a:lnTo>
                  <a:lnTo>
                    <a:pt x="333578" y="92367"/>
                  </a:lnTo>
                  <a:lnTo>
                    <a:pt x="339991" y="89331"/>
                  </a:lnTo>
                  <a:lnTo>
                    <a:pt x="345008" y="84848"/>
                  </a:lnTo>
                  <a:lnTo>
                    <a:pt x="345490" y="84226"/>
                  </a:lnTo>
                  <a:lnTo>
                    <a:pt x="349199" y="79375"/>
                  </a:lnTo>
                  <a:lnTo>
                    <a:pt x="349910" y="79375"/>
                  </a:lnTo>
                  <a:lnTo>
                    <a:pt x="349846" y="86906"/>
                  </a:lnTo>
                  <a:lnTo>
                    <a:pt x="353923" y="91236"/>
                  </a:lnTo>
                  <a:lnTo>
                    <a:pt x="360578" y="92710"/>
                  </a:lnTo>
                  <a:lnTo>
                    <a:pt x="368249" y="91719"/>
                  </a:lnTo>
                  <a:lnTo>
                    <a:pt x="368935" y="87134"/>
                  </a:lnTo>
                  <a:lnTo>
                    <a:pt x="369303" y="84658"/>
                  </a:lnTo>
                  <a:close/>
                </a:path>
                <a:path w="633730" h="118745">
                  <a:moveTo>
                    <a:pt x="420103" y="24701"/>
                  </a:moveTo>
                  <a:lnTo>
                    <a:pt x="411695" y="24028"/>
                  </a:lnTo>
                  <a:lnTo>
                    <a:pt x="405282" y="26987"/>
                  </a:lnTo>
                  <a:lnTo>
                    <a:pt x="400456" y="32334"/>
                  </a:lnTo>
                  <a:lnTo>
                    <a:pt x="396824" y="38811"/>
                  </a:lnTo>
                  <a:lnTo>
                    <a:pt x="398932" y="25044"/>
                  </a:lnTo>
                  <a:lnTo>
                    <a:pt x="388353" y="25044"/>
                  </a:lnTo>
                  <a:lnTo>
                    <a:pt x="375653" y="92075"/>
                  </a:lnTo>
                  <a:lnTo>
                    <a:pt x="386943" y="92075"/>
                  </a:lnTo>
                  <a:lnTo>
                    <a:pt x="390753" y="72758"/>
                  </a:lnTo>
                  <a:lnTo>
                    <a:pt x="394398" y="52920"/>
                  </a:lnTo>
                  <a:lnTo>
                    <a:pt x="402069" y="38100"/>
                  </a:lnTo>
                  <a:lnTo>
                    <a:pt x="417982" y="33870"/>
                  </a:lnTo>
                  <a:lnTo>
                    <a:pt x="420103" y="24701"/>
                  </a:lnTo>
                  <a:close/>
                </a:path>
                <a:path w="633730" h="118745">
                  <a:moveTo>
                    <a:pt x="468426" y="0"/>
                  </a:moveTo>
                  <a:lnTo>
                    <a:pt x="457847" y="0"/>
                  </a:lnTo>
                  <a:lnTo>
                    <a:pt x="443585" y="13627"/>
                  </a:lnTo>
                  <a:lnTo>
                    <a:pt x="432142" y="30124"/>
                  </a:lnTo>
                  <a:lnTo>
                    <a:pt x="424459" y="50253"/>
                  </a:lnTo>
                  <a:lnTo>
                    <a:pt x="421513" y="74790"/>
                  </a:lnTo>
                  <a:lnTo>
                    <a:pt x="422503" y="87617"/>
                  </a:lnTo>
                  <a:lnTo>
                    <a:pt x="424992" y="99161"/>
                  </a:lnTo>
                  <a:lnTo>
                    <a:pt x="429006" y="109461"/>
                  </a:lnTo>
                  <a:lnTo>
                    <a:pt x="434568" y="118529"/>
                  </a:lnTo>
                  <a:lnTo>
                    <a:pt x="445503" y="118529"/>
                  </a:lnTo>
                  <a:lnTo>
                    <a:pt x="440245" y="109575"/>
                  </a:lnTo>
                  <a:lnTo>
                    <a:pt x="436232" y="99568"/>
                  </a:lnTo>
                  <a:lnTo>
                    <a:pt x="433692" y="88366"/>
                  </a:lnTo>
                  <a:lnTo>
                    <a:pt x="432803" y="75844"/>
                  </a:lnTo>
                  <a:lnTo>
                    <a:pt x="435483" y="51790"/>
                  </a:lnTo>
                  <a:lnTo>
                    <a:pt x="442937" y="31572"/>
                  </a:lnTo>
                  <a:lnTo>
                    <a:pt x="454228" y="14528"/>
                  </a:lnTo>
                  <a:lnTo>
                    <a:pt x="468426" y="0"/>
                  </a:lnTo>
                  <a:close/>
                </a:path>
                <a:path w="633730" h="118745">
                  <a:moveTo>
                    <a:pt x="517448" y="82550"/>
                  </a:moveTo>
                  <a:lnTo>
                    <a:pt x="496290" y="82550"/>
                  </a:lnTo>
                  <a:lnTo>
                    <a:pt x="511111" y="4597"/>
                  </a:lnTo>
                  <a:lnTo>
                    <a:pt x="500875" y="4597"/>
                  </a:lnTo>
                  <a:lnTo>
                    <a:pt x="477596" y="19050"/>
                  </a:lnTo>
                  <a:lnTo>
                    <a:pt x="475475" y="29984"/>
                  </a:lnTo>
                  <a:lnTo>
                    <a:pt x="497700" y="16230"/>
                  </a:lnTo>
                  <a:lnTo>
                    <a:pt x="485000" y="82550"/>
                  </a:lnTo>
                  <a:lnTo>
                    <a:pt x="462775" y="82550"/>
                  </a:lnTo>
                  <a:lnTo>
                    <a:pt x="460667" y="92075"/>
                  </a:lnTo>
                  <a:lnTo>
                    <a:pt x="515696" y="92075"/>
                  </a:lnTo>
                  <a:lnTo>
                    <a:pt x="517448" y="82550"/>
                  </a:lnTo>
                  <a:close/>
                </a:path>
                <a:path w="633730" h="118745">
                  <a:moveTo>
                    <a:pt x="596277" y="30619"/>
                  </a:moveTo>
                  <a:lnTo>
                    <a:pt x="594652" y="17640"/>
                  </a:lnTo>
                  <a:lnTo>
                    <a:pt x="586105" y="7581"/>
                  </a:lnTo>
                  <a:lnTo>
                    <a:pt x="571423" y="3530"/>
                  </a:lnTo>
                  <a:lnTo>
                    <a:pt x="560031" y="5105"/>
                  </a:lnTo>
                  <a:lnTo>
                    <a:pt x="551497" y="9525"/>
                  </a:lnTo>
                  <a:lnTo>
                    <a:pt x="545325" y="16332"/>
                  </a:lnTo>
                  <a:lnTo>
                    <a:pt x="541083" y="25044"/>
                  </a:lnTo>
                  <a:lnTo>
                    <a:pt x="551675" y="27165"/>
                  </a:lnTo>
                  <a:lnTo>
                    <a:pt x="554494" y="18707"/>
                  </a:lnTo>
                  <a:lnTo>
                    <a:pt x="560489" y="13411"/>
                  </a:lnTo>
                  <a:lnTo>
                    <a:pt x="570712" y="12700"/>
                  </a:lnTo>
                  <a:lnTo>
                    <a:pt x="578599" y="14439"/>
                  </a:lnTo>
                  <a:lnTo>
                    <a:pt x="583552" y="19672"/>
                  </a:lnTo>
                  <a:lnTo>
                    <a:pt x="585254" y="26885"/>
                  </a:lnTo>
                  <a:lnTo>
                    <a:pt x="583412" y="34569"/>
                  </a:lnTo>
                  <a:lnTo>
                    <a:pt x="570141" y="49415"/>
                  </a:lnTo>
                  <a:lnTo>
                    <a:pt x="552856" y="60413"/>
                  </a:lnTo>
                  <a:lnTo>
                    <a:pt x="536841" y="72872"/>
                  </a:lnTo>
                  <a:lnTo>
                    <a:pt x="527329" y="92075"/>
                  </a:lnTo>
                  <a:lnTo>
                    <a:pt x="585177" y="92075"/>
                  </a:lnTo>
                  <a:lnTo>
                    <a:pt x="586943" y="82550"/>
                  </a:lnTo>
                  <a:lnTo>
                    <a:pt x="541794" y="82550"/>
                  </a:lnTo>
                  <a:lnTo>
                    <a:pt x="552513" y="71462"/>
                  </a:lnTo>
                  <a:lnTo>
                    <a:pt x="565429" y="62433"/>
                  </a:lnTo>
                  <a:lnTo>
                    <a:pt x="578599" y="53670"/>
                  </a:lnTo>
                  <a:lnTo>
                    <a:pt x="590118" y="43395"/>
                  </a:lnTo>
                  <a:lnTo>
                    <a:pt x="596277" y="30619"/>
                  </a:lnTo>
                  <a:close/>
                </a:path>
                <a:path w="633730" h="118745">
                  <a:moveTo>
                    <a:pt x="633145" y="43738"/>
                  </a:moveTo>
                  <a:lnTo>
                    <a:pt x="632155" y="30911"/>
                  </a:lnTo>
                  <a:lnTo>
                    <a:pt x="629666" y="19367"/>
                  </a:lnTo>
                  <a:lnTo>
                    <a:pt x="625665" y="9067"/>
                  </a:lnTo>
                  <a:lnTo>
                    <a:pt x="620102" y="0"/>
                  </a:lnTo>
                  <a:lnTo>
                    <a:pt x="609168" y="0"/>
                  </a:lnTo>
                  <a:lnTo>
                    <a:pt x="614476" y="8953"/>
                  </a:lnTo>
                  <a:lnTo>
                    <a:pt x="618604" y="18961"/>
                  </a:lnTo>
                  <a:lnTo>
                    <a:pt x="621271" y="30162"/>
                  </a:lnTo>
                  <a:lnTo>
                    <a:pt x="622211" y="42684"/>
                  </a:lnTo>
                  <a:lnTo>
                    <a:pt x="619467" y="66687"/>
                  </a:lnTo>
                  <a:lnTo>
                    <a:pt x="611898" y="86817"/>
                  </a:lnTo>
                  <a:lnTo>
                    <a:pt x="600494" y="103847"/>
                  </a:lnTo>
                  <a:lnTo>
                    <a:pt x="586232" y="118529"/>
                  </a:lnTo>
                  <a:lnTo>
                    <a:pt x="597166" y="118529"/>
                  </a:lnTo>
                  <a:lnTo>
                    <a:pt x="611378" y="105054"/>
                  </a:lnTo>
                  <a:lnTo>
                    <a:pt x="622706" y="88544"/>
                  </a:lnTo>
                  <a:lnTo>
                    <a:pt x="630250" y="68326"/>
                  </a:lnTo>
                  <a:lnTo>
                    <a:pt x="633145" y="43738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0" name="object 140" descr=""/>
          <p:cNvGrpSpPr/>
          <p:nvPr/>
        </p:nvGrpSpPr>
        <p:grpSpPr>
          <a:xfrm>
            <a:off x="108585" y="2194560"/>
            <a:ext cx="917575" cy="1854835"/>
            <a:chOff x="108585" y="2194560"/>
            <a:chExt cx="917575" cy="1854835"/>
          </a:xfrm>
        </p:grpSpPr>
        <p:sp>
          <p:nvSpPr>
            <p:cNvPr id="141" name="object 141" descr=""/>
            <p:cNvSpPr/>
            <p:nvPr/>
          </p:nvSpPr>
          <p:spPr>
            <a:xfrm>
              <a:off x="111442" y="2254567"/>
              <a:ext cx="800100" cy="1794510"/>
            </a:xfrm>
            <a:custGeom>
              <a:avLst/>
              <a:gdLst/>
              <a:ahLst/>
              <a:cxnLst/>
              <a:rect l="l" t="t" r="r" b="b"/>
              <a:pathLst>
                <a:path w="800100" h="1794510">
                  <a:moveTo>
                    <a:pt x="800099" y="1737359"/>
                  </a:moveTo>
                  <a:lnTo>
                    <a:pt x="34289" y="1737359"/>
                  </a:lnTo>
                  <a:lnTo>
                    <a:pt x="14466" y="1732002"/>
                  </a:lnTo>
                  <a:lnTo>
                    <a:pt x="4286" y="1720214"/>
                  </a:lnTo>
                  <a:lnTo>
                    <a:pt x="535" y="1708427"/>
                  </a:lnTo>
                  <a:lnTo>
                    <a:pt x="0" y="1703069"/>
                  </a:lnTo>
                  <a:lnTo>
                    <a:pt x="0" y="34289"/>
                  </a:ln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17728" y="0"/>
                  </a:lnTo>
                </a:path>
                <a:path w="800100" h="1794510">
                  <a:moveTo>
                    <a:pt x="800099" y="1680209"/>
                  </a:moveTo>
                  <a:lnTo>
                    <a:pt x="800099" y="1794509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911542" y="3991927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224599" y="2197417"/>
              <a:ext cx="801370" cy="1794510"/>
            </a:xfrm>
            <a:custGeom>
              <a:avLst/>
              <a:gdLst/>
              <a:ahLst/>
              <a:cxnLst/>
              <a:rect l="l" t="t" r="r" b="b"/>
              <a:pathLst>
                <a:path w="801369" h="1794510">
                  <a:moveTo>
                    <a:pt x="801242" y="1794509"/>
                  </a:moveTo>
                  <a:lnTo>
                    <a:pt x="686942" y="1794509"/>
                  </a:lnTo>
                </a:path>
                <a:path w="801369" h="1794510">
                  <a:moveTo>
                    <a:pt x="114299" y="114299"/>
                  </a:moveTo>
                  <a:lnTo>
                    <a:pt x="0" y="57149"/>
                  </a:lnTo>
                  <a:lnTo>
                    <a:pt x="114299" y="0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224599" y="2254567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224599" y="2254567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114299" y="0"/>
                  </a:moveTo>
                  <a:lnTo>
                    <a:pt x="0" y="0"/>
                  </a:lnTo>
                </a:path>
              </a:pathLst>
            </a:custGeom>
            <a:ln w="5714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2023-02-13T19:00:13Z</dcterms:created>
  <dcterms:modified xsi:type="dcterms:W3CDTF">2023-02-13T19:00:13Z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2023-02-13T00:00:00Z</vt:filetime>
  </property>
  <property fmtid="{D5CDD505-2E9C-101B-9397-08002B2CF9AE}" pid="3" name="Creator">
    <vt:lpwstr>PDFium</vt:lpwstr>
  </property>
  <property fmtid="{D5CDD505-2E9C-101B-9397-08002B2CF9AE}" pid="4" name="LastSaved">
    <vt:filetime>2023-02-13T00:00:00Z</vt:filetime>
  </property>
</Properties>
</file>