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AA45-6E05-B9A2-CCB9-83906679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4BB0-8AF0-FE8D-91E1-184C6121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464D-E871-80B8-B96F-3A14EA25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11AF-2192-CCA2-4820-3635BD2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D072-DC24-2F09-FB00-1B8968A8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9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B62-5649-FE50-396F-9D8BFF37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0EEE-05E5-F407-3733-4EA94D1A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F12F-DF38-49F5-24AB-248D380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3479-3DAC-FA50-E581-3566A7EC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C6E1-E196-25F9-7120-E10C3B93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B5F53-041C-726B-43BF-979BCFDF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09B02-57E5-7D66-1800-C6CDEB36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C0DD-F1CC-04B1-4F2B-90EBA26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14DB-51DA-6529-FB8F-6A3E098F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041B-3DCB-161F-F88E-C4DC687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0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34A3-6DD9-BE22-10CA-5CC76981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1571-1B40-9683-2197-0B354EA2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A059-7092-F8DD-8C26-9DEBA947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AAAF-ACE3-FA63-1E90-EF4181F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15E5-C4FD-CC54-1445-412C8970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4CCB-3494-C8C4-9AD3-9AF8F44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4FE8-5991-62DA-6E1B-B019A06A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9B24-27F8-C247-ECAA-DCBB9AC1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473F-6DB1-AC45-AFD5-768F67B1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EFB4-3D62-65FD-947F-34C5085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6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6804-A4B1-D4B2-FE88-1C087D72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118E-CEC3-9743-9B90-77783EC95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5E16-A40A-E5F4-3782-C2314CBD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4014-870E-2F1E-7628-E35EC9A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7987-E65D-83CC-56D1-A4A1CB4F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A6F7-E77A-9348-6FFF-DEE46C97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14C8-BAD5-BC0F-81C8-421A4FA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876F-6729-176A-87E2-F6DEE10C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CB3F-3D83-C608-AB6C-258DB8F1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F069A-C056-5543-442C-25140C7FD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7D791-B899-8D5B-C6B6-8B0897C4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6918-7C80-A372-F979-3B9C76F4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7C6B3-D1B9-23CC-A6B5-005ECD8C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4551-8661-F525-C884-9DDBDA0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9247-CAD9-AF41-EDB2-091AF87B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D083D-4177-F987-21F3-E58D2C2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BD249-8C36-0C00-8A47-EED2820B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BDFD-5E3C-6203-DFB3-F1B4E054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34EE2-79E6-D180-A6AE-46F7E18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6A1FE-572C-C66E-1636-50E60FA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8875-0F21-9B62-706A-D28A1A8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9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E2B7-6758-5D4F-9601-8001C6A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5F19-0E6F-8A67-06FF-CAFA08A9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18AB-BBD4-BD91-95D2-AE239CE4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8B83C-6F8D-AD01-A06A-981E3312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6241-009A-7C7B-A8E9-84024E5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32712-7E26-3BA9-821D-DBFFE175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0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435-EFAF-B4AD-4EC8-57D7BEFC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8D776-BF50-44C4-1284-4D8568EE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DA42-2747-B8F2-EABD-7DD79A6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09B-323F-BBBC-3DD5-D6D018FF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9338-9BC3-C8E4-D17E-7A5D7654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46A2-DBD3-6E0B-77C2-85E41DD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7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61D96-F44D-BF17-0194-8EEDE6F8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760-E85E-3050-BC8C-6339ABDD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6DE8-9FB7-D498-12E6-2BC3DE86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216A-7605-B0B3-3730-5E5F8896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FC48-3272-F724-E581-98AD9372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11901-60C6-4CAF-8E6F-A469BD242119}"/>
              </a:ext>
            </a:extLst>
          </p:cNvPr>
          <p:cNvSpPr txBox="1"/>
          <p:nvPr/>
        </p:nvSpPr>
        <p:spPr>
          <a:xfrm>
            <a:off x="5548993" y="1841232"/>
            <a:ext cx="21357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Customer</a:t>
            </a:r>
          </a:p>
          <a:p>
            <a:r>
              <a:rPr lang="en-US" sz="1400"/>
              <a:t>-customer id P</a:t>
            </a:r>
          </a:p>
          <a:p>
            <a:r>
              <a:rPr lang="en-US" sz="1400"/>
              <a:t>-customer fname</a:t>
            </a:r>
          </a:p>
          <a:p>
            <a:r>
              <a:rPr lang="en-US" sz="1400"/>
              <a:t>-user name</a:t>
            </a:r>
          </a:p>
          <a:p>
            <a:r>
              <a:rPr lang="en-US" sz="1400"/>
              <a:t>-customer lname</a:t>
            </a:r>
          </a:p>
          <a:p>
            <a:r>
              <a:rPr lang="en-US" sz="1400"/>
              <a:t>-customer phone number</a:t>
            </a:r>
          </a:p>
          <a:p>
            <a:r>
              <a:rPr lang="en-US" sz="1400"/>
              <a:t>-customer email F</a:t>
            </a:r>
          </a:p>
          <a:p>
            <a:r>
              <a:rPr lang="en-US" sz="1400"/>
              <a:t>-customer address</a:t>
            </a:r>
            <a:endParaRPr lang="fr-F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124D-C8FA-7169-9B0A-7752A594EB54}"/>
              </a:ext>
            </a:extLst>
          </p:cNvPr>
          <p:cNvSpPr txBox="1"/>
          <p:nvPr/>
        </p:nvSpPr>
        <p:spPr>
          <a:xfrm>
            <a:off x="2299065" y="527835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Reservation (on place)</a:t>
            </a:r>
          </a:p>
          <a:p>
            <a:r>
              <a:rPr lang="en-US" sz="1400"/>
              <a:t>-reservation id P</a:t>
            </a:r>
          </a:p>
          <a:p>
            <a:r>
              <a:rPr lang="en-US" sz="1400"/>
              <a:t>-customer id F</a:t>
            </a:r>
          </a:p>
          <a:p>
            <a:r>
              <a:rPr lang="en-US" sz="1400"/>
              <a:t>-date and time</a:t>
            </a:r>
          </a:p>
          <a:p>
            <a:r>
              <a:rPr lang="en-US" sz="1400"/>
              <a:t>-number of guests</a:t>
            </a:r>
          </a:p>
          <a:p>
            <a:r>
              <a:rPr lang="fr-FR" sz="1400"/>
              <a:t>-special request</a:t>
            </a:r>
          </a:p>
          <a:p>
            <a:r>
              <a:rPr lang="fr-FR" sz="1400"/>
              <a:t>-customer id 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14BE-8CF5-7333-B977-DA0FEAFC2FD1}"/>
              </a:ext>
            </a:extLst>
          </p:cNvPr>
          <p:cNvSpPr txBox="1"/>
          <p:nvPr/>
        </p:nvSpPr>
        <p:spPr>
          <a:xfrm>
            <a:off x="9160873" y="229044"/>
            <a:ext cx="21357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Review</a:t>
            </a:r>
          </a:p>
          <a:p>
            <a:r>
              <a:rPr lang="en-US" sz="1400"/>
              <a:t>-customer email P</a:t>
            </a:r>
          </a:p>
          <a:p>
            <a:r>
              <a:rPr lang="en-US" sz="1400"/>
              <a:t>-customer id F</a:t>
            </a:r>
          </a:p>
          <a:p>
            <a:r>
              <a:rPr lang="en-US" sz="1400"/>
              <a:t>-customer fname</a:t>
            </a:r>
          </a:p>
          <a:p>
            <a:r>
              <a:rPr lang="en-US" sz="1400"/>
              <a:t>-customer lname</a:t>
            </a:r>
          </a:p>
          <a:p>
            <a:r>
              <a:rPr lang="en-US" sz="1400"/>
              <a:t>-suggestion box</a:t>
            </a:r>
          </a:p>
          <a:p>
            <a:r>
              <a:rPr lang="en-US" sz="1400"/>
              <a:t>-starring</a:t>
            </a:r>
          </a:p>
          <a:p>
            <a:r>
              <a:rPr lang="en-US" sz="1400"/>
              <a:t>-date (automatic)</a:t>
            </a:r>
            <a:endParaRPr lang="fr-FR" sz="140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33A057-BB70-E4DC-7C3C-13E9EF29BA17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V="1">
            <a:off x="6616883" y="1136984"/>
            <a:ext cx="2543991" cy="704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9D22C1-6BF0-FD4F-2AE4-FD0880EF9086}"/>
              </a:ext>
            </a:extLst>
          </p:cNvPr>
          <p:cNvSpPr txBox="1"/>
          <p:nvPr/>
        </p:nvSpPr>
        <p:spPr>
          <a:xfrm>
            <a:off x="4966062" y="4108828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Order Items</a:t>
            </a:r>
          </a:p>
          <a:p>
            <a:r>
              <a:rPr lang="en-US" sz="1400"/>
              <a:t>-item name P</a:t>
            </a:r>
          </a:p>
          <a:p>
            <a:r>
              <a:rPr lang="fr-FR" sz="1400"/>
              <a:t>-order number F</a:t>
            </a:r>
          </a:p>
          <a:p>
            <a:r>
              <a:rPr lang="en-US" sz="1400"/>
              <a:t>-item number F</a:t>
            </a:r>
          </a:p>
          <a:p>
            <a:r>
              <a:rPr lang="en-US" sz="1400"/>
              <a:t>-quantity</a:t>
            </a:r>
          </a:p>
          <a:p>
            <a:r>
              <a:rPr lang="en-US" sz="1400"/>
              <a:t>-unit price</a:t>
            </a:r>
            <a:endParaRPr lang="fr-FR" sz="1400"/>
          </a:p>
          <a:p>
            <a:r>
              <a:rPr lang="fr-FR" sz="1400"/>
              <a:t>-subtotal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E15A-FE86-043C-71F5-62EC75BE572A}"/>
              </a:ext>
            </a:extLst>
          </p:cNvPr>
          <p:cNvSpPr txBox="1"/>
          <p:nvPr/>
        </p:nvSpPr>
        <p:spPr>
          <a:xfrm>
            <a:off x="8668837" y="3508027"/>
            <a:ext cx="266536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Order table</a:t>
            </a:r>
          </a:p>
          <a:p>
            <a:r>
              <a:rPr lang="fr-FR" sz="1400"/>
              <a:t>-order number P</a:t>
            </a:r>
          </a:p>
          <a:p>
            <a:r>
              <a:rPr lang="fr-FR" sz="1400"/>
              <a:t>-order date</a:t>
            </a:r>
            <a:r>
              <a:rPr lang="en-US" sz="1400"/>
              <a:t> and time</a:t>
            </a:r>
          </a:p>
          <a:p>
            <a:r>
              <a:rPr lang="en-US" sz="1400"/>
              <a:t>-user name</a:t>
            </a:r>
          </a:p>
          <a:p>
            <a:r>
              <a:rPr lang="en-US" sz="1400"/>
              <a:t>-address</a:t>
            </a:r>
          </a:p>
          <a:p>
            <a:r>
              <a:rPr lang="en-US" sz="1400"/>
              <a:t>-phone number</a:t>
            </a:r>
          </a:p>
          <a:p>
            <a:r>
              <a:rPr lang="en-US" sz="1400"/>
              <a:t>-email (optional)</a:t>
            </a:r>
          </a:p>
          <a:p>
            <a:r>
              <a:rPr lang="en-US" sz="1400"/>
              <a:t>-order type (pickup or delivery)</a:t>
            </a:r>
          </a:p>
          <a:p>
            <a:r>
              <a:rPr lang="en-US" sz="1400"/>
              <a:t>-note</a:t>
            </a:r>
          </a:p>
          <a:p>
            <a:r>
              <a:rPr lang="en-US" sz="1400"/>
              <a:t>-total amount</a:t>
            </a:r>
          </a:p>
          <a:p>
            <a:r>
              <a:rPr lang="en-US" sz="1400"/>
              <a:t>-customer id (optional)</a:t>
            </a:r>
          </a:p>
          <a:p>
            <a:endParaRPr lang="fr-FR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BFEDD-81D0-93D9-AB9F-892CBC795299}"/>
              </a:ext>
            </a:extLst>
          </p:cNvPr>
          <p:cNvSpPr txBox="1"/>
          <p:nvPr/>
        </p:nvSpPr>
        <p:spPr>
          <a:xfrm>
            <a:off x="2004605" y="4562970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Item table</a:t>
            </a:r>
          </a:p>
          <a:p>
            <a:r>
              <a:rPr lang="en-US" sz="1400"/>
              <a:t>-item number P</a:t>
            </a:r>
          </a:p>
          <a:p>
            <a:r>
              <a:rPr lang="en-US" sz="1400"/>
              <a:t>-item name</a:t>
            </a:r>
          </a:p>
          <a:p>
            <a:r>
              <a:rPr lang="en-US" sz="1400"/>
              <a:t>-unit</a:t>
            </a:r>
          </a:p>
          <a:p>
            <a:r>
              <a:rPr lang="en-US" sz="1400"/>
              <a:t>-unit price</a:t>
            </a:r>
          </a:p>
          <a:p>
            <a:r>
              <a:rPr lang="en-US" sz="1400"/>
              <a:t>-quantity</a:t>
            </a:r>
          </a:p>
          <a:p>
            <a:r>
              <a:rPr lang="en-US" sz="1400"/>
              <a:t>-note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D999AF-2FB6-A9F2-A27E-4BF35D81B44D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 flipV="1">
            <a:off x="6832417" y="4846855"/>
            <a:ext cx="1836420" cy="62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C9E4FA-1737-55B0-2D9E-7B3045DBF277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16200000" flipH="1">
            <a:off x="6458514" y="2642676"/>
            <a:ext cx="22275" cy="7063737"/>
          </a:xfrm>
          <a:prstGeom prst="bentConnector3">
            <a:avLst>
              <a:gd name="adj1" fmla="val 1126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7553E4-1C70-3EBB-2A44-3F21C317FAD0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8463718" y="1970225"/>
            <a:ext cx="758854" cy="231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16305B-FF44-209A-6743-B415F3D1BCAA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4080168" y="1280348"/>
            <a:ext cx="620900" cy="231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8E113F-2E79-FBBF-296F-B159FB0952BB}"/>
              </a:ext>
            </a:extLst>
          </p:cNvPr>
          <p:cNvSpPr txBox="1"/>
          <p:nvPr/>
        </p:nvSpPr>
        <p:spPr>
          <a:xfrm>
            <a:off x="187779" y="22904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Team11</a:t>
            </a:r>
          </a:p>
          <a:p>
            <a:r>
              <a:rPr lang="en-US"/>
              <a:t>CA 22000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166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Luong</dc:creator>
  <cp:lastModifiedBy>Quang Luong</cp:lastModifiedBy>
  <cp:revision>4</cp:revision>
  <dcterms:created xsi:type="dcterms:W3CDTF">2023-02-13T07:53:28Z</dcterms:created>
  <dcterms:modified xsi:type="dcterms:W3CDTF">2023-02-13T08:32:51Z</dcterms:modified>
</cp:coreProperties>
</file>