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Barlow" panose="00000500000000000000" pitchFamily="2" charset="0"/>
      <p:regular r:id="rId27"/>
      <p:bold r:id="rId28"/>
      <p:italic r:id="rId29"/>
      <p:boldItalic r:id="rId30"/>
    </p:embeddedFont>
    <p:embeddedFont>
      <p:font typeface="Barlow Condensed" panose="00000506000000000000" pitchFamily="2" charset="0"/>
      <p:regular r:id="rId31"/>
      <p:bold r:id="rId32"/>
      <p:italic r:id="rId33"/>
      <p:boldItalic r:id="rId34"/>
    </p:embeddedFont>
    <p:embeddedFont>
      <p:font typeface="Barlow Condensed SemiBold" panose="00000706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kDP43HjwpzxPIkGINmg/C75IJ6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062"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5" name="Google Shape;66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2" name="Google Shape;67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9" name="Google Shape;67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5" name="Google Shape;69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3" name="Google Shape;71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1" name="Google Shape;73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7" name="Google Shape;74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3" name="Google Shape;76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9" name="Google Shape;7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5" name="Google Shape;79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1" name="Google Shape;81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7" name="Google Shape;82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3" name="Google Shape;84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9" name="Google Shape;85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4" name="Google Shape;87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9" name="Google Shape;5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8" name="Google Shape;6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5" name="Google Shape;63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0" name="Google Shape;65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6"/>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26"/>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6"/>
          <p:cNvGrpSpPr/>
          <p:nvPr/>
        </p:nvGrpSpPr>
        <p:grpSpPr>
          <a:xfrm rot="-7199942">
            <a:off x="1013094" y="4239091"/>
            <a:ext cx="1492189" cy="1554017"/>
            <a:chOff x="4445625" y="1829838"/>
            <a:chExt cx="739125" cy="769750"/>
          </a:xfrm>
        </p:grpSpPr>
        <p:sp>
          <p:nvSpPr>
            <p:cNvPr id="12" name="Google Shape;12;p2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 name="Google Shape;20;p26"/>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 name="Google Shape;21;p26"/>
          <p:cNvGrpSpPr/>
          <p:nvPr/>
        </p:nvGrpSpPr>
        <p:grpSpPr>
          <a:xfrm>
            <a:off x="8250213" y="4120884"/>
            <a:ext cx="361129" cy="3106418"/>
            <a:chOff x="6317900" y="1197313"/>
            <a:chExt cx="180700" cy="1554375"/>
          </a:xfrm>
        </p:grpSpPr>
        <p:sp>
          <p:nvSpPr>
            <p:cNvPr id="22" name="Google Shape;22;p26"/>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6"/>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6"/>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6"/>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6"/>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6"/>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 name="Google Shape;28;p26"/>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 name="Google Shape;29;p26"/>
          <p:cNvCxnSpPr/>
          <p:nvPr/>
        </p:nvCxnSpPr>
        <p:spPr>
          <a:xfrm rot="436104" flipH="1">
            <a:off x="7342476" y="-138003"/>
            <a:ext cx="713735" cy="700711"/>
          </a:xfrm>
          <a:prstGeom prst="straightConnector1">
            <a:avLst/>
          </a:prstGeom>
          <a:noFill/>
          <a:ln w="9525" cap="flat" cmpd="sng">
            <a:solidFill>
              <a:schemeClr val="dk1"/>
            </a:solidFill>
            <a:prstDash val="solid"/>
            <a:round/>
            <a:headEnd type="none" w="sm" len="sm"/>
            <a:tailEnd type="none" w="sm" len="sm"/>
          </a:ln>
        </p:spPr>
      </p:cxnSp>
      <p:cxnSp>
        <p:nvCxnSpPr>
          <p:cNvPr id="30" name="Google Shape;30;p26"/>
          <p:cNvCxnSpPr/>
          <p:nvPr/>
        </p:nvCxnSpPr>
        <p:spPr>
          <a:xfrm rot="436104" flipH="1">
            <a:off x="7694851" y="-273622"/>
            <a:ext cx="713735" cy="700711"/>
          </a:xfrm>
          <a:prstGeom prst="straightConnector1">
            <a:avLst/>
          </a:prstGeom>
          <a:noFill/>
          <a:ln w="9525" cap="flat" cmpd="sng">
            <a:solidFill>
              <a:schemeClr val="dk1"/>
            </a:solidFill>
            <a:prstDash val="solid"/>
            <a:round/>
            <a:headEnd type="none" w="sm" len="sm"/>
            <a:tailEnd type="none" w="sm" len="sm"/>
          </a:ln>
        </p:spPr>
      </p:cxnSp>
      <p:sp>
        <p:nvSpPr>
          <p:cNvPr id="31" name="Google Shape;31;p2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33;p26"/>
          <p:cNvGrpSpPr/>
          <p:nvPr/>
        </p:nvGrpSpPr>
        <p:grpSpPr>
          <a:xfrm>
            <a:off x="265900" y="3852516"/>
            <a:ext cx="194400" cy="112209"/>
            <a:chOff x="265900" y="3852516"/>
            <a:chExt cx="194400" cy="112209"/>
          </a:xfrm>
        </p:grpSpPr>
        <p:sp>
          <p:nvSpPr>
            <p:cNvPr id="34" name="Google Shape;34;p2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26"/>
          <p:cNvSpPr txBox="1">
            <a:spLocks noGrp="1"/>
          </p:cNvSpPr>
          <p:nvPr>
            <p:ph type="ctrTitle"/>
          </p:nvPr>
        </p:nvSpPr>
        <p:spPr>
          <a:xfrm>
            <a:off x="609600" y="1603974"/>
            <a:ext cx="7924800" cy="1543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8500"/>
              <a:buNone/>
              <a:defRPr sz="4800"/>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a:endParaRPr/>
          </a:p>
        </p:txBody>
      </p:sp>
      <p:sp>
        <p:nvSpPr>
          <p:cNvPr id="37" name="Google Shape;37;p26"/>
          <p:cNvSpPr txBox="1">
            <a:spLocks noGrp="1"/>
          </p:cNvSpPr>
          <p:nvPr>
            <p:ph type="subTitle" idx="1"/>
          </p:nvPr>
        </p:nvSpPr>
        <p:spPr>
          <a:xfrm>
            <a:off x="2125800" y="3428332"/>
            <a:ext cx="4892400" cy="460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08"/>
        <p:cNvGrpSpPr/>
        <p:nvPr/>
      </p:nvGrpSpPr>
      <p:grpSpPr>
        <a:xfrm>
          <a:off x="0" y="0"/>
          <a:ext cx="0" cy="0"/>
          <a:chOff x="0" y="0"/>
          <a:chExt cx="0" cy="0"/>
        </a:xfrm>
      </p:grpSpPr>
      <p:sp>
        <p:nvSpPr>
          <p:cNvPr id="409" name="Google Shape;409;p35"/>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5"/>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1" name="Google Shape;411;p35"/>
          <p:cNvGrpSpPr/>
          <p:nvPr/>
        </p:nvGrpSpPr>
        <p:grpSpPr>
          <a:xfrm>
            <a:off x="247775" y="4241825"/>
            <a:ext cx="315575" cy="366750"/>
            <a:chOff x="8558925" y="4522650"/>
            <a:chExt cx="315575" cy="366750"/>
          </a:xfrm>
        </p:grpSpPr>
        <p:grpSp>
          <p:nvGrpSpPr>
            <p:cNvPr id="412" name="Google Shape;412;p35"/>
            <p:cNvGrpSpPr/>
            <p:nvPr/>
          </p:nvGrpSpPr>
          <p:grpSpPr>
            <a:xfrm>
              <a:off x="8558925" y="4629825"/>
              <a:ext cx="107200" cy="107175"/>
              <a:chOff x="4125350" y="1946513"/>
              <a:chExt cx="107200" cy="107175"/>
            </a:xfrm>
          </p:grpSpPr>
          <p:sp>
            <p:nvSpPr>
              <p:cNvPr id="413" name="Google Shape;413;p3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5" name="Google Shape;415;p35"/>
            <p:cNvGrpSpPr/>
            <p:nvPr/>
          </p:nvGrpSpPr>
          <p:grpSpPr>
            <a:xfrm>
              <a:off x="8711325" y="4782225"/>
              <a:ext cx="107200" cy="107175"/>
              <a:chOff x="4125350" y="1946513"/>
              <a:chExt cx="107200" cy="107175"/>
            </a:xfrm>
          </p:grpSpPr>
          <p:sp>
            <p:nvSpPr>
              <p:cNvPr id="416" name="Google Shape;416;p3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8" name="Google Shape;418;p35"/>
            <p:cNvGrpSpPr/>
            <p:nvPr/>
          </p:nvGrpSpPr>
          <p:grpSpPr>
            <a:xfrm>
              <a:off x="8767300" y="4522650"/>
              <a:ext cx="107200" cy="107175"/>
              <a:chOff x="4125350" y="1946513"/>
              <a:chExt cx="107200" cy="107175"/>
            </a:xfrm>
          </p:grpSpPr>
          <p:sp>
            <p:nvSpPr>
              <p:cNvPr id="419" name="Google Shape;419;p3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3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21" name="Google Shape;421;p35"/>
          <p:cNvGrpSpPr/>
          <p:nvPr/>
        </p:nvGrpSpPr>
        <p:grpSpPr>
          <a:xfrm flipH="1">
            <a:off x="8729625" y="951866"/>
            <a:ext cx="194400" cy="112209"/>
            <a:chOff x="265900" y="3852516"/>
            <a:chExt cx="194400" cy="112209"/>
          </a:xfrm>
        </p:grpSpPr>
        <p:sp>
          <p:nvSpPr>
            <p:cNvPr id="422" name="Google Shape;422;p3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3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4" name="Google Shape;424;p35"/>
          <p:cNvGrpSpPr/>
          <p:nvPr/>
        </p:nvGrpSpPr>
        <p:grpSpPr>
          <a:xfrm>
            <a:off x="-763675" y="-500525"/>
            <a:ext cx="1476900" cy="1476900"/>
            <a:chOff x="8632950" y="-311150"/>
            <a:chExt cx="1476900" cy="1476900"/>
          </a:xfrm>
        </p:grpSpPr>
        <p:sp>
          <p:nvSpPr>
            <p:cNvPr id="425" name="Google Shape;425;p35"/>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5"/>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7" name="Google Shape;427;p35"/>
          <p:cNvGrpSpPr/>
          <p:nvPr/>
        </p:nvGrpSpPr>
        <p:grpSpPr>
          <a:xfrm>
            <a:off x="8430775" y="4167100"/>
            <a:ext cx="1476900" cy="1476900"/>
            <a:chOff x="8632950" y="-311150"/>
            <a:chExt cx="1476900" cy="1476900"/>
          </a:xfrm>
        </p:grpSpPr>
        <p:sp>
          <p:nvSpPr>
            <p:cNvPr id="428" name="Google Shape;428;p35"/>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35"/>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0" name="Google Shape;430;p35"/>
          <p:cNvGrpSpPr/>
          <p:nvPr/>
        </p:nvGrpSpPr>
        <p:grpSpPr>
          <a:xfrm>
            <a:off x="3529283" y="4464921"/>
            <a:ext cx="1540760" cy="1387652"/>
            <a:chOff x="3632834" y="4464921"/>
            <a:chExt cx="1540760" cy="1387652"/>
          </a:xfrm>
        </p:grpSpPr>
        <p:sp>
          <p:nvSpPr>
            <p:cNvPr id="431" name="Google Shape;431;p3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2" name="Google Shape;432;p3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sm" len="sm"/>
              <a:tailEnd type="none" w="sm" len="sm"/>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33"/>
        <p:cNvGrpSpPr/>
        <p:nvPr/>
      </p:nvGrpSpPr>
      <p:grpSpPr>
        <a:xfrm>
          <a:off x="0" y="0"/>
          <a:ext cx="0" cy="0"/>
          <a:chOff x="0" y="0"/>
          <a:chExt cx="0" cy="0"/>
        </a:xfrm>
      </p:grpSpPr>
      <p:sp>
        <p:nvSpPr>
          <p:cNvPr id="434" name="Google Shape;434;p36"/>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6"/>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6" name="Google Shape;436;p36"/>
          <p:cNvGrpSpPr/>
          <p:nvPr/>
        </p:nvGrpSpPr>
        <p:grpSpPr>
          <a:xfrm>
            <a:off x="-827467" y="4151471"/>
            <a:ext cx="1540760" cy="1387652"/>
            <a:chOff x="3632834" y="4464921"/>
            <a:chExt cx="1540760" cy="1387652"/>
          </a:xfrm>
        </p:grpSpPr>
        <p:sp>
          <p:nvSpPr>
            <p:cNvPr id="437" name="Google Shape;437;p36"/>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8" name="Google Shape;438;p36"/>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sm" len="sm"/>
              <a:tailEnd type="none" w="sm" len="sm"/>
            </a:ln>
          </p:spPr>
        </p:cxnSp>
      </p:grpSp>
      <p:grpSp>
        <p:nvGrpSpPr>
          <p:cNvPr id="439" name="Google Shape;439;p36"/>
          <p:cNvGrpSpPr/>
          <p:nvPr/>
        </p:nvGrpSpPr>
        <p:grpSpPr>
          <a:xfrm>
            <a:off x="7893908" y="4151471"/>
            <a:ext cx="1540760" cy="1387652"/>
            <a:chOff x="3632834" y="4464921"/>
            <a:chExt cx="1540760" cy="1387652"/>
          </a:xfrm>
        </p:grpSpPr>
        <p:sp>
          <p:nvSpPr>
            <p:cNvPr id="440" name="Google Shape;440;p36"/>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1" name="Google Shape;441;p36"/>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sm" len="sm"/>
              <a:tailEnd type="none" w="sm" len="sm"/>
            </a:ln>
          </p:spPr>
        </p:cxnSp>
      </p:grpSp>
      <p:grpSp>
        <p:nvGrpSpPr>
          <p:cNvPr id="442" name="Google Shape;442;p36"/>
          <p:cNvGrpSpPr/>
          <p:nvPr/>
        </p:nvGrpSpPr>
        <p:grpSpPr>
          <a:xfrm rot="10800000" flipH="1">
            <a:off x="8625038" y="-1089991"/>
            <a:ext cx="361129" cy="3106418"/>
            <a:chOff x="6317900" y="1197313"/>
            <a:chExt cx="180700" cy="1554375"/>
          </a:xfrm>
        </p:grpSpPr>
        <p:sp>
          <p:nvSpPr>
            <p:cNvPr id="443" name="Google Shape;443;p36"/>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6"/>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6"/>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36"/>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36"/>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36"/>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9" name="Google Shape;449;p36"/>
          <p:cNvGrpSpPr/>
          <p:nvPr/>
        </p:nvGrpSpPr>
        <p:grpSpPr>
          <a:xfrm rot="10800000">
            <a:off x="157813" y="-1894141"/>
            <a:ext cx="361129" cy="3106418"/>
            <a:chOff x="6317900" y="1197313"/>
            <a:chExt cx="180700" cy="1554375"/>
          </a:xfrm>
        </p:grpSpPr>
        <p:sp>
          <p:nvSpPr>
            <p:cNvPr id="450" name="Google Shape;450;p36"/>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6"/>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6"/>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36"/>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36"/>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6"/>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6" name="Google Shape;456;p36"/>
          <p:cNvGrpSpPr/>
          <p:nvPr/>
        </p:nvGrpSpPr>
        <p:grpSpPr>
          <a:xfrm rot="-5400000">
            <a:off x="8647825" y="2989950"/>
            <a:ext cx="315575" cy="366750"/>
            <a:chOff x="8558925" y="4522650"/>
            <a:chExt cx="315575" cy="366750"/>
          </a:xfrm>
        </p:grpSpPr>
        <p:grpSp>
          <p:nvGrpSpPr>
            <p:cNvPr id="457" name="Google Shape;457;p36"/>
            <p:cNvGrpSpPr/>
            <p:nvPr/>
          </p:nvGrpSpPr>
          <p:grpSpPr>
            <a:xfrm>
              <a:off x="8558925" y="4629825"/>
              <a:ext cx="107200" cy="107175"/>
              <a:chOff x="4125350" y="1946513"/>
              <a:chExt cx="107200" cy="107175"/>
            </a:xfrm>
          </p:grpSpPr>
          <p:sp>
            <p:nvSpPr>
              <p:cNvPr id="458" name="Google Shape;458;p3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3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0" name="Google Shape;460;p36"/>
            <p:cNvGrpSpPr/>
            <p:nvPr/>
          </p:nvGrpSpPr>
          <p:grpSpPr>
            <a:xfrm>
              <a:off x="8711325" y="4782225"/>
              <a:ext cx="107200" cy="107175"/>
              <a:chOff x="4125350" y="1946513"/>
              <a:chExt cx="107200" cy="107175"/>
            </a:xfrm>
          </p:grpSpPr>
          <p:sp>
            <p:nvSpPr>
              <p:cNvPr id="461" name="Google Shape;461;p3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3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3" name="Google Shape;463;p36"/>
            <p:cNvGrpSpPr/>
            <p:nvPr/>
          </p:nvGrpSpPr>
          <p:grpSpPr>
            <a:xfrm>
              <a:off x="8767300" y="4522650"/>
              <a:ext cx="107200" cy="107175"/>
              <a:chOff x="4125350" y="1946513"/>
              <a:chExt cx="107200" cy="107175"/>
            </a:xfrm>
          </p:grpSpPr>
          <p:sp>
            <p:nvSpPr>
              <p:cNvPr id="464" name="Google Shape;464;p3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3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66" name="Google Shape;466;p36"/>
          <p:cNvGrpSpPr/>
          <p:nvPr/>
        </p:nvGrpSpPr>
        <p:grpSpPr>
          <a:xfrm rot="10800000" flipH="1">
            <a:off x="208200" y="3117216"/>
            <a:ext cx="194400" cy="112209"/>
            <a:chOff x="265900" y="3852516"/>
            <a:chExt cx="194400" cy="112209"/>
          </a:xfrm>
        </p:grpSpPr>
        <p:sp>
          <p:nvSpPr>
            <p:cNvPr id="467" name="Google Shape;467;p3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3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8"/>
        <p:cNvGrpSpPr/>
        <p:nvPr/>
      </p:nvGrpSpPr>
      <p:grpSpPr>
        <a:xfrm>
          <a:off x="0" y="0"/>
          <a:ext cx="0" cy="0"/>
          <a:chOff x="0" y="0"/>
          <a:chExt cx="0" cy="0"/>
        </a:xfrm>
      </p:grpSpPr>
      <p:sp>
        <p:nvSpPr>
          <p:cNvPr id="39" name="Google Shape;39;p27"/>
          <p:cNvSpPr txBox="1">
            <a:spLocks noGrp="1"/>
          </p:cNvSpPr>
          <p:nvPr>
            <p:ph type="subTitle" idx="1"/>
          </p:nvPr>
        </p:nvSpPr>
        <p:spPr>
          <a:xfrm>
            <a:off x="1648275" y="1206225"/>
            <a:ext cx="2907900" cy="393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0" name="Google Shape;40;p27"/>
          <p:cNvSpPr txBox="1">
            <a:spLocks noGrp="1"/>
          </p:cNvSpPr>
          <p:nvPr>
            <p:ph type="subTitle" idx="2"/>
          </p:nvPr>
        </p:nvSpPr>
        <p:spPr>
          <a:xfrm>
            <a:off x="5520925" y="1206225"/>
            <a:ext cx="2907900" cy="393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1" name="Google Shape;41;p27"/>
          <p:cNvSpPr txBox="1">
            <a:spLocks noGrp="1"/>
          </p:cNvSpPr>
          <p:nvPr>
            <p:ph type="subTitle" idx="3"/>
          </p:nvPr>
        </p:nvSpPr>
        <p:spPr>
          <a:xfrm>
            <a:off x="1648275" y="2300938"/>
            <a:ext cx="2907900" cy="393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2" name="Google Shape;42;p27"/>
          <p:cNvSpPr txBox="1">
            <a:spLocks noGrp="1"/>
          </p:cNvSpPr>
          <p:nvPr>
            <p:ph type="subTitle" idx="4"/>
          </p:nvPr>
        </p:nvSpPr>
        <p:spPr>
          <a:xfrm>
            <a:off x="5520925" y="2300938"/>
            <a:ext cx="2907900" cy="393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3" name="Google Shape;43;p27"/>
          <p:cNvSpPr txBox="1">
            <a:spLocks noGrp="1"/>
          </p:cNvSpPr>
          <p:nvPr>
            <p:ph type="subTitle" idx="5"/>
          </p:nvPr>
        </p:nvSpPr>
        <p:spPr>
          <a:xfrm>
            <a:off x="1648275" y="3429713"/>
            <a:ext cx="2907900" cy="393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4" name="Google Shape;44;p27"/>
          <p:cNvSpPr txBox="1">
            <a:spLocks noGrp="1"/>
          </p:cNvSpPr>
          <p:nvPr>
            <p:ph type="subTitle" idx="6"/>
          </p:nvPr>
        </p:nvSpPr>
        <p:spPr>
          <a:xfrm>
            <a:off x="5520925" y="3429713"/>
            <a:ext cx="2907900" cy="3933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lgn="l">
              <a:lnSpc>
                <a:spcPct val="115000"/>
              </a:lnSpc>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5" name="Google Shape;45;p2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46" name="Google Shape;46;p27"/>
          <p:cNvSpPr txBox="1">
            <a:spLocks noGrp="1"/>
          </p:cNvSpPr>
          <p:nvPr>
            <p:ph type="subTitle" idx="7"/>
          </p:nvPr>
        </p:nvSpPr>
        <p:spPr>
          <a:xfrm>
            <a:off x="1648275" y="1503027"/>
            <a:ext cx="2901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a:endParaRPr/>
          </a:p>
        </p:txBody>
      </p:sp>
      <p:sp>
        <p:nvSpPr>
          <p:cNvPr id="47" name="Google Shape;47;p27"/>
          <p:cNvSpPr txBox="1">
            <a:spLocks noGrp="1"/>
          </p:cNvSpPr>
          <p:nvPr>
            <p:ph type="subTitle" idx="8"/>
          </p:nvPr>
        </p:nvSpPr>
        <p:spPr>
          <a:xfrm>
            <a:off x="5520925" y="1503027"/>
            <a:ext cx="2901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a:endParaRPr/>
          </a:p>
        </p:txBody>
      </p:sp>
      <p:sp>
        <p:nvSpPr>
          <p:cNvPr id="48" name="Google Shape;48;p27"/>
          <p:cNvSpPr txBox="1">
            <a:spLocks noGrp="1"/>
          </p:cNvSpPr>
          <p:nvPr>
            <p:ph type="subTitle" idx="9"/>
          </p:nvPr>
        </p:nvSpPr>
        <p:spPr>
          <a:xfrm>
            <a:off x="1648275" y="2646526"/>
            <a:ext cx="2901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a:endParaRPr/>
          </a:p>
        </p:txBody>
      </p:sp>
      <p:sp>
        <p:nvSpPr>
          <p:cNvPr id="49" name="Google Shape;49;p27"/>
          <p:cNvSpPr txBox="1">
            <a:spLocks noGrp="1"/>
          </p:cNvSpPr>
          <p:nvPr>
            <p:ph type="subTitle" idx="13"/>
          </p:nvPr>
        </p:nvSpPr>
        <p:spPr>
          <a:xfrm>
            <a:off x="5520925" y="2646526"/>
            <a:ext cx="2901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a:endParaRPr/>
          </a:p>
        </p:txBody>
      </p:sp>
      <p:sp>
        <p:nvSpPr>
          <p:cNvPr id="50" name="Google Shape;50;p27"/>
          <p:cNvSpPr txBox="1">
            <a:spLocks noGrp="1"/>
          </p:cNvSpPr>
          <p:nvPr>
            <p:ph type="subTitle" idx="14"/>
          </p:nvPr>
        </p:nvSpPr>
        <p:spPr>
          <a:xfrm>
            <a:off x="1648275" y="3790025"/>
            <a:ext cx="2901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a:endParaRPr/>
          </a:p>
        </p:txBody>
      </p:sp>
      <p:sp>
        <p:nvSpPr>
          <p:cNvPr id="51" name="Google Shape;51;p27"/>
          <p:cNvSpPr txBox="1">
            <a:spLocks noGrp="1"/>
          </p:cNvSpPr>
          <p:nvPr>
            <p:ph type="subTitle" idx="15"/>
          </p:nvPr>
        </p:nvSpPr>
        <p:spPr>
          <a:xfrm>
            <a:off x="5520925" y="3790025"/>
            <a:ext cx="2901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None/>
              <a:defRPr/>
            </a:lvl1pPr>
            <a:lvl2pPr lvl="1" algn="ctr">
              <a:lnSpc>
                <a:spcPct val="115000"/>
              </a:lnSpc>
              <a:spcBef>
                <a:spcPts val="0"/>
              </a:spcBef>
              <a:spcAft>
                <a:spcPts val="0"/>
              </a:spcAft>
              <a:buClr>
                <a:schemeClr val="dk1"/>
              </a:buClr>
              <a:buSzPts val="1400"/>
              <a:buNone/>
              <a:defRPr>
                <a:solidFill>
                  <a:schemeClr val="dk1"/>
                </a:solidFill>
              </a:defRPr>
            </a:lvl2pPr>
            <a:lvl3pPr lvl="2" algn="ctr">
              <a:lnSpc>
                <a:spcPct val="115000"/>
              </a:lnSpc>
              <a:spcBef>
                <a:spcPts val="0"/>
              </a:spcBef>
              <a:spcAft>
                <a:spcPts val="0"/>
              </a:spcAft>
              <a:buClr>
                <a:schemeClr val="dk1"/>
              </a:buClr>
              <a:buSzPts val="1400"/>
              <a:buNone/>
              <a:defRPr>
                <a:solidFill>
                  <a:schemeClr val="dk1"/>
                </a:solidFill>
              </a:defRPr>
            </a:lvl3pPr>
            <a:lvl4pPr lvl="3" algn="ctr">
              <a:lnSpc>
                <a:spcPct val="115000"/>
              </a:lnSpc>
              <a:spcBef>
                <a:spcPts val="0"/>
              </a:spcBef>
              <a:spcAft>
                <a:spcPts val="0"/>
              </a:spcAft>
              <a:buClr>
                <a:schemeClr val="dk1"/>
              </a:buClr>
              <a:buSzPts val="1400"/>
              <a:buNone/>
              <a:defRPr>
                <a:solidFill>
                  <a:schemeClr val="dk1"/>
                </a:solidFill>
              </a:defRPr>
            </a:lvl4pPr>
            <a:lvl5pPr lvl="4" algn="ctr">
              <a:lnSpc>
                <a:spcPct val="115000"/>
              </a:lnSpc>
              <a:spcBef>
                <a:spcPts val="0"/>
              </a:spcBef>
              <a:spcAft>
                <a:spcPts val="0"/>
              </a:spcAft>
              <a:buClr>
                <a:schemeClr val="dk1"/>
              </a:buClr>
              <a:buSzPts val="1400"/>
              <a:buNone/>
              <a:defRPr>
                <a:solidFill>
                  <a:schemeClr val="dk1"/>
                </a:solidFill>
              </a:defRPr>
            </a:lvl5pPr>
            <a:lvl6pPr lvl="5" algn="ctr">
              <a:lnSpc>
                <a:spcPct val="115000"/>
              </a:lnSpc>
              <a:spcBef>
                <a:spcPts val="0"/>
              </a:spcBef>
              <a:spcAft>
                <a:spcPts val="0"/>
              </a:spcAft>
              <a:buClr>
                <a:schemeClr val="dk1"/>
              </a:buClr>
              <a:buSzPts val="1400"/>
              <a:buNone/>
              <a:defRPr>
                <a:solidFill>
                  <a:schemeClr val="dk1"/>
                </a:solidFill>
              </a:defRPr>
            </a:lvl6pPr>
            <a:lvl7pPr lvl="6" algn="ctr">
              <a:lnSpc>
                <a:spcPct val="115000"/>
              </a:lnSpc>
              <a:spcBef>
                <a:spcPts val="0"/>
              </a:spcBef>
              <a:spcAft>
                <a:spcPts val="0"/>
              </a:spcAft>
              <a:buClr>
                <a:schemeClr val="dk1"/>
              </a:buClr>
              <a:buSzPts val="1400"/>
              <a:buNone/>
              <a:defRPr>
                <a:solidFill>
                  <a:schemeClr val="dk1"/>
                </a:solidFill>
              </a:defRPr>
            </a:lvl7pPr>
            <a:lvl8pPr lvl="7" algn="ctr">
              <a:lnSpc>
                <a:spcPct val="115000"/>
              </a:lnSpc>
              <a:spcBef>
                <a:spcPts val="0"/>
              </a:spcBef>
              <a:spcAft>
                <a:spcPts val="0"/>
              </a:spcAft>
              <a:buClr>
                <a:schemeClr val="dk1"/>
              </a:buClr>
              <a:buSzPts val="1400"/>
              <a:buNone/>
              <a:defRPr>
                <a:solidFill>
                  <a:schemeClr val="dk1"/>
                </a:solidFill>
              </a:defRPr>
            </a:lvl8pPr>
            <a:lvl9pPr lvl="8" algn="ctr">
              <a:lnSpc>
                <a:spcPct val="115000"/>
              </a:lnSpc>
              <a:spcBef>
                <a:spcPts val="0"/>
              </a:spcBef>
              <a:spcAft>
                <a:spcPts val="0"/>
              </a:spcAft>
              <a:buClr>
                <a:schemeClr val="dk1"/>
              </a:buClr>
              <a:buSzPts val="1400"/>
              <a:buNone/>
              <a:defRPr>
                <a:solidFill>
                  <a:schemeClr val="dk1"/>
                </a:solidFill>
              </a:defRPr>
            </a:lvl9pPr>
          </a:lstStyle>
          <a:p>
            <a:endParaRPr/>
          </a:p>
        </p:txBody>
      </p:sp>
      <p:sp>
        <p:nvSpPr>
          <p:cNvPr id="52" name="Google Shape;52;p27"/>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 name="Google Shape;53;p27"/>
          <p:cNvGrpSpPr/>
          <p:nvPr/>
        </p:nvGrpSpPr>
        <p:grpSpPr>
          <a:xfrm>
            <a:off x="3833550" y="4634650"/>
            <a:ext cx="1476900" cy="1476900"/>
            <a:chOff x="-802775" y="4608575"/>
            <a:chExt cx="1476900" cy="1476900"/>
          </a:xfrm>
        </p:grpSpPr>
        <p:sp>
          <p:nvSpPr>
            <p:cNvPr id="54" name="Google Shape;54;p27"/>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7"/>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 name="Google Shape;56;p27"/>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 name="Google Shape;57;p27"/>
          <p:cNvGrpSpPr/>
          <p:nvPr/>
        </p:nvGrpSpPr>
        <p:grpSpPr>
          <a:xfrm>
            <a:off x="296900" y="356125"/>
            <a:ext cx="315575" cy="366750"/>
            <a:chOff x="8558925" y="4522650"/>
            <a:chExt cx="315575" cy="366750"/>
          </a:xfrm>
        </p:grpSpPr>
        <p:grpSp>
          <p:nvGrpSpPr>
            <p:cNvPr id="58" name="Google Shape;58;p27"/>
            <p:cNvGrpSpPr/>
            <p:nvPr/>
          </p:nvGrpSpPr>
          <p:grpSpPr>
            <a:xfrm>
              <a:off x="8558925" y="4629825"/>
              <a:ext cx="107200" cy="107175"/>
              <a:chOff x="4125350" y="1946513"/>
              <a:chExt cx="107200" cy="107175"/>
            </a:xfrm>
          </p:grpSpPr>
          <p:sp>
            <p:nvSpPr>
              <p:cNvPr id="59" name="Google Shape;59;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oogle Shape;61;p27"/>
            <p:cNvGrpSpPr/>
            <p:nvPr/>
          </p:nvGrpSpPr>
          <p:grpSpPr>
            <a:xfrm>
              <a:off x="8711325" y="4782225"/>
              <a:ext cx="107200" cy="107175"/>
              <a:chOff x="4125350" y="1946513"/>
              <a:chExt cx="107200" cy="107175"/>
            </a:xfrm>
          </p:grpSpPr>
          <p:sp>
            <p:nvSpPr>
              <p:cNvPr id="62" name="Google Shape;62;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 name="Google Shape;64;p27"/>
            <p:cNvGrpSpPr/>
            <p:nvPr/>
          </p:nvGrpSpPr>
          <p:grpSpPr>
            <a:xfrm>
              <a:off x="8767300" y="4522650"/>
              <a:ext cx="107200" cy="107175"/>
              <a:chOff x="4125350" y="1946513"/>
              <a:chExt cx="107200" cy="107175"/>
            </a:xfrm>
          </p:grpSpPr>
          <p:sp>
            <p:nvSpPr>
              <p:cNvPr id="65" name="Google Shape;6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7" name="Google Shape;67;p27"/>
          <p:cNvGrpSpPr/>
          <p:nvPr/>
        </p:nvGrpSpPr>
        <p:grpSpPr>
          <a:xfrm rot="10800000" flipH="1">
            <a:off x="232050" y="2876766"/>
            <a:ext cx="194400" cy="112209"/>
            <a:chOff x="265900" y="3852516"/>
            <a:chExt cx="194400" cy="112209"/>
          </a:xfrm>
        </p:grpSpPr>
        <p:sp>
          <p:nvSpPr>
            <p:cNvPr id="68" name="Google Shape;68;p27"/>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7"/>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 name="Google Shape;70;p27"/>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7"/>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2" name="Google Shape;72;p27"/>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sm" len="sm"/>
            <a:tailEnd type="none" w="sm" len="sm"/>
          </a:ln>
        </p:spPr>
      </p:cxnSp>
      <p:grpSp>
        <p:nvGrpSpPr>
          <p:cNvPr id="73" name="Google Shape;73;p27"/>
          <p:cNvGrpSpPr/>
          <p:nvPr/>
        </p:nvGrpSpPr>
        <p:grpSpPr>
          <a:xfrm flipH="1">
            <a:off x="8617149" y="344931"/>
            <a:ext cx="438754" cy="772904"/>
            <a:chOff x="4950175" y="2998438"/>
            <a:chExt cx="88725" cy="156300"/>
          </a:xfrm>
        </p:grpSpPr>
        <p:sp>
          <p:nvSpPr>
            <p:cNvPr id="74" name="Google Shape;74;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 name="Google Shape;110;p27"/>
          <p:cNvGrpSpPr/>
          <p:nvPr/>
        </p:nvGrpSpPr>
        <p:grpSpPr>
          <a:xfrm>
            <a:off x="-671216" y="4477896"/>
            <a:ext cx="1391222" cy="1387652"/>
            <a:chOff x="4010510" y="4522646"/>
            <a:chExt cx="1391222" cy="1387652"/>
          </a:xfrm>
        </p:grpSpPr>
        <p:sp>
          <p:nvSpPr>
            <p:cNvPr id="111" name="Google Shape;111;p27"/>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2" name="Google Shape;112;p27"/>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3"/>
        <p:cNvGrpSpPr/>
        <p:nvPr/>
      </p:nvGrpSpPr>
      <p:grpSpPr>
        <a:xfrm>
          <a:off x="0" y="0"/>
          <a:ext cx="0" cy="0"/>
          <a:chOff x="0" y="0"/>
          <a:chExt cx="0" cy="0"/>
        </a:xfrm>
      </p:grpSpPr>
      <p:sp>
        <p:nvSpPr>
          <p:cNvPr id="114" name="Google Shape;114;p28"/>
          <p:cNvSpPr txBox="1">
            <a:spLocks noGrp="1"/>
          </p:cNvSpPr>
          <p:nvPr>
            <p:ph type="subTitle" idx="1"/>
          </p:nvPr>
        </p:nvSpPr>
        <p:spPr>
          <a:xfrm>
            <a:off x="739300" y="1483850"/>
            <a:ext cx="3522300" cy="4098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15" name="Google Shape;115;p28"/>
          <p:cNvSpPr txBox="1">
            <a:spLocks noGrp="1"/>
          </p:cNvSpPr>
          <p:nvPr>
            <p:ph type="subTitle" idx="2"/>
          </p:nvPr>
        </p:nvSpPr>
        <p:spPr>
          <a:xfrm>
            <a:off x="4901700" y="1483850"/>
            <a:ext cx="3522300" cy="4098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a:endParaRPr/>
          </a:p>
        </p:txBody>
      </p:sp>
      <p:sp>
        <p:nvSpPr>
          <p:cNvPr id="116" name="Google Shape;116;p2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17" name="Google Shape;117;p28"/>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a:endParaRPr/>
          </a:p>
        </p:txBody>
      </p:sp>
      <p:sp>
        <p:nvSpPr>
          <p:cNvPr id="118" name="Google Shape;118;p28"/>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400"/>
              <a:buFont typeface="Anaheim"/>
              <a:buChar char="●"/>
              <a:defRPr>
                <a:solidFill>
                  <a:schemeClr val="dk1"/>
                </a:solidFill>
              </a:defRPr>
            </a:lvl1pPr>
            <a:lvl2pPr lvl="1" algn="ctr">
              <a:lnSpc>
                <a:spcPct val="115000"/>
              </a:lnSpc>
              <a:spcBef>
                <a:spcPts val="0"/>
              </a:spcBef>
              <a:spcAft>
                <a:spcPts val="0"/>
              </a:spcAft>
              <a:buClr>
                <a:schemeClr val="dk1"/>
              </a:buClr>
              <a:buSzPts val="1400"/>
              <a:buFont typeface="Arial"/>
              <a:buChar char="○"/>
              <a:defRPr>
                <a:solidFill>
                  <a:schemeClr val="dk1"/>
                </a:solidFill>
              </a:defRPr>
            </a:lvl2pPr>
            <a:lvl3pPr lvl="2" algn="ctr">
              <a:lnSpc>
                <a:spcPct val="115000"/>
              </a:lnSpc>
              <a:spcBef>
                <a:spcPts val="0"/>
              </a:spcBef>
              <a:spcAft>
                <a:spcPts val="0"/>
              </a:spcAft>
              <a:buClr>
                <a:schemeClr val="dk1"/>
              </a:buClr>
              <a:buSzPts val="1400"/>
              <a:buFont typeface="Arial"/>
              <a:buChar char="■"/>
              <a:defRPr>
                <a:solidFill>
                  <a:schemeClr val="dk1"/>
                </a:solidFill>
              </a:defRPr>
            </a:lvl3pPr>
            <a:lvl4pPr lvl="3" algn="ctr">
              <a:lnSpc>
                <a:spcPct val="115000"/>
              </a:lnSpc>
              <a:spcBef>
                <a:spcPts val="0"/>
              </a:spcBef>
              <a:spcAft>
                <a:spcPts val="0"/>
              </a:spcAft>
              <a:buClr>
                <a:schemeClr val="dk1"/>
              </a:buClr>
              <a:buSzPts val="1400"/>
              <a:buFont typeface="Arial"/>
              <a:buChar char="●"/>
              <a:defRPr>
                <a:solidFill>
                  <a:schemeClr val="dk1"/>
                </a:solidFill>
              </a:defRPr>
            </a:lvl4pPr>
            <a:lvl5pPr lvl="4" algn="ctr">
              <a:lnSpc>
                <a:spcPct val="115000"/>
              </a:lnSpc>
              <a:spcBef>
                <a:spcPts val="0"/>
              </a:spcBef>
              <a:spcAft>
                <a:spcPts val="0"/>
              </a:spcAft>
              <a:buClr>
                <a:schemeClr val="dk1"/>
              </a:buClr>
              <a:buSzPts val="1400"/>
              <a:buFont typeface="Arial"/>
              <a:buChar char="○"/>
              <a:defRPr>
                <a:solidFill>
                  <a:schemeClr val="dk1"/>
                </a:solidFill>
              </a:defRPr>
            </a:lvl5pPr>
            <a:lvl6pPr lvl="5" algn="ctr">
              <a:lnSpc>
                <a:spcPct val="115000"/>
              </a:lnSpc>
              <a:spcBef>
                <a:spcPts val="0"/>
              </a:spcBef>
              <a:spcAft>
                <a:spcPts val="0"/>
              </a:spcAft>
              <a:buClr>
                <a:schemeClr val="dk1"/>
              </a:buClr>
              <a:buSzPts val="1400"/>
              <a:buFont typeface="Arial"/>
              <a:buChar char="■"/>
              <a:defRPr>
                <a:solidFill>
                  <a:schemeClr val="dk1"/>
                </a:solidFill>
              </a:defRPr>
            </a:lvl6pPr>
            <a:lvl7pPr lvl="6" algn="ctr">
              <a:lnSpc>
                <a:spcPct val="115000"/>
              </a:lnSpc>
              <a:spcBef>
                <a:spcPts val="0"/>
              </a:spcBef>
              <a:spcAft>
                <a:spcPts val="0"/>
              </a:spcAft>
              <a:buClr>
                <a:schemeClr val="dk1"/>
              </a:buClr>
              <a:buSzPts val="1400"/>
              <a:buFont typeface="Arial"/>
              <a:buChar char="●"/>
              <a:defRPr>
                <a:solidFill>
                  <a:schemeClr val="dk1"/>
                </a:solidFill>
              </a:defRPr>
            </a:lvl7pPr>
            <a:lvl8pPr lvl="7" algn="ctr">
              <a:lnSpc>
                <a:spcPct val="115000"/>
              </a:lnSpc>
              <a:spcBef>
                <a:spcPts val="0"/>
              </a:spcBef>
              <a:spcAft>
                <a:spcPts val="0"/>
              </a:spcAft>
              <a:buClr>
                <a:schemeClr val="dk1"/>
              </a:buClr>
              <a:buSzPts val="1400"/>
              <a:buFont typeface="Arial"/>
              <a:buChar char="○"/>
              <a:defRPr>
                <a:solidFill>
                  <a:schemeClr val="dk1"/>
                </a:solidFill>
              </a:defRPr>
            </a:lvl8pPr>
            <a:lvl9pPr lvl="8" algn="ctr">
              <a:lnSpc>
                <a:spcPct val="115000"/>
              </a:lnSpc>
              <a:spcBef>
                <a:spcPts val="0"/>
              </a:spcBef>
              <a:spcAft>
                <a:spcPts val="0"/>
              </a:spcAft>
              <a:buClr>
                <a:schemeClr val="dk1"/>
              </a:buClr>
              <a:buSzPts val="1400"/>
              <a:buFont typeface="Arial"/>
              <a:buChar char="■"/>
              <a:defRPr>
                <a:solidFill>
                  <a:schemeClr val="dk1"/>
                </a:solidFill>
              </a:defRPr>
            </a:lvl9pPr>
          </a:lstStyle>
          <a:p>
            <a:endParaRPr/>
          </a:p>
        </p:txBody>
      </p:sp>
      <p:sp>
        <p:nvSpPr>
          <p:cNvPr id="119" name="Google Shape;119;p28"/>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8"/>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1" name="Google Shape;121;p28"/>
          <p:cNvGrpSpPr/>
          <p:nvPr/>
        </p:nvGrpSpPr>
        <p:grpSpPr>
          <a:xfrm>
            <a:off x="-827467" y="4151471"/>
            <a:ext cx="1540760" cy="1387652"/>
            <a:chOff x="3632834" y="4464921"/>
            <a:chExt cx="1540760" cy="1387652"/>
          </a:xfrm>
        </p:grpSpPr>
        <p:sp>
          <p:nvSpPr>
            <p:cNvPr id="122" name="Google Shape;122;p28"/>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3" name="Google Shape;123;p28"/>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sm" len="sm"/>
              <a:tailEnd type="none" w="sm" len="sm"/>
            </a:ln>
          </p:spPr>
        </p:cxnSp>
      </p:grpSp>
      <p:grpSp>
        <p:nvGrpSpPr>
          <p:cNvPr id="124" name="Google Shape;124;p28"/>
          <p:cNvGrpSpPr/>
          <p:nvPr/>
        </p:nvGrpSpPr>
        <p:grpSpPr>
          <a:xfrm>
            <a:off x="7893908" y="4151471"/>
            <a:ext cx="1540760" cy="1387652"/>
            <a:chOff x="3632834" y="4464921"/>
            <a:chExt cx="1540760" cy="1387652"/>
          </a:xfrm>
        </p:grpSpPr>
        <p:sp>
          <p:nvSpPr>
            <p:cNvPr id="125" name="Google Shape;125;p28"/>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6" name="Google Shape;126;p28"/>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sm" len="sm"/>
              <a:tailEnd type="none" w="sm" len="sm"/>
            </a:ln>
          </p:spPr>
        </p:cxnSp>
      </p:grpSp>
      <p:grpSp>
        <p:nvGrpSpPr>
          <p:cNvPr id="127" name="Google Shape;127;p28"/>
          <p:cNvGrpSpPr/>
          <p:nvPr/>
        </p:nvGrpSpPr>
        <p:grpSpPr>
          <a:xfrm rot="10800000" flipH="1">
            <a:off x="8625038" y="-1089991"/>
            <a:ext cx="361129" cy="3106418"/>
            <a:chOff x="6317900" y="1197313"/>
            <a:chExt cx="180700" cy="1554375"/>
          </a:xfrm>
        </p:grpSpPr>
        <p:sp>
          <p:nvSpPr>
            <p:cNvPr id="128" name="Google Shape;128;p28"/>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8"/>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8"/>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8"/>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8"/>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8"/>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 name="Google Shape;134;p28"/>
          <p:cNvGrpSpPr/>
          <p:nvPr/>
        </p:nvGrpSpPr>
        <p:grpSpPr>
          <a:xfrm rot="10800000">
            <a:off x="157813" y="-1894141"/>
            <a:ext cx="361129" cy="3106418"/>
            <a:chOff x="6317900" y="1197313"/>
            <a:chExt cx="180700" cy="1554375"/>
          </a:xfrm>
        </p:grpSpPr>
        <p:sp>
          <p:nvSpPr>
            <p:cNvPr id="135" name="Google Shape;135;p28"/>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8"/>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8"/>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8"/>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8"/>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8"/>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 name="Google Shape;141;p28"/>
          <p:cNvGrpSpPr/>
          <p:nvPr/>
        </p:nvGrpSpPr>
        <p:grpSpPr>
          <a:xfrm rot="-5400000">
            <a:off x="8647825" y="2989950"/>
            <a:ext cx="315575" cy="366750"/>
            <a:chOff x="8558925" y="4522650"/>
            <a:chExt cx="315575" cy="366750"/>
          </a:xfrm>
        </p:grpSpPr>
        <p:grpSp>
          <p:nvGrpSpPr>
            <p:cNvPr id="142" name="Google Shape;142;p28"/>
            <p:cNvGrpSpPr/>
            <p:nvPr/>
          </p:nvGrpSpPr>
          <p:grpSpPr>
            <a:xfrm>
              <a:off x="8558925" y="4629825"/>
              <a:ext cx="107200" cy="107175"/>
              <a:chOff x="4125350" y="1946513"/>
              <a:chExt cx="107200" cy="107175"/>
            </a:xfrm>
          </p:grpSpPr>
          <p:sp>
            <p:nvSpPr>
              <p:cNvPr id="143" name="Google Shape;143;p2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5" name="Google Shape;145;p28"/>
            <p:cNvGrpSpPr/>
            <p:nvPr/>
          </p:nvGrpSpPr>
          <p:grpSpPr>
            <a:xfrm>
              <a:off x="8711325" y="4782225"/>
              <a:ext cx="107200" cy="107175"/>
              <a:chOff x="4125350" y="1946513"/>
              <a:chExt cx="107200" cy="107175"/>
            </a:xfrm>
          </p:grpSpPr>
          <p:sp>
            <p:nvSpPr>
              <p:cNvPr id="146" name="Google Shape;146;p2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28"/>
            <p:cNvGrpSpPr/>
            <p:nvPr/>
          </p:nvGrpSpPr>
          <p:grpSpPr>
            <a:xfrm>
              <a:off x="8767300" y="4522650"/>
              <a:ext cx="107200" cy="107175"/>
              <a:chOff x="4125350" y="1946513"/>
              <a:chExt cx="107200" cy="107175"/>
            </a:xfrm>
          </p:grpSpPr>
          <p:sp>
            <p:nvSpPr>
              <p:cNvPr id="149" name="Google Shape;149;p2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1" name="Google Shape;151;p28"/>
          <p:cNvGrpSpPr/>
          <p:nvPr/>
        </p:nvGrpSpPr>
        <p:grpSpPr>
          <a:xfrm rot="10800000" flipH="1">
            <a:off x="208200" y="3117216"/>
            <a:ext cx="194400" cy="112209"/>
            <a:chOff x="265900" y="3852516"/>
            <a:chExt cx="194400" cy="112209"/>
          </a:xfrm>
        </p:grpSpPr>
        <p:sp>
          <p:nvSpPr>
            <p:cNvPr id="152" name="Google Shape;152;p2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1640000" y="2554200"/>
            <a:ext cx="58641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6" name="Google Shape;156;p29"/>
          <p:cNvSpPr txBox="1">
            <a:spLocks noGrp="1"/>
          </p:cNvSpPr>
          <p:nvPr>
            <p:ph type="title" idx="2"/>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
        <p:nvSpPr>
          <p:cNvPr id="157" name="Google Shape;157;p29"/>
          <p:cNvSpPr txBox="1">
            <a:spLocks noGrp="1"/>
          </p:cNvSpPr>
          <p:nvPr>
            <p:ph type="subTitle" idx="1"/>
          </p:nvPr>
        </p:nvSpPr>
        <p:spPr>
          <a:xfrm>
            <a:off x="2144550" y="3396000"/>
            <a:ext cx="4854600" cy="598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lgn="l">
              <a:lnSpc>
                <a:spcPct val="115000"/>
              </a:lnSpc>
              <a:spcBef>
                <a:spcPts val="0"/>
              </a:spcBef>
              <a:spcAft>
                <a:spcPts val="0"/>
              </a:spcAft>
              <a:buClr>
                <a:schemeClr val="dk1"/>
              </a:buClr>
              <a:buSzPts val="1400"/>
              <a:buNone/>
              <a:defRPr>
                <a:solidFill>
                  <a:schemeClr val="dk1"/>
                </a:solidFill>
              </a:defRPr>
            </a:lvl2pPr>
            <a:lvl3pPr lvl="2" algn="l">
              <a:lnSpc>
                <a:spcPct val="115000"/>
              </a:lnSpc>
              <a:spcBef>
                <a:spcPts val="0"/>
              </a:spcBef>
              <a:spcAft>
                <a:spcPts val="0"/>
              </a:spcAft>
              <a:buClr>
                <a:schemeClr val="dk1"/>
              </a:buClr>
              <a:buSzPts val="1400"/>
              <a:buNone/>
              <a:defRPr>
                <a:solidFill>
                  <a:schemeClr val="dk1"/>
                </a:solidFill>
              </a:defRPr>
            </a:lvl3pPr>
            <a:lvl4pPr lvl="3" algn="l">
              <a:lnSpc>
                <a:spcPct val="115000"/>
              </a:lnSpc>
              <a:spcBef>
                <a:spcPts val="0"/>
              </a:spcBef>
              <a:spcAft>
                <a:spcPts val="0"/>
              </a:spcAft>
              <a:buClr>
                <a:schemeClr val="dk1"/>
              </a:buClr>
              <a:buSzPts val="1400"/>
              <a:buNone/>
              <a:defRPr>
                <a:solidFill>
                  <a:schemeClr val="dk1"/>
                </a:solidFill>
              </a:defRPr>
            </a:lvl4pPr>
            <a:lvl5pPr lvl="4" algn="l">
              <a:lnSpc>
                <a:spcPct val="115000"/>
              </a:lnSpc>
              <a:spcBef>
                <a:spcPts val="0"/>
              </a:spcBef>
              <a:spcAft>
                <a:spcPts val="0"/>
              </a:spcAft>
              <a:buClr>
                <a:schemeClr val="dk1"/>
              </a:buClr>
              <a:buSzPts val="1400"/>
              <a:buNone/>
              <a:defRPr>
                <a:solidFill>
                  <a:schemeClr val="dk1"/>
                </a:solidFill>
              </a:defRPr>
            </a:lvl5pPr>
            <a:lvl6pPr lvl="5" algn="l">
              <a:lnSpc>
                <a:spcPct val="115000"/>
              </a:lnSpc>
              <a:spcBef>
                <a:spcPts val="0"/>
              </a:spcBef>
              <a:spcAft>
                <a:spcPts val="0"/>
              </a:spcAft>
              <a:buClr>
                <a:schemeClr val="dk1"/>
              </a:buClr>
              <a:buSzPts val="1400"/>
              <a:buNone/>
              <a:defRPr>
                <a:solidFill>
                  <a:schemeClr val="dk1"/>
                </a:solidFill>
              </a:defRPr>
            </a:lvl6pPr>
            <a:lvl7pPr lvl="6" algn="l">
              <a:lnSpc>
                <a:spcPct val="115000"/>
              </a:lnSpc>
              <a:spcBef>
                <a:spcPts val="0"/>
              </a:spcBef>
              <a:spcAft>
                <a:spcPts val="0"/>
              </a:spcAft>
              <a:buClr>
                <a:schemeClr val="dk1"/>
              </a:buClr>
              <a:buSzPts val="1400"/>
              <a:buNone/>
              <a:defRPr>
                <a:solidFill>
                  <a:schemeClr val="dk1"/>
                </a:solidFill>
              </a:defRPr>
            </a:lvl7pPr>
            <a:lvl8pPr lvl="7" algn="l">
              <a:lnSpc>
                <a:spcPct val="115000"/>
              </a:lnSpc>
              <a:spcBef>
                <a:spcPts val="0"/>
              </a:spcBef>
              <a:spcAft>
                <a:spcPts val="0"/>
              </a:spcAft>
              <a:buClr>
                <a:schemeClr val="dk1"/>
              </a:buClr>
              <a:buSzPts val="1400"/>
              <a:buNone/>
              <a:defRPr>
                <a:solidFill>
                  <a:schemeClr val="dk1"/>
                </a:solidFill>
              </a:defRPr>
            </a:lvl8pPr>
            <a:lvl9pPr lvl="8" algn="l">
              <a:lnSpc>
                <a:spcPct val="115000"/>
              </a:lnSpc>
              <a:spcBef>
                <a:spcPts val="0"/>
              </a:spcBef>
              <a:spcAft>
                <a:spcPts val="0"/>
              </a:spcAft>
              <a:buClr>
                <a:schemeClr val="dk1"/>
              </a:buClr>
              <a:buSzPts val="1400"/>
              <a:buNone/>
              <a:defRPr>
                <a:solidFill>
                  <a:schemeClr val="dk1"/>
                </a:solidFill>
              </a:defRPr>
            </a:lvl9pPr>
          </a:lstStyle>
          <a:p>
            <a:endParaRPr/>
          </a:p>
        </p:txBody>
      </p:sp>
      <p:sp>
        <p:nvSpPr>
          <p:cNvPr id="158" name="Google Shape;158;p29"/>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9"/>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0" name="Google Shape;160;p29"/>
          <p:cNvGrpSpPr/>
          <p:nvPr/>
        </p:nvGrpSpPr>
        <p:grpSpPr>
          <a:xfrm rot="10800000" flipH="1">
            <a:off x="-827467" y="-741530"/>
            <a:ext cx="1540760" cy="1387652"/>
            <a:chOff x="3632834" y="4464921"/>
            <a:chExt cx="1540760" cy="1387652"/>
          </a:xfrm>
        </p:grpSpPr>
        <p:sp>
          <p:nvSpPr>
            <p:cNvPr id="161" name="Google Shape;161;p29"/>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2" name="Google Shape;162;p29"/>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sm" len="sm"/>
              <a:tailEnd type="none" w="sm" len="sm"/>
            </a:ln>
          </p:spPr>
        </p:cxnSp>
      </p:grpSp>
      <p:grpSp>
        <p:nvGrpSpPr>
          <p:cNvPr id="163" name="Google Shape;163;p29"/>
          <p:cNvGrpSpPr/>
          <p:nvPr/>
        </p:nvGrpSpPr>
        <p:grpSpPr>
          <a:xfrm rot="10800000" flipH="1">
            <a:off x="7893908" y="-741530"/>
            <a:ext cx="1540760" cy="1387652"/>
            <a:chOff x="3632834" y="4464921"/>
            <a:chExt cx="1540760" cy="1387652"/>
          </a:xfrm>
        </p:grpSpPr>
        <p:sp>
          <p:nvSpPr>
            <p:cNvPr id="164" name="Google Shape;164;p29"/>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5" name="Google Shape;165;p29"/>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sm" len="sm"/>
              <a:tailEnd type="none" w="sm" len="sm"/>
            </a:ln>
          </p:spPr>
        </p:cxnSp>
      </p:grpSp>
      <p:grpSp>
        <p:nvGrpSpPr>
          <p:cNvPr id="166" name="Google Shape;166;p29"/>
          <p:cNvGrpSpPr/>
          <p:nvPr/>
        </p:nvGrpSpPr>
        <p:grpSpPr>
          <a:xfrm>
            <a:off x="8625038" y="2781167"/>
            <a:ext cx="361129" cy="3106418"/>
            <a:chOff x="6317900" y="1197313"/>
            <a:chExt cx="180700" cy="1554375"/>
          </a:xfrm>
        </p:grpSpPr>
        <p:sp>
          <p:nvSpPr>
            <p:cNvPr id="167" name="Google Shape;167;p29"/>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9"/>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9"/>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9"/>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9"/>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9"/>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3" name="Google Shape;173;p29"/>
          <p:cNvGrpSpPr/>
          <p:nvPr/>
        </p:nvGrpSpPr>
        <p:grpSpPr>
          <a:xfrm flipH="1">
            <a:off x="157813" y="3585317"/>
            <a:ext cx="361129" cy="3106418"/>
            <a:chOff x="6317900" y="1197313"/>
            <a:chExt cx="180700" cy="1554375"/>
          </a:xfrm>
        </p:grpSpPr>
        <p:sp>
          <p:nvSpPr>
            <p:cNvPr id="174" name="Google Shape;174;p29"/>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9"/>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9"/>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9"/>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9"/>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9"/>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0" name="Google Shape;180;p29"/>
          <p:cNvGrpSpPr/>
          <p:nvPr/>
        </p:nvGrpSpPr>
        <p:grpSpPr>
          <a:xfrm rot="-5400000" flipH="1">
            <a:off x="8647825" y="1440894"/>
            <a:ext cx="315575" cy="366750"/>
            <a:chOff x="8558925" y="4522650"/>
            <a:chExt cx="315575" cy="366750"/>
          </a:xfrm>
        </p:grpSpPr>
        <p:grpSp>
          <p:nvGrpSpPr>
            <p:cNvPr id="181" name="Google Shape;181;p29"/>
            <p:cNvGrpSpPr/>
            <p:nvPr/>
          </p:nvGrpSpPr>
          <p:grpSpPr>
            <a:xfrm>
              <a:off x="8558925" y="4629825"/>
              <a:ext cx="107200" cy="107175"/>
              <a:chOff x="4125350" y="1946513"/>
              <a:chExt cx="107200" cy="107175"/>
            </a:xfrm>
          </p:grpSpPr>
          <p:sp>
            <p:nvSpPr>
              <p:cNvPr id="182" name="Google Shape;182;p2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29"/>
            <p:cNvGrpSpPr/>
            <p:nvPr/>
          </p:nvGrpSpPr>
          <p:grpSpPr>
            <a:xfrm>
              <a:off x="8711325" y="4782225"/>
              <a:ext cx="107200" cy="107175"/>
              <a:chOff x="4125350" y="1946513"/>
              <a:chExt cx="107200" cy="107175"/>
            </a:xfrm>
          </p:grpSpPr>
          <p:sp>
            <p:nvSpPr>
              <p:cNvPr id="185" name="Google Shape;185;p2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7" name="Google Shape;187;p29"/>
            <p:cNvGrpSpPr/>
            <p:nvPr/>
          </p:nvGrpSpPr>
          <p:grpSpPr>
            <a:xfrm>
              <a:off x="8767300" y="4522650"/>
              <a:ext cx="107200" cy="107175"/>
              <a:chOff x="4125350" y="1946513"/>
              <a:chExt cx="107200" cy="107175"/>
            </a:xfrm>
          </p:grpSpPr>
          <p:sp>
            <p:nvSpPr>
              <p:cNvPr id="188" name="Google Shape;188;p2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0" name="Google Shape;190;p29"/>
          <p:cNvGrpSpPr/>
          <p:nvPr/>
        </p:nvGrpSpPr>
        <p:grpSpPr>
          <a:xfrm>
            <a:off x="208200" y="1568169"/>
            <a:ext cx="194400" cy="112209"/>
            <a:chOff x="265900" y="3852516"/>
            <a:chExt cx="194400" cy="112209"/>
          </a:xfrm>
        </p:grpSpPr>
        <p:sp>
          <p:nvSpPr>
            <p:cNvPr id="191" name="Google Shape;191;p2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1695150" y="833975"/>
            <a:ext cx="5753700" cy="3475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85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95" name="Google Shape;195;p30"/>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0"/>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7" name="Google Shape;197;p30"/>
          <p:cNvGrpSpPr/>
          <p:nvPr/>
        </p:nvGrpSpPr>
        <p:grpSpPr>
          <a:xfrm rot="5400000">
            <a:off x="4483925" y="4608575"/>
            <a:ext cx="315575" cy="366750"/>
            <a:chOff x="8558925" y="4522650"/>
            <a:chExt cx="315575" cy="366750"/>
          </a:xfrm>
        </p:grpSpPr>
        <p:grpSp>
          <p:nvGrpSpPr>
            <p:cNvPr id="198" name="Google Shape;198;p30"/>
            <p:cNvGrpSpPr/>
            <p:nvPr/>
          </p:nvGrpSpPr>
          <p:grpSpPr>
            <a:xfrm>
              <a:off x="8558925" y="4629825"/>
              <a:ext cx="107200" cy="107175"/>
              <a:chOff x="4125350" y="1946513"/>
              <a:chExt cx="107200" cy="107175"/>
            </a:xfrm>
          </p:grpSpPr>
          <p:sp>
            <p:nvSpPr>
              <p:cNvPr id="199" name="Google Shape;199;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30"/>
            <p:cNvGrpSpPr/>
            <p:nvPr/>
          </p:nvGrpSpPr>
          <p:grpSpPr>
            <a:xfrm>
              <a:off x="8711325" y="4782225"/>
              <a:ext cx="107200" cy="107175"/>
              <a:chOff x="4125350" y="1946513"/>
              <a:chExt cx="107200" cy="107175"/>
            </a:xfrm>
          </p:grpSpPr>
          <p:sp>
            <p:nvSpPr>
              <p:cNvPr id="202" name="Google Shape;202;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4" name="Google Shape;204;p30"/>
            <p:cNvGrpSpPr/>
            <p:nvPr/>
          </p:nvGrpSpPr>
          <p:grpSpPr>
            <a:xfrm>
              <a:off x="8767300" y="4522650"/>
              <a:ext cx="107200" cy="107175"/>
              <a:chOff x="4125350" y="1946513"/>
              <a:chExt cx="107200" cy="107175"/>
            </a:xfrm>
          </p:grpSpPr>
          <p:sp>
            <p:nvSpPr>
              <p:cNvPr id="205" name="Google Shape;205;p30"/>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0"/>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07" name="Google Shape;207;p30"/>
          <p:cNvGrpSpPr/>
          <p:nvPr/>
        </p:nvGrpSpPr>
        <p:grpSpPr>
          <a:xfrm rot="10800000" flipH="1">
            <a:off x="208200" y="783266"/>
            <a:ext cx="194400" cy="112209"/>
            <a:chOff x="265900" y="3852516"/>
            <a:chExt cx="194400" cy="112209"/>
          </a:xfrm>
        </p:grpSpPr>
        <p:sp>
          <p:nvSpPr>
            <p:cNvPr id="208" name="Google Shape;208;p30"/>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0"/>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30"/>
          <p:cNvGrpSpPr/>
          <p:nvPr/>
        </p:nvGrpSpPr>
        <p:grpSpPr>
          <a:xfrm flipH="1">
            <a:off x="208198" y="4114456"/>
            <a:ext cx="438754" cy="772904"/>
            <a:chOff x="4950175" y="2998438"/>
            <a:chExt cx="88725" cy="156300"/>
          </a:xfrm>
        </p:grpSpPr>
        <p:sp>
          <p:nvSpPr>
            <p:cNvPr id="211" name="Google Shape;211;p3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7" name="Google Shape;247;p30"/>
          <p:cNvGrpSpPr/>
          <p:nvPr/>
        </p:nvGrpSpPr>
        <p:grpSpPr>
          <a:xfrm>
            <a:off x="8027788" y="-937400"/>
            <a:ext cx="1476900" cy="1476900"/>
            <a:chOff x="8632950" y="-311150"/>
            <a:chExt cx="1476900" cy="1476900"/>
          </a:xfrm>
        </p:grpSpPr>
        <p:sp>
          <p:nvSpPr>
            <p:cNvPr id="248" name="Google Shape;248;p30"/>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0"/>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0" name="Google Shape;250;p30"/>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51" name="Google Shape;251;p30"/>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sm" len="sm"/>
            <a:tailEnd type="none" w="sm" len="sm"/>
          </a:ln>
        </p:spPr>
      </p:cxnSp>
      <p:sp>
        <p:nvSpPr>
          <p:cNvPr id="252" name="Google Shape;252;p30"/>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716100" y="1169250"/>
            <a:ext cx="35946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55" name="Google Shape;255;p31"/>
          <p:cNvSpPr txBox="1">
            <a:spLocks noGrp="1"/>
          </p:cNvSpPr>
          <p:nvPr>
            <p:ph type="subTitle" idx="1"/>
          </p:nvPr>
        </p:nvSpPr>
        <p:spPr>
          <a:xfrm>
            <a:off x="716100" y="2739150"/>
            <a:ext cx="35946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256" name="Google Shape;256;p31"/>
          <p:cNvSpPr txBox="1">
            <a:spLocks noGrp="1"/>
          </p:cNvSpPr>
          <p:nvPr>
            <p:ph type="body" idx="2"/>
          </p:nvPr>
        </p:nvSpPr>
        <p:spPr>
          <a:xfrm>
            <a:off x="45720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15000"/>
              </a:lnSpc>
              <a:spcBef>
                <a:spcPts val="0"/>
              </a:spcBef>
              <a:spcAft>
                <a:spcPts val="0"/>
              </a:spcAft>
              <a:buSzPts val="14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57" name="Google Shape;257;p31"/>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1"/>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9" name="Google Shape;259;p31"/>
          <p:cNvGrpSpPr/>
          <p:nvPr/>
        </p:nvGrpSpPr>
        <p:grpSpPr>
          <a:xfrm rot="-5400000" flipH="1">
            <a:off x="4412459" y="4932825"/>
            <a:ext cx="315575" cy="366750"/>
            <a:chOff x="8558925" y="4522650"/>
            <a:chExt cx="315575" cy="366750"/>
          </a:xfrm>
        </p:grpSpPr>
        <p:grpSp>
          <p:nvGrpSpPr>
            <p:cNvPr id="260" name="Google Shape;260;p31"/>
            <p:cNvGrpSpPr/>
            <p:nvPr/>
          </p:nvGrpSpPr>
          <p:grpSpPr>
            <a:xfrm>
              <a:off x="8558925" y="4629825"/>
              <a:ext cx="107200" cy="107175"/>
              <a:chOff x="4125350" y="1946513"/>
              <a:chExt cx="107200" cy="107175"/>
            </a:xfrm>
          </p:grpSpPr>
          <p:sp>
            <p:nvSpPr>
              <p:cNvPr id="261" name="Google Shape;261;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3" name="Google Shape;263;p31"/>
            <p:cNvGrpSpPr/>
            <p:nvPr/>
          </p:nvGrpSpPr>
          <p:grpSpPr>
            <a:xfrm>
              <a:off x="8711325" y="4782225"/>
              <a:ext cx="107200" cy="107175"/>
              <a:chOff x="4125350" y="1946513"/>
              <a:chExt cx="107200" cy="107175"/>
            </a:xfrm>
          </p:grpSpPr>
          <p:sp>
            <p:nvSpPr>
              <p:cNvPr id="264" name="Google Shape;264;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6" name="Google Shape;266;p31"/>
            <p:cNvGrpSpPr/>
            <p:nvPr/>
          </p:nvGrpSpPr>
          <p:grpSpPr>
            <a:xfrm>
              <a:off x="8767300" y="4522650"/>
              <a:ext cx="107200" cy="107175"/>
              <a:chOff x="4125350" y="1946513"/>
              <a:chExt cx="107200" cy="107175"/>
            </a:xfrm>
          </p:grpSpPr>
          <p:sp>
            <p:nvSpPr>
              <p:cNvPr id="267" name="Google Shape;267;p3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69" name="Google Shape;269;p31"/>
          <p:cNvGrpSpPr/>
          <p:nvPr/>
        </p:nvGrpSpPr>
        <p:grpSpPr>
          <a:xfrm rot="10800000">
            <a:off x="8809359" y="1107516"/>
            <a:ext cx="194400" cy="112209"/>
            <a:chOff x="265900" y="3852516"/>
            <a:chExt cx="194400" cy="112209"/>
          </a:xfrm>
        </p:grpSpPr>
        <p:sp>
          <p:nvSpPr>
            <p:cNvPr id="270" name="Google Shape;270;p3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2" name="Google Shape;272;p31"/>
          <p:cNvGrpSpPr/>
          <p:nvPr/>
        </p:nvGrpSpPr>
        <p:grpSpPr>
          <a:xfrm>
            <a:off x="8565007" y="4438706"/>
            <a:ext cx="438754" cy="772904"/>
            <a:chOff x="4950175" y="2998438"/>
            <a:chExt cx="88725" cy="156300"/>
          </a:xfrm>
        </p:grpSpPr>
        <p:sp>
          <p:nvSpPr>
            <p:cNvPr id="273" name="Google Shape;273;p31"/>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1"/>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1"/>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1"/>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1"/>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1"/>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1"/>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1"/>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1"/>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1"/>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1"/>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1"/>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1"/>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1"/>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1"/>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1"/>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1"/>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1"/>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1"/>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1"/>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1"/>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1"/>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1"/>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1"/>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1"/>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1"/>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1"/>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1"/>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1"/>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1"/>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1"/>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1"/>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31"/>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31"/>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31"/>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31"/>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9" name="Google Shape;309;p31"/>
          <p:cNvGrpSpPr/>
          <p:nvPr/>
        </p:nvGrpSpPr>
        <p:grpSpPr>
          <a:xfrm flipH="1">
            <a:off x="-292729" y="-613150"/>
            <a:ext cx="1476900" cy="1476900"/>
            <a:chOff x="8632950" y="-311150"/>
            <a:chExt cx="1476900" cy="1476900"/>
          </a:xfrm>
        </p:grpSpPr>
        <p:sp>
          <p:nvSpPr>
            <p:cNvPr id="310" name="Google Shape;310;p31"/>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1"/>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2" name="Google Shape;312;p31"/>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13" name="Google Shape;313;p31"/>
          <p:cNvCxnSpPr/>
          <p:nvPr/>
        </p:nvCxnSpPr>
        <p:spPr>
          <a:xfrm rot="-436104">
            <a:off x="702073" y="5009728"/>
            <a:ext cx="713735" cy="700711"/>
          </a:xfrm>
          <a:prstGeom prst="straightConnector1">
            <a:avLst/>
          </a:prstGeom>
          <a:noFill/>
          <a:ln w="9525" cap="flat" cmpd="sng">
            <a:solidFill>
              <a:schemeClr val="dk1"/>
            </a:solidFill>
            <a:prstDash val="solid"/>
            <a:round/>
            <a:headEnd type="none" w="sm" len="sm"/>
            <a:tailEnd type="none" w="sm" len="sm"/>
          </a:ln>
        </p:spPr>
      </p:cxnSp>
      <p:sp>
        <p:nvSpPr>
          <p:cNvPr id="314" name="Google Shape;314;p31"/>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5"/>
        <p:cNvGrpSpPr/>
        <p:nvPr/>
      </p:nvGrpSpPr>
      <p:grpSpPr>
        <a:xfrm>
          <a:off x="0" y="0"/>
          <a:ext cx="0" cy="0"/>
          <a:chOff x="0" y="0"/>
          <a:chExt cx="0" cy="0"/>
        </a:xfrm>
      </p:grpSpPr>
      <p:grpSp>
        <p:nvGrpSpPr>
          <p:cNvPr id="316" name="Google Shape;316;p32"/>
          <p:cNvGrpSpPr/>
          <p:nvPr/>
        </p:nvGrpSpPr>
        <p:grpSpPr>
          <a:xfrm>
            <a:off x="-1229162" y="1461657"/>
            <a:ext cx="1942494" cy="2022980"/>
            <a:chOff x="4445625" y="1829838"/>
            <a:chExt cx="739125" cy="769750"/>
          </a:xfrm>
        </p:grpSpPr>
        <p:sp>
          <p:nvSpPr>
            <p:cNvPr id="317" name="Google Shape;317;p3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3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5" name="Google Shape;325;p32"/>
          <p:cNvGrpSpPr/>
          <p:nvPr/>
        </p:nvGrpSpPr>
        <p:grpSpPr>
          <a:xfrm rot="-5400000">
            <a:off x="8470913" y="1461657"/>
            <a:ext cx="1942494" cy="2022980"/>
            <a:chOff x="4445625" y="1829838"/>
            <a:chExt cx="739125" cy="769750"/>
          </a:xfrm>
        </p:grpSpPr>
        <p:sp>
          <p:nvSpPr>
            <p:cNvPr id="326" name="Google Shape;326;p3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2"/>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335" name="Google Shape;335;p32"/>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2"/>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7" name="Google Shape;337;p32"/>
          <p:cNvGrpSpPr/>
          <p:nvPr/>
        </p:nvGrpSpPr>
        <p:grpSpPr>
          <a:xfrm flipH="1">
            <a:off x="4391436" y="4291309"/>
            <a:ext cx="361129" cy="3106418"/>
            <a:chOff x="6317900" y="1197313"/>
            <a:chExt cx="180700" cy="1554375"/>
          </a:xfrm>
        </p:grpSpPr>
        <p:sp>
          <p:nvSpPr>
            <p:cNvPr id="338" name="Google Shape;338;p3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4" name="Google Shape;344;p32"/>
          <p:cNvGrpSpPr/>
          <p:nvPr/>
        </p:nvGrpSpPr>
        <p:grpSpPr>
          <a:xfrm flipH="1">
            <a:off x="4352623" y="278531"/>
            <a:ext cx="438754" cy="772904"/>
            <a:chOff x="4950175" y="2998438"/>
            <a:chExt cx="88725" cy="156300"/>
          </a:xfrm>
        </p:grpSpPr>
        <p:sp>
          <p:nvSpPr>
            <p:cNvPr id="345" name="Google Shape;345;p32"/>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2"/>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2"/>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2"/>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2"/>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2"/>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2"/>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2"/>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2"/>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2"/>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2"/>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2"/>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2"/>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2"/>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2"/>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2"/>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2"/>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2"/>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2"/>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2"/>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2"/>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2"/>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2"/>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2"/>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2"/>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2"/>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2"/>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2"/>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2"/>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2"/>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2"/>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2"/>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2"/>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2"/>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2"/>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2"/>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1"/>
        <p:cNvGrpSpPr/>
        <p:nvPr/>
      </p:nvGrpSpPr>
      <p:grpSpPr>
        <a:xfrm>
          <a:off x="0" y="0"/>
          <a:ext cx="0" cy="0"/>
          <a:chOff x="0" y="0"/>
          <a:chExt cx="0" cy="0"/>
        </a:xfrm>
      </p:grpSpPr>
      <p:sp>
        <p:nvSpPr>
          <p:cNvPr id="382" name="Google Shape;382;p33"/>
          <p:cNvSpPr txBox="1">
            <a:spLocks noGrp="1"/>
          </p:cNvSpPr>
          <p:nvPr>
            <p:ph type="title" hasCustomPrompt="1"/>
          </p:nvPr>
        </p:nvSpPr>
        <p:spPr>
          <a:xfrm>
            <a:off x="1766700" y="1533875"/>
            <a:ext cx="5610600" cy="1372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0000"/>
              <a:buNone/>
              <a:defRPr sz="10000">
                <a:solidFill>
                  <a:schemeClr val="lt1"/>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83" name="Google Shape;383;p33"/>
          <p:cNvSpPr txBox="1">
            <a:spLocks noGrp="1"/>
          </p:cNvSpPr>
          <p:nvPr>
            <p:ph type="subTitle" idx="1"/>
          </p:nvPr>
        </p:nvSpPr>
        <p:spPr>
          <a:xfrm>
            <a:off x="1766700" y="2906122"/>
            <a:ext cx="5610600" cy="703500"/>
          </a:xfrm>
          <a:prstGeom prst="rect">
            <a:avLst/>
          </a:prstGeom>
          <a:no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400"/>
              <a:buNone/>
              <a:defRPr sz="18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a:endParaRPr/>
          </a:p>
        </p:txBody>
      </p:sp>
      <p:sp>
        <p:nvSpPr>
          <p:cNvPr id="384" name="Google Shape;384;p33"/>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5" name="Google Shape;385;p33"/>
          <p:cNvGrpSpPr/>
          <p:nvPr/>
        </p:nvGrpSpPr>
        <p:grpSpPr>
          <a:xfrm rot="5400000">
            <a:off x="4483925" y="4608575"/>
            <a:ext cx="315575" cy="366750"/>
            <a:chOff x="8558925" y="4522650"/>
            <a:chExt cx="315575" cy="366750"/>
          </a:xfrm>
        </p:grpSpPr>
        <p:grpSp>
          <p:nvGrpSpPr>
            <p:cNvPr id="386" name="Google Shape;386;p33"/>
            <p:cNvGrpSpPr/>
            <p:nvPr/>
          </p:nvGrpSpPr>
          <p:grpSpPr>
            <a:xfrm>
              <a:off x="8558925" y="4629825"/>
              <a:ext cx="107200" cy="107175"/>
              <a:chOff x="4125350" y="1946513"/>
              <a:chExt cx="107200" cy="107175"/>
            </a:xfrm>
          </p:grpSpPr>
          <p:sp>
            <p:nvSpPr>
              <p:cNvPr id="387" name="Google Shape;387;p3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9" name="Google Shape;389;p33"/>
            <p:cNvGrpSpPr/>
            <p:nvPr/>
          </p:nvGrpSpPr>
          <p:grpSpPr>
            <a:xfrm>
              <a:off x="8711325" y="4782225"/>
              <a:ext cx="107200" cy="107175"/>
              <a:chOff x="4125350" y="1946513"/>
              <a:chExt cx="107200" cy="107175"/>
            </a:xfrm>
          </p:grpSpPr>
          <p:sp>
            <p:nvSpPr>
              <p:cNvPr id="390" name="Google Shape;390;p3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2" name="Google Shape;392;p33"/>
            <p:cNvGrpSpPr/>
            <p:nvPr/>
          </p:nvGrpSpPr>
          <p:grpSpPr>
            <a:xfrm>
              <a:off x="8767300" y="4522650"/>
              <a:ext cx="107200" cy="107175"/>
              <a:chOff x="4125350" y="1946513"/>
              <a:chExt cx="107200" cy="107175"/>
            </a:xfrm>
          </p:grpSpPr>
          <p:sp>
            <p:nvSpPr>
              <p:cNvPr id="393" name="Google Shape;393;p3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95" name="Google Shape;395;p33"/>
          <p:cNvGrpSpPr/>
          <p:nvPr/>
        </p:nvGrpSpPr>
        <p:grpSpPr>
          <a:xfrm rot="10800000" flipH="1">
            <a:off x="208200" y="3354166"/>
            <a:ext cx="194400" cy="112209"/>
            <a:chOff x="265900" y="3852516"/>
            <a:chExt cx="194400" cy="112209"/>
          </a:xfrm>
        </p:grpSpPr>
        <p:sp>
          <p:nvSpPr>
            <p:cNvPr id="396" name="Google Shape;396;p3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8" name="Google Shape;398;p33"/>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9" name="Google Shape;399;p33"/>
          <p:cNvGrpSpPr/>
          <p:nvPr/>
        </p:nvGrpSpPr>
        <p:grpSpPr>
          <a:xfrm>
            <a:off x="-988628" y="1266621"/>
            <a:ext cx="1391284" cy="1387652"/>
            <a:chOff x="4010510" y="4522646"/>
            <a:chExt cx="1391284" cy="1387652"/>
          </a:xfrm>
        </p:grpSpPr>
        <p:sp>
          <p:nvSpPr>
            <p:cNvPr id="400" name="Google Shape;400;p3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1" name="Google Shape;401;p33"/>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sm" len="sm"/>
              <a:tailEnd type="none" w="sm" len="sm"/>
            </a:ln>
          </p:spPr>
        </p:cxnSp>
      </p:grpSp>
      <p:grpSp>
        <p:nvGrpSpPr>
          <p:cNvPr id="402" name="Google Shape;402;p33"/>
          <p:cNvGrpSpPr/>
          <p:nvPr/>
        </p:nvGrpSpPr>
        <p:grpSpPr>
          <a:xfrm rot="10800000">
            <a:off x="8625260" y="2848195"/>
            <a:ext cx="1391284" cy="1387652"/>
            <a:chOff x="4010510" y="4522646"/>
            <a:chExt cx="1391284" cy="1387652"/>
          </a:xfrm>
        </p:grpSpPr>
        <p:sp>
          <p:nvSpPr>
            <p:cNvPr id="403" name="Google Shape;403;p3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4" name="Google Shape;404;p33"/>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sm" len="sm"/>
              <a:tailEnd type="none" w="sm" len="sm"/>
            </a:ln>
          </p:spPr>
        </p:cxnSp>
      </p:grpSp>
      <p:sp>
        <p:nvSpPr>
          <p:cNvPr id="405" name="Google Shape;405;p33"/>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3"/>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endParaRPr/>
          </a:p>
        </p:txBody>
      </p:sp>
      <p:sp>
        <p:nvSpPr>
          <p:cNvPr id="7" name="Google Shape;7;p25"/>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1"/>
          <p:cNvSpPr txBox="1">
            <a:spLocks noGrp="1"/>
          </p:cNvSpPr>
          <p:nvPr>
            <p:ph type="ctrTitle"/>
          </p:nvPr>
        </p:nvSpPr>
        <p:spPr>
          <a:xfrm>
            <a:off x="609600" y="1196953"/>
            <a:ext cx="7924800" cy="154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8500"/>
              <a:buNone/>
            </a:pPr>
            <a:r>
              <a:rPr lang="en-US" sz="5000" b="0">
                <a:latin typeface="Barlow Condensed SemiBold"/>
                <a:ea typeface="Barlow Condensed SemiBold"/>
                <a:cs typeface="Barlow Condensed SemiBold"/>
                <a:sym typeface="Barlow Condensed SemiBold"/>
              </a:rPr>
              <a:t>KHÓA HỌC FRONT-END</a:t>
            </a:r>
            <a:br>
              <a:rPr lang="en-US"/>
            </a:br>
            <a:br>
              <a:rPr lang="en-US"/>
            </a:br>
            <a:r>
              <a:rPr lang="en-US" sz="4000" b="0">
                <a:solidFill>
                  <a:schemeClr val="lt1"/>
                </a:solidFill>
                <a:latin typeface="Barlow Condensed"/>
                <a:ea typeface="Barlow Condensed"/>
                <a:cs typeface="Barlow Condensed"/>
                <a:sym typeface="Barlow Condensed"/>
              </a:rPr>
              <a:t>Bài 05: Học CSS, CSS3 cơ bản (Tiết 2)</a:t>
            </a:r>
            <a:endParaRPr/>
          </a:p>
        </p:txBody>
      </p:sp>
      <p:grpSp>
        <p:nvGrpSpPr>
          <p:cNvPr id="474" name="Google Shape;474;p1"/>
          <p:cNvGrpSpPr/>
          <p:nvPr/>
        </p:nvGrpSpPr>
        <p:grpSpPr>
          <a:xfrm>
            <a:off x="1117899" y="676118"/>
            <a:ext cx="438754" cy="772904"/>
            <a:chOff x="4950175" y="2998438"/>
            <a:chExt cx="88725" cy="156300"/>
          </a:xfrm>
        </p:grpSpPr>
        <p:sp>
          <p:nvSpPr>
            <p:cNvPr id="475" name="Google Shape;475;p1"/>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11" name="Google Shape;511;p1"/>
          <p:cNvCxnSpPr/>
          <p:nvPr/>
        </p:nvCxnSpPr>
        <p:spPr>
          <a:xfrm>
            <a:off x="3964350" y="2422896"/>
            <a:ext cx="1215300" cy="0"/>
          </a:xfrm>
          <a:prstGeom prst="straightConnector1">
            <a:avLst/>
          </a:prstGeom>
          <a:noFill/>
          <a:ln w="9525" cap="flat" cmpd="sng">
            <a:solidFill>
              <a:schemeClr val="dk1"/>
            </a:solidFill>
            <a:prstDash val="solid"/>
            <a:round/>
            <a:headEnd type="none" w="sm" len="sm"/>
            <a:tailEnd type="none" w="sm" len="sm"/>
          </a:ln>
        </p:spPr>
      </p:cxnSp>
      <p:grpSp>
        <p:nvGrpSpPr>
          <p:cNvPr id="512" name="Google Shape;512;p1"/>
          <p:cNvGrpSpPr/>
          <p:nvPr/>
        </p:nvGrpSpPr>
        <p:grpSpPr>
          <a:xfrm>
            <a:off x="6143125" y="4405925"/>
            <a:ext cx="315575" cy="366750"/>
            <a:chOff x="6143125" y="4405925"/>
            <a:chExt cx="315575" cy="366750"/>
          </a:xfrm>
        </p:grpSpPr>
        <p:grpSp>
          <p:nvGrpSpPr>
            <p:cNvPr id="513" name="Google Shape;513;p1"/>
            <p:cNvGrpSpPr/>
            <p:nvPr/>
          </p:nvGrpSpPr>
          <p:grpSpPr>
            <a:xfrm>
              <a:off x="6351500" y="4405925"/>
              <a:ext cx="107200" cy="107175"/>
              <a:chOff x="4125350" y="1946513"/>
              <a:chExt cx="107200" cy="107175"/>
            </a:xfrm>
          </p:grpSpPr>
          <p:sp>
            <p:nvSpPr>
              <p:cNvPr id="514" name="Google Shape;514;p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6" name="Google Shape;516;p1"/>
            <p:cNvGrpSpPr/>
            <p:nvPr/>
          </p:nvGrpSpPr>
          <p:grpSpPr>
            <a:xfrm>
              <a:off x="6143125" y="4513100"/>
              <a:ext cx="107200" cy="107175"/>
              <a:chOff x="4125350" y="1946513"/>
              <a:chExt cx="107200" cy="107175"/>
            </a:xfrm>
          </p:grpSpPr>
          <p:sp>
            <p:nvSpPr>
              <p:cNvPr id="517" name="Google Shape;517;p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9" name="Google Shape;519;p1"/>
            <p:cNvGrpSpPr/>
            <p:nvPr/>
          </p:nvGrpSpPr>
          <p:grpSpPr>
            <a:xfrm>
              <a:off x="6295525" y="4665500"/>
              <a:ext cx="107200" cy="107175"/>
              <a:chOff x="4125350" y="1946513"/>
              <a:chExt cx="107200" cy="107175"/>
            </a:xfrm>
          </p:grpSpPr>
          <p:sp>
            <p:nvSpPr>
              <p:cNvPr id="520" name="Google Shape;520;p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1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04. Position (Vị trí)</a:t>
            </a:r>
            <a:endParaRPr b="0"/>
          </a:p>
        </p:txBody>
      </p:sp>
      <p:sp>
        <p:nvSpPr>
          <p:cNvPr id="668" name="Google Shape;668;p10"/>
          <p:cNvSpPr txBox="1">
            <a:spLocks noGrp="1"/>
          </p:cNvSpPr>
          <p:nvPr>
            <p:ph type="subTitle" idx="1"/>
          </p:nvPr>
        </p:nvSpPr>
        <p:spPr>
          <a:xfrm>
            <a:off x="837930" y="1263438"/>
            <a:ext cx="7003152"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Thuộc tính position để xác định vị trí element muốn hiển thị. Có 5 giá trị khác nhau</a:t>
            </a:r>
            <a:endParaRPr/>
          </a:p>
        </p:txBody>
      </p:sp>
      <p:pic>
        <p:nvPicPr>
          <p:cNvPr id="669" name="Google Shape;669;p10"/>
          <p:cNvPicPr preferRelativeResize="0"/>
          <p:nvPr/>
        </p:nvPicPr>
        <p:blipFill rotWithShape="1">
          <a:blip r:embed="rId3">
            <a:alphaModFix/>
          </a:blip>
          <a:srcRect/>
          <a:stretch/>
        </p:blipFill>
        <p:spPr>
          <a:xfrm>
            <a:off x="452534" y="1497496"/>
            <a:ext cx="8238931" cy="35272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1"/>
          <p:cNvSpPr txBox="1">
            <a:spLocks noGrp="1"/>
          </p:cNvSpPr>
          <p:nvPr>
            <p:ph type="subTitle" idx="3"/>
          </p:nvPr>
        </p:nvSpPr>
        <p:spPr>
          <a:xfrm>
            <a:off x="720000" y="1416903"/>
            <a:ext cx="7239012" cy="3486333"/>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b="1">
                <a:solidFill>
                  <a:schemeClr val="dk1"/>
                </a:solidFill>
              </a:rPr>
              <a:t>position: static; </a:t>
            </a:r>
            <a:r>
              <a:rPr lang="en-US" sz="1200">
                <a:solidFill>
                  <a:schemeClr val="dk1"/>
                </a:solidFill>
              </a:rPr>
              <a:t>// Vị trí ở trạng thái mặc định của phần tử (tức là các thuộc tính top, bottom, right, left không có hiệu lực)</a:t>
            </a:r>
            <a:endParaRPr/>
          </a:p>
          <a:p>
            <a:pPr marL="457200" lvl="0" indent="-317500" algn="l" rtl="0">
              <a:lnSpc>
                <a:spcPct val="150000"/>
              </a:lnSpc>
              <a:spcBef>
                <a:spcPts val="0"/>
              </a:spcBef>
              <a:spcAft>
                <a:spcPts val="0"/>
              </a:spcAft>
              <a:buSzPts val="1400"/>
              <a:buChar char="●"/>
            </a:pPr>
            <a:r>
              <a:rPr lang="en-US" sz="1200" b="1">
                <a:solidFill>
                  <a:schemeClr val="dk1"/>
                </a:solidFill>
              </a:rPr>
              <a:t>position: relative; </a:t>
            </a:r>
            <a:r>
              <a:rPr lang="en-US" sz="1200">
                <a:solidFill>
                  <a:schemeClr val="dk1"/>
                </a:solidFill>
              </a:rPr>
              <a:t>// Vị trí tương đối so với vị trí mặc định và áp dụng được các thuộc tính top, right, bottom, left.</a:t>
            </a:r>
            <a:endParaRPr sz="1200">
              <a:solidFill>
                <a:schemeClr val="dk1"/>
              </a:solidFill>
            </a:endParaRPr>
          </a:p>
          <a:p>
            <a:pPr marL="457200" lvl="0" indent="-317500" algn="l" rtl="0">
              <a:lnSpc>
                <a:spcPct val="150000"/>
              </a:lnSpc>
              <a:spcBef>
                <a:spcPts val="0"/>
              </a:spcBef>
              <a:spcAft>
                <a:spcPts val="0"/>
              </a:spcAft>
              <a:buSzPts val="1400"/>
              <a:buChar char="●"/>
            </a:pPr>
            <a:r>
              <a:rPr lang="en-US" sz="1200" b="1">
                <a:solidFill>
                  <a:schemeClr val="dk1"/>
                </a:solidFill>
              </a:rPr>
              <a:t>position: absolute;</a:t>
            </a:r>
            <a:r>
              <a:rPr lang="en-US" sz="1200" b="1"/>
              <a:t> </a:t>
            </a:r>
            <a:r>
              <a:rPr lang="en-US" sz="1200"/>
              <a:t>// Vị trí tuyệt đối cho các thành phần theo thành phần bao ngoài hoặc cửa sổ trình duyệt.</a:t>
            </a:r>
            <a:endParaRPr/>
          </a:p>
          <a:p>
            <a:pPr marL="457200" lvl="0" indent="-317500" algn="l" rtl="0">
              <a:lnSpc>
                <a:spcPct val="150000"/>
              </a:lnSpc>
              <a:spcBef>
                <a:spcPts val="0"/>
              </a:spcBef>
              <a:spcAft>
                <a:spcPts val="0"/>
              </a:spcAft>
              <a:buSzPts val="1400"/>
              <a:buChar char="●"/>
            </a:pPr>
            <a:r>
              <a:rPr lang="en-US" sz="1200" b="1"/>
              <a:t>position: fixed; </a:t>
            </a:r>
            <a:r>
              <a:rPr lang="en-US" sz="1200"/>
              <a:t>// Được định vị so với khung nhìn (viewport), có nghĩa là nó luôn ở một vị trí cố định ngay cả khi trang được cuộn. Các thuộc tính top, right, bottom và left được sử dụng để định vị element.</a:t>
            </a:r>
            <a:endParaRPr sz="1200"/>
          </a:p>
          <a:p>
            <a:pPr marL="457200" lvl="0" indent="-317500" algn="l" rtl="0">
              <a:lnSpc>
                <a:spcPct val="150000"/>
              </a:lnSpc>
              <a:spcBef>
                <a:spcPts val="0"/>
              </a:spcBef>
              <a:spcAft>
                <a:spcPts val="0"/>
              </a:spcAft>
              <a:buSzPts val="1400"/>
              <a:buChar char="●"/>
            </a:pPr>
            <a:r>
              <a:rPr lang="en-US" sz="1200" b="1"/>
              <a:t>position: sticky; </a:t>
            </a:r>
            <a:r>
              <a:rPr lang="en-US" sz="1200"/>
              <a:t>// Có thể hiểu đơn giản là sự kết hợp của position: relative và position: fixed. Nó cũng na ná relative nhưng mà khi các bạn scroll đến vị trí của nó sẽ giống hệt như fixed và khi các bạn scroll lên ra khỏi nó thì nó sẽ quay lại vị trí ban đầu dưới dạng relative.</a:t>
            </a:r>
            <a:endParaRPr sz="1200"/>
          </a:p>
        </p:txBody>
      </p:sp>
      <p:sp>
        <p:nvSpPr>
          <p:cNvPr id="675" name="Google Shape;675;p1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04. Position (Vị trí)</a:t>
            </a:r>
            <a:endParaRPr b="0"/>
          </a:p>
        </p:txBody>
      </p:sp>
      <p:sp>
        <p:nvSpPr>
          <p:cNvPr id="676" name="Google Shape;676;p11"/>
          <p:cNvSpPr txBox="1">
            <a:spLocks noGrp="1"/>
          </p:cNvSpPr>
          <p:nvPr>
            <p:ph type="subTitle" idx="1"/>
          </p:nvPr>
        </p:nvSpPr>
        <p:spPr>
          <a:xfrm>
            <a:off x="837930" y="1263438"/>
            <a:ext cx="7003152"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Thuộc tính position để xác định vị trí element muốn hiển thị. Có 5 giá trị khác nhau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12"/>
          <p:cNvSpPr txBox="1">
            <a:spLocks noGrp="1"/>
          </p:cNvSpPr>
          <p:nvPr>
            <p:ph type="subTitle" idx="3"/>
          </p:nvPr>
        </p:nvSpPr>
        <p:spPr>
          <a:xfrm>
            <a:off x="720000" y="1412287"/>
            <a:ext cx="4376197" cy="2417977"/>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Thuộc tính </a:t>
            </a:r>
            <a:r>
              <a:rPr lang="en-US" b="1">
                <a:solidFill>
                  <a:schemeClr val="dk1"/>
                </a:solidFill>
              </a:rPr>
              <a:t>z-index</a:t>
            </a:r>
            <a:r>
              <a:rPr lang="en-US">
                <a:solidFill>
                  <a:schemeClr val="dk1"/>
                </a:solidFill>
              </a:rPr>
              <a:t> thiết lập thứ tự xếp chồng nhau của một thành phần vị trí.</a:t>
            </a:r>
            <a:endParaRPr/>
          </a:p>
          <a:p>
            <a:pPr marL="457200" lvl="0" indent="-317500" algn="l" rtl="0">
              <a:lnSpc>
                <a:spcPct val="150000"/>
              </a:lnSpc>
              <a:spcBef>
                <a:spcPts val="0"/>
              </a:spcBef>
              <a:spcAft>
                <a:spcPts val="0"/>
              </a:spcAft>
              <a:buSzPts val="1400"/>
              <a:buChar char="●"/>
            </a:pPr>
            <a:r>
              <a:rPr lang="en-US">
                <a:solidFill>
                  <a:schemeClr val="dk1"/>
                </a:solidFill>
              </a:rPr>
              <a:t>Giá trị mặc định là 0.</a:t>
            </a:r>
            <a:endParaRPr>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z-index càng cao thì element đó càng nằm trên.</a:t>
            </a:r>
            <a:endParaRPr/>
          </a:p>
          <a:p>
            <a:pPr marL="457200" lvl="0" indent="-317500" algn="l" rtl="0">
              <a:lnSpc>
                <a:spcPct val="150000"/>
              </a:lnSpc>
              <a:spcBef>
                <a:spcPts val="0"/>
              </a:spcBef>
              <a:spcAft>
                <a:spcPts val="0"/>
              </a:spcAft>
              <a:buSzPts val="1400"/>
              <a:buChar char="●"/>
            </a:pPr>
            <a:r>
              <a:rPr lang="en-US" b="1">
                <a:solidFill>
                  <a:schemeClr val="dk1"/>
                </a:solidFill>
              </a:rPr>
              <a:t>Chú ý</a:t>
            </a:r>
            <a:r>
              <a:rPr lang="en-US">
                <a:solidFill>
                  <a:schemeClr val="dk1"/>
                </a:solidFill>
              </a:rPr>
              <a:t>: z-index chỉ làm việc cùng với thuộc tính position có giá trị sau: absolute, fixed, relative, sticky. Đối với giá trị static thì z-index không áp dụng được.</a:t>
            </a:r>
            <a:endParaRPr>
              <a:solidFill>
                <a:schemeClr val="dk1"/>
              </a:solidFill>
            </a:endParaRPr>
          </a:p>
        </p:txBody>
      </p:sp>
      <p:sp>
        <p:nvSpPr>
          <p:cNvPr id="682" name="Google Shape;682;p1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05. Z-index</a:t>
            </a:r>
            <a:endParaRPr b="0"/>
          </a:p>
        </p:txBody>
      </p:sp>
      <p:grpSp>
        <p:nvGrpSpPr>
          <p:cNvPr id="683" name="Google Shape;683;p12"/>
          <p:cNvGrpSpPr/>
          <p:nvPr/>
        </p:nvGrpSpPr>
        <p:grpSpPr>
          <a:xfrm rot="10800000">
            <a:off x="3821561" y="4761552"/>
            <a:ext cx="1595919" cy="1662044"/>
            <a:chOff x="4445625" y="1829838"/>
            <a:chExt cx="739125" cy="769750"/>
          </a:xfrm>
        </p:grpSpPr>
        <p:sp>
          <p:nvSpPr>
            <p:cNvPr id="684" name="Google Shape;684;p1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90" name="Google Shape;690;p1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92" name="Google Shape;692;p12"/>
          <p:cNvPicPr preferRelativeResize="0"/>
          <p:nvPr/>
        </p:nvPicPr>
        <p:blipFill rotWithShape="1">
          <a:blip r:embed="rId3">
            <a:alphaModFix/>
          </a:blip>
          <a:srcRect/>
          <a:stretch/>
        </p:blipFill>
        <p:spPr>
          <a:xfrm>
            <a:off x="5083816" y="1101665"/>
            <a:ext cx="3822654" cy="33720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13"/>
          <p:cNvSpPr txBox="1">
            <a:spLocks noGrp="1"/>
          </p:cNvSpPr>
          <p:nvPr>
            <p:ph type="subTitle" idx="3"/>
          </p:nvPr>
        </p:nvSpPr>
        <p:spPr>
          <a:xfrm>
            <a:off x="720000" y="2041118"/>
            <a:ext cx="3982629" cy="2417977"/>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dk1"/>
                </a:solidFill>
              </a:rPr>
              <a:t>overflow: visible; </a:t>
            </a:r>
            <a:r>
              <a:rPr lang="en-US">
                <a:solidFill>
                  <a:schemeClr val="dk1"/>
                </a:solidFill>
              </a:rPr>
              <a:t>// Khi chiều cao của box không đủ chứa text, thì text vẫn hiển thị tràn qua box, đây là mặc định.</a:t>
            </a:r>
            <a:endParaRPr/>
          </a:p>
          <a:p>
            <a:pPr marL="457200" lvl="0" indent="-317500" algn="l" rtl="0">
              <a:lnSpc>
                <a:spcPct val="150000"/>
              </a:lnSpc>
              <a:spcBef>
                <a:spcPts val="0"/>
              </a:spcBef>
              <a:spcAft>
                <a:spcPts val="0"/>
              </a:spcAft>
              <a:buSzPts val="1400"/>
              <a:buChar char="●"/>
            </a:pPr>
            <a:r>
              <a:rPr lang="en-US" b="1">
                <a:solidFill>
                  <a:schemeClr val="dk1"/>
                </a:solidFill>
              </a:rPr>
              <a:t>overflow: hidden; </a:t>
            </a:r>
            <a:r>
              <a:rPr lang="en-US">
                <a:solidFill>
                  <a:schemeClr val="dk1"/>
                </a:solidFill>
              </a:rPr>
              <a:t>// Khi chiều cao của box không đủ chứa text, thì text bị tràn sẽ được ẩn đi.</a:t>
            </a:r>
            <a:endParaRPr/>
          </a:p>
        </p:txBody>
      </p:sp>
      <p:sp>
        <p:nvSpPr>
          <p:cNvPr id="698" name="Google Shape;698;p1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06. Overflow (Tràn ra)</a:t>
            </a:r>
            <a:endParaRPr b="0"/>
          </a:p>
        </p:txBody>
      </p:sp>
      <p:grpSp>
        <p:nvGrpSpPr>
          <p:cNvPr id="699" name="Google Shape;699;p13"/>
          <p:cNvGrpSpPr/>
          <p:nvPr/>
        </p:nvGrpSpPr>
        <p:grpSpPr>
          <a:xfrm rot="10800000">
            <a:off x="3821561" y="4761552"/>
            <a:ext cx="1595919" cy="1662044"/>
            <a:chOff x="4445625" y="1829838"/>
            <a:chExt cx="739125" cy="769750"/>
          </a:xfrm>
        </p:grpSpPr>
        <p:sp>
          <p:nvSpPr>
            <p:cNvPr id="700" name="Google Shape;700;p13"/>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3"/>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3"/>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3"/>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3"/>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3"/>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06" name="Google Shape;706;p13"/>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3"/>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08" name="Google Shape;708;p13"/>
          <p:cNvSpPr txBox="1">
            <a:spLocks noGrp="1"/>
          </p:cNvSpPr>
          <p:nvPr>
            <p:ph type="subTitle" idx="1"/>
          </p:nvPr>
        </p:nvSpPr>
        <p:spPr>
          <a:xfrm>
            <a:off x="856245" y="1519526"/>
            <a:ext cx="4028331"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Thuộc tính overflow xác định điều gì sẽ xảy ra nếu một thành phần box tràn nội dung.</a:t>
            </a:r>
            <a:endParaRPr/>
          </a:p>
        </p:txBody>
      </p:sp>
      <p:pic>
        <p:nvPicPr>
          <p:cNvPr id="709" name="Google Shape;709;p13"/>
          <p:cNvPicPr preferRelativeResize="0"/>
          <p:nvPr/>
        </p:nvPicPr>
        <p:blipFill rotWithShape="1">
          <a:blip r:embed="rId3">
            <a:alphaModFix/>
          </a:blip>
          <a:srcRect/>
          <a:stretch/>
        </p:blipFill>
        <p:spPr>
          <a:xfrm>
            <a:off x="4978383" y="1158808"/>
            <a:ext cx="4028331" cy="3272083"/>
          </a:xfrm>
          <a:prstGeom prst="rect">
            <a:avLst/>
          </a:prstGeom>
          <a:noFill/>
          <a:ln>
            <a:noFill/>
          </a:ln>
        </p:spPr>
      </p:pic>
      <p:sp>
        <p:nvSpPr>
          <p:cNvPr id="710" name="Google Shape;710;p13"/>
          <p:cNvSpPr txBox="1"/>
          <p:nvPr/>
        </p:nvSpPr>
        <p:spPr>
          <a:xfrm>
            <a:off x="856245" y="1894623"/>
            <a:ext cx="4028331" cy="4098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1200"/>
              </a:spcAft>
              <a:buClr>
                <a:schemeClr val="lt1"/>
              </a:buClr>
              <a:buSzPts val="1800"/>
              <a:buFont typeface="Barlow Condensed SemiBold"/>
              <a:buNone/>
            </a:pPr>
            <a:r>
              <a:rPr lang="en-US" sz="1800" b="0" i="0" u="none" strike="noStrike" cap="none">
                <a:solidFill>
                  <a:schemeClr val="lt1"/>
                </a:solidFill>
                <a:latin typeface="Barlow Condensed SemiBold"/>
                <a:ea typeface="Barlow Condensed SemiBold"/>
                <a:cs typeface="Barlow Condensed SemiBold"/>
                <a:sym typeface="Barlow Condensed SemiBold"/>
              </a:rPr>
              <a:t>Có các giá trị sau:</a:t>
            </a:r>
            <a:endParaRPr sz="1800" b="0" i="0" u="none" strike="noStrike" cap="non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14"/>
          <p:cNvSpPr txBox="1">
            <a:spLocks noGrp="1"/>
          </p:cNvSpPr>
          <p:nvPr>
            <p:ph type="subTitle" idx="3"/>
          </p:nvPr>
        </p:nvSpPr>
        <p:spPr>
          <a:xfrm>
            <a:off x="720000" y="1962092"/>
            <a:ext cx="3982629" cy="3003365"/>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dk1"/>
                </a:solidFill>
              </a:rPr>
              <a:t>overflow: scroll; </a:t>
            </a:r>
            <a:r>
              <a:rPr lang="en-US">
                <a:solidFill>
                  <a:schemeClr val="dk1"/>
                </a:solidFill>
              </a:rPr>
              <a:t>//</a:t>
            </a:r>
            <a:r>
              <a:rPr lang="en-US" b="1">
                <a:solidFill>
                  <a:schemeClr val="dk1"/>
                </a:solidFill>
              </a:rPr>
              <a:t> </a:t>
            </a:r>
            <a:r>
              <a:rPr lang="en-US">
                <a:solidFill>
                  <a:schemeClr val="dk1"/>
                </a:solidFill>
              </a:rPr>
              <a:t>Khi chiều cao của box không đủ chứa text, thì text bị tràn sẽ được ẩn đi và xuất hiện thanh scroll, khi cuộn sẽ hiển thị text. Khi sử dụng thành phần này sẽ xuất hiện cả thanh scroll ngang và dọc.</a:t>
            </a:r>
            <a:endParaRPr/>
          </a:p>
          <a:p>
            <a:pPr marL="457200" lvl="0" indent="-317500" algn="l" rtl="0">
              <a:lnSpc>
                <a:spcPct val="150000"/>
              </a:lnSpc>
              <a:spcBef>
                <a:spcPts val="0"/>
              </a:spcBef>
              <a:spcAft>
                <a:spcPts val="0"/>
              </a:spcAft>
              <a:buSzPts val="1400"/>
              <a:buChar char="●"/>
            </a:pPr>
            <a:r>
              <a:rPr lang="en-US" b="1">
                <a:solidFill>
                  <a:schemeClr val="dk1"/>
                </a:solidFill>
              </a:rPr>
              <a:t>overflow: auto; </a:t>
            </a:r>
            <a:r>
              <a:rPr lang="en-US"/>
              <a:t>//</a:t>
            </a:r>
            <a:r>
              <a:rPr lang="en-US">
                <a:solidFill>
                  <a:schemeClr val="dk1"/>
                </a:solidFill>
              </a:rPr>
              <a:t> Khi chiều cao của box không đủ chứa text, thì thanh scroll sẽ tự động hiển thị. Khi sử dụng thành phần này sẽ xuất hiện thanh scroll dọc.</a:t>
            </a:r>
            <a:endParaRPr/>
          </a:p>
        </p:txBody>
      </p:sp>
      <p:sp>
        <p:nvSpPr>
          <p:cNvPr id="716" name="Google Shape;716;p1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06. Overflow (Tràn ra)</a:t>
            </a:r>
            <a:endParaRPr b="0"/>
          </a:p>
        </p:txBody>
      </p:sp>
      <p:grpSp>
        <p:nvGrpSpPr>
          <p:cNvPr id="717" name="Google Shape;717;p14"/>
          <p:cNvGrpSpPr/>
          <p:nvPr/>
        </p:nvGrpSpPr>
        <p:grpSpPr>
          <a:xfrm rot="10800000">
            <a:off x="3834750" y="4932692"/>
            <a:ext cx="1595919" cy="1662044"/>
            <a:chOff x="4445625" y="1829838"/>
            <a:chExt cx="739125" cy="769750"/>
          </a:xfrm>
        </p:grpSpPr>
        <p:sp>
          <p:nvSpPr>
            <p:cNvPr id="718" name="Google Shape;718;p1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24" name="Google Shape;724;p1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26" name="Google Shape;726;p14"/>
          <p:cNvSpPr txBox="1">
            <a:spLocks noGrp="1"/>
          </p:cNvSpPr>
          <p:nvPr>
            <p:ph type="subTitle" idx="1"/>
          </p:nvPr>
        </p:nvSpPr>
        <p:spPr>
          <a:xfrm>
            <a:off x="856245" y="1519526"/>
            <a:ext cx="4028331"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Thuộc tính overflow xác định điều gì sẽ xảy ra nếu một thành phần box tràn nội dung.</a:t>
            </a:r>
            <a:endParaRPr/>
          </a:p>
        </p:txBody>
      </p:sp>
      <p:pic>
        <p:nvPicPr>
          <p:cNvPr id="727" name="Google Shape;727;p14"/>
          <p:cNvPicPr preferRelativeResize="0"/>
          <p:nvPr/>
        </p:nvPicPr>
        <p:blipFill rotWithShape="1">
          <a:blip r:embed="rId3">
            <a:alphaModFix/>
          </a:blip>
          <a:srcRect/>
          <a:stretch/>
        </p:blipFill>
        <p:spPr>
          <a:xfrm>
            <a:off x="4978383" y="1158808"/>
            <a:ext cx="4028331" cy="3272083"/>
          </a:xfrm>
          <a:prstGeom prst="rect">
            <a:avLst/>
          </a:prstGeom>
          <a:noFill/>
          <a:ln>
            <a:noFill/>
          </a:ln>
        </p:spPr>
      </p:pic>
      <p:sp>
        <p:nvSpPr>
          <p:cNvPr id="728" name="Google Shape;728;p14"/>
          <p:cNvSpPr txBox="1"/>
          <p:nvPr/>
        </p:nvSpPr>
        <p:spPr>
          <a:xfrm>
            <a:off x="856244" y="1899690"/>
            <a:ext cx="4028331" cy="4098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1200"/>
              </a:spcAft>
              <a:buClr>
                <a:schemeClr val="lt1"/>
              </a:buClr>
              <a:buSzPts val="1800"/>
              <a:buFont typeface="Barlow Condensed SemiBold"/>
              <a:buNone/>
            </a:pPr>
            <a:r>
              <a:rPr lang="en-US" sz="1800" b="0" i="0" u="none" strike="noStrike" cap="none">
                <a:solidFill>
                  <a:schemeClr val="lt1"/>
                </a:solidFill>
                <a:latin typeface="Barlow Condensed SemiBold"/>
                <a:ea typeface="Barlow Condensed SemiBold"/>
                <a:cs typeface="Barlow Condensed SemiBold"/>
                <a:sym typeface="Barlow Condensed SemiBold"/>
              </a:rPr>
              <a:t>Có các giá trị sau:</a:t>
            </a:r>
            <a:endParaRPr sz="1800" b="0" i="0" u="none" strike="noStrike" cap="none">
              <a:solidFill>
                <a:schemeClr val="lt1"/>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15"/>
          <p:cNvSpPr txBox="1">
            <a:spLocks noGrp="1"/>
          </p:cNvSpPr>
          <p:nvPr>
            <p:ph type="subTitle" idx="3"/>
          </p:nvPr>
        </p:nvSpPr>
        <p:spPr>
          <a:xfrm>
            <a:off x="720000" y="1533536"/>
            <a:ext cx="7239012" cy="2417977"/>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Chọn phần tử tag02 được đặt cùng cấp và phải kề ngay sau phần tử tag01 (mỗi tag01 chỉ có một tag02 kề ngay sau).</a:t>
            </a:r>
            <a:endParaRPr>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Cú pháp:</a:t>
            </a:r>
            <a:endParaRPr/>
          </a:p>
          <a:p>
            <a:pPr marL="914400" lvl="1" indent="-317500" algn="l" rtl="0">
              <a:lnSpc>
                <a:spcPct val="150000"/>
              </a:lnSpc>
              <a:spcBef>
                <a:spcPts val="0"/>
              </a:spcBef>
              <a:spcAft>
                <a:spcPts val="0"/>
              </a:spcAft>
              <a:buSzPts val="1400"/>
              <a:buChar char="●"/>
            </a:pPr>
            <a:r>
              <a:rPr lang="en-US">
                <a:solidFill>
                  <a:schemeClr val="dk1"/>
                </a:solidFill>
              </a:rPr>
              <a:t>tag01 + tag02 { /*Viết css trong này*/ }</a:t>
            </a:r>
            <a:endParaRPr>
              <a:solidFill>
                <a:schemeClr val="dk1"/>
              </a:solidFill>
            </a:endParaRPr>
          </a:p>
        </p:txBody>
      </p:sp>
      <p:sp>
        <p:nvSpPr>
          <p:cNvPr id="734" name="Google Shape;734;p1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07. Combinator selectors (Bộ chọn tổ hợp)</a:t>
            </a:r>
            <a:endParaRPr b="0"/>
          </a:p>
        </p:txBody>
      </p:sp>
      <p:grpSp>
        <p:nvGrpSpPr>
          <p:cNvPr id="735" name="Google Shape;735;p15"/>
          <p:cNvGrpSpPr/>
          <p:nvPr/>
        </p:nvGrpSpPr>
        <p:grpSpPr>
          <a:xfrm rot="10800000">
            <a:off x="3877544" y="4390168"/>
            <a:ext cx="1595919" cy="1662044"/>
            <a:chOff x="4445625" y="1829838"/>
            <a:chExt cx="739125" cy="769750"/>
          </a:xfrm>
        </p:grpSpPr>
        <p:sp>
          <p:nvSpPr>
            <p:cNvPr id="736" name="Google Shape;736;p15"/>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5"/>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5"/>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5"/>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5"/>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5"/>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42" name="Google Shape;742;p15"/>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5"/>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4" name="Google Shape;744;p15"/>
          <p:cNvSpPr txBox="1">
            <a:spLocks noGrp="1"/>
          </p:cNvSpPr>
          <p:nvPr>
            <p:ph type="subTitle" idx="1"/>
          </p:nvPr>
        </p:nvSpPr>
        <p:spPr>
          <a:xfrm>
            <a:off x="839228" y="1394067"/>
            <a:ext cx="6419988"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Adjacent sibling selectors (Bộ chọn anh chị em liền kề)</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6"/>
          <p:cNvSpPr txBox="1">
            <a:spLocks noGrp="1"/>
          </p:cNvSpPr>
          <p:nvPr>
            <p:ph type="subTitle" idx="3"/>
          </p:nvPr>
        </p:nvSpPr>
        <p:spPr>
          <a:xfrm>
            <a:off x="720000" y="1533536"/>
            <a:ext cx="7239012" cy="2417977"/>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Chọn tất cả phần tử tag02 cùng cấp với phần tử tag01, và những phần tử tag02 phải nằm sau phần tử tag01.</a:t>
            </a:r>
            <a:endParaRPr>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Cú pháp:</a:t>
            </a:r>
            <a:endParaRPr/>
          </a:p>
          <a:p>
            <a:pPr marL="914400" lvl="1" indent="-317500" algn="l" rtl="0">
              <a:lnSpc>
                <a:spcPct val="150000"/>
              </a:lnSpc>
              <a:spcBef>
                <a:spcPts val="0"/>
              </a:spcBef>
              <a:spcAft>
                <a:spcPts val="0"/>
              </a:spcAft>
              <a:buSzPts val="1400"/>
              <a:buChar char="●"/>
            </a:pPr>
            <a:r>
              <a:rPr lang="en-US">
                <a:solidFill>
                  <a:schemeClr val="dk1"/>
                </a:solidFill>
              </a:rPr>
              <a:t>tag01 ~ tag02 { /*Viết css trong này*/ }</a:t>
            </a:r>
            <a:endParaRPr>
              <a:solidFill>
                <a:schemeClr val="dk1"/>
              </a:solidFill>
            </a:endParaRPr>
          </a:p>
        </p:txBody>
      </p:sp>
      <p:sp>
        <p:nvSpPr>
          <p:cNvPr id="750" name="Google Shape;750;p1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07. Combinator selectors (Bộ chọn tổ hợp)</a:t>
            </a:r>
            <a:endParaRPr b="0"/>
          </a:p>
        </p:txBody>
      </p:sp>
      <p:grpSp>
        <p:nvGrpSpPr>
          <p:cNvPr id="751" name="Google Shape;751;p16"/>
          <p:cNvGrpSpPr/>
          <p:nvPr/>
        </p:nvGrpSpPr>
        <p:grpSpPr>
          <a:xfrm rot="10800000">
            <a:off x="3877544" y="4390168"/>
            <a:ext cx="1595919" cy="1662044"/>
            <a:chOff x="4445625" y="1829838"/>
            <a:chExt cx="739125" cy="769750"/>
          </a:xfrm>
        </p:grpSpPr>
        <p:sp>
          <p:nvSpPr>
            <p:cNvPr id="752" name="Google Shape;752;p1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58" name="Google Shape;758;p1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0" name="Google Shape;760;p16"/>
          <p:cNvSpPr txBox="1">
            <a:spLocks noGrp="1"/>
          </p:cNvSpPr>
          <p:nvPr>
            <p:ph type="subTitle" idx="1"/>
          </p:nvPr>
        </p:nvSpPr>
        <p:spPr>
          <a:xfrm>
            <a:off x="839228" y="1394067"/>
            <a:ext cx="6419988"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General sibling selectors (Bộ chọn anh chị em chung)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17"/>
          <p:cNvSpPr txBox="1">
            <a:spLocks noGrp="1"/>
          </p:cNvSpPr>
          <p:nvPr>
            <p:ph type="subTitle" idx="3"/>
          </p:nvPr>
        </p:nvSpPr>
        <p:spPr>
          <a:xfrm>
            <a:off x="720000" y="1533536"/>
            <a:ext cx="7239012" cy="2417977"/>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Chọn tất cả phần tử tag02 là cấp con đầu tiên (cấp 1) của phần tử tag01.</a:t>
            </a:r>
            <a:endParaRPr>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Cú pháp:</a:t>
            </a:r>
            <a:endParaRPr/>
          </a:p>
          <a:p>
            <a:pPr marL="914400" lvl="1" indent="-317500" algn="l" rtl="0">
              <a:lnSpc>
                <a:spcPct val="150000"/>
              </a:lnSpc>
              <a:spcBef>
                <a:spcPts val="0"/>
              </a:spcBef>
              <a:spcAft>
                <a:spcPts val="0"/>
              </a:spcAft>
              <a:buSzPts val="1400"/>
              <a:buChar char="●"/>
            </a:pPr>
            <a:r>
              <a:rPr lang="en-US">
                <a:solidFill>
                  <a:schemeClr val="dk1"/>
                </a:solidFill>
              </a:rPr>
              <a:t>tag01 &gt; tag02 { /*Viết css trong này*/ }</a:t>
            </a:r>
            <a:endParaRPr>
              <a:solidFill>
                <a:schemeClr val="dk1"/>
              </a:solidFill>
            </a:endParaRPr>
          </a:p>
        </p:txBody>
      </p:sp>
      <p:sp>
        <p:nvSpPr>
          <p:cNvPr id="766" name="Google Shape;766;p1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07. Combinator selectors (Bộ chọn tổ hợp)</a:t>
            </a:r>
            <a:endParaRPr b="0"/>
          </a:p>
        </p:txBody>
      </p:sp>
      <p:grpSp>
        <p:nvGrpSpPr>
          <p:cNvPr id="767" name="Google Shape;767;p17"/>
          <p:cNvGrpSpPr/>
          <p:nvPr/>
        </p:nvGrpSpPr>
        <p:grpSpPr>
          <a:xfrm rot="10800000">
            <a:off x="3877544" y="4390168"/>
            <a:ext cx="1595919" cy="1662044"/>
            <a:chOff x="4445625" y="1829838"/>
            <a:chExt cx="739125" cy="769750"/>
          </a:xfrm>
        </p:grpSpPr>
        <p:sp>
          <p:nvSpPr>
            <p:cNvPr id="768" name="Google Shape;768;p1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74" name="Google Shape;774;p1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6" name="Google Shape;776;p17"/>
          <p:cNvSpPr txBox="1">
            <a:spLocks noGrp="1"/>
          </p:cNvSpPr>
          <p:nvPr>
            <p:ph type="subTitle" idx="1"/>
          </p:nvPr>
        </p:nvSpPr>
        <p:spPr>
          <a:xfrm>
            <a:off x="839228" y="1394067"/>
            <a:ext cx="6419988"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Child selectors (Bộ chọn con)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18"/>
          <p:cNvSpPr txBox="1">
            <a:spLocks noGrp="1"/>
          </p:cNvSpPr>
          <p:nvPr>
            <p:ph type="subTitle" idx="3"/>
          </p:nvPr>
        </p:nvSpPr>
        <p:spPr>
          <a:xfrm>
            <a:off x="720000" y="1533536"/>
            <a:ext cx="7239012" cy="2417977"/>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Chọn tất cả phần tử tag02 bên trong phần tử tag01.</a:t>
            </a:r>
            <a:endParaRPr>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Cú pháp:</a:t>
            </a:r>
            <a:endParaRPr/>
          </a:p>
          <a:p>
            <a:pPr marL="914400" lvl="1" indent="-317500" algn="l" rtl="0">
              <a:lnSpc>
                <a:spcPct val="150000"/>
              </a:lnSpc>
              <a:spcBef>
                <a:spcPts val="0"/>
              </a:spcBef>
              <a:spcAft>
                <a:spcPts val="0"/>
              </a:spcAft>
              <a:buSzPts val="1400"/>
              <a:buChar char="●"/>
            </a:pPr>
            <a:r>
              <a:rPr lang="en-US">
                <a:solidFill>
                  <a:schemeClr val="dk1"/>
                </a:solidFill>
              </a:rPr>
              <a:t>tag01 tag02 { /*Viết css trong này*/ }</a:t>
            </a:r>
            <a:endParaRPr>
              <a:solidFill>
                <a:schemeClr val="dk1"/>
              </a:solidFill>
            </a:endParaRPr>
          </a:p>
        </p:txBody>
      </p:sp>
      <p:sp>
        <p:nvSpPr>
          <p:cNvPr id="782" name="Google Shape;782;p1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07. Combinator selectors (Bộ chọn tổ hợp)</a:t>
            </a:r>
            <a:endParaRPr b="0"/>
          </a:p>
        </p:txBody>
      </p:sp>
      <p:grpSp>
        <p:nvGrpSpPr>
          <p:cNvPr id="783" name="Google Shape;783;p18"/>
          <p:cNvGrpSpPr/>
          <p:nvPr/>
        </p:nvGrpSpPr>
        <p:grpSpPr>
          <a:xfrm rot="10800000">
            <a:off x="3877544" y="4390168"/>
            <a:ext cx="1595919" cy="1662044"/>
            <a:chOff x="4445625" y="1829838"/>
            <a:chExt cx="739125" cy="769750"/>
          </a:xfrm>
        </p:grpSpPr>
        <p:sp>
          <p:nvSpPr>
            <p:cNvPr id="784" name="Google Shape;784;p18"/>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8"/>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8"/>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8"/>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8"/>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8"/>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790" name="Google Shape;790;p18"/>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8"/>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2" name="Google Shape;792;p18"/>
          <p:cNvSpPr txBox="1">
            <a:spLocks noGrp="1"/>
          </p:cNvSpPr>
          <p:nvPr>
            <p:ph type="subTitle" idx="1"/>
          </p:nvPr>
        </p:nvSpPr>
        <p:spPr>
          <a:xfrm>
            <a:off x="839228" y="1394067"/>
            <a:ext cx="6419988"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Descendant selectors (Bộ chọn hậu duệ)</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9"/>
          <p:cNvSpPr txBox="1">
            <a:spLocks noGrp="1"/>
          </p:cNvSpPr>
          <p:nvPr>
            <p:ph type="subTitle" idx="3"/>
          </p:nvPr>
        </p:nvSpPr>
        <p:spPr>
          <a:xfrm>
            <a:off x="720000" y="1533536"/>
            <a:ext cx="7239012" cy="2417977"/>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Cú pháp:</a:t>
            </a:r>
            <a:endParaRPr/>
          </a:p>
          <a:p>
            <a:pPr marL="596900" lvl="1" indent="0" algn="l" rtl="0">
              <a:lnSpc>
                <a:spcPct val="150000"/>
              </a:lnSpc>
              <a:spcBef>
                <a:spcPts val="0"/>
              </a:spcBef>
              <a:spcAft>
                <a:spcPts val="0"/>
              </a:spcAft>
              <a:buSzPts val="1400"/>
              <a:buNone/>
            </a:pPr>
            <a:r>
              <a:rPr lang="en-US">
                <a:solidFill>
                  <a:schemeClr val="dk1"/>
                </a:solidFill>
              </a:rPr>
              <a:t>selector</a:t>
            </a:r>
            <a:r>
              <a:rPr lang="en-US" b="1">
                <a:solidFill>
                  <a:schemeClr val="dk1"/>
                </a:solidFill>
              </a:rPr>
              <a:t>:pseudo-class </a:t>
            </a:r>
            <a:r>
              <a:rPr lang="en-US">
                <a:solidFill>
                  <a:schemeClr val="dk1"/>
                </a:solidFill>
              </a:rPr>
              <a:t>{</a:t>
            </a:r>
            <a:endParaRPr/>
          </a:p>
          <a:p>
            <a:pPr marL="596900" lvl="1" indent="0" algn="l" rtl="0">
              <a:lnSpc>
                <a:spcPct val="150000"/>
              </a:lnSpc>
              <a:spcBef>
                <a:spcPts val="0"/>
              </a:spcBef>
              <a:spcAft>
                <a:spcPts val="0"/>
              </a:spcAft>
              <a:buSzPts val="1400"/>
              <a:buNone/>
            </a:pPr>
            <a:r>
              <a:rPr lang="en-US">
                <a:solidFill>
                  <a:schemeClr val="dk1"/>
                </a:solidFill>
              </a:rPr>
              <a:t>	property: value;</a:t>
            </a:r>
            <a:endParaRPr/>
          </a:p>
          <a:p>
            <a:pPr marL="596900" lvl="1" indent="0" algn="l" rtl="0">
              <a:lnSpc>
                <a:spcPct val="150000"/>
              </a:lnSpc>
              <a:spcBef>
                <a:spcPts val="0"/>
              </a:spcBef>
              <a:spcAft>
                <a:spcPts val="0"/>
              </a:spcAft>
              <a:buSzPts val="1400"/>
              <a:buNone/>
            </a:pPr>
            <a:r>
              <a:rPr lang="en-US">
                <a:solidFill>
                  <a:schemeClr val="dk1"/>
                </a:solidFill>
              </a:rPr>
              <a:t>}</a:t>
            </a:r>
            <a:endParaRPr/>
          </a:p>
        </p:txBody>
      </p:sp>
      <p:sp>
        <p:nvSpPr>
          <p:cNvPr id="798" name="Google Shape;798;p1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08. Pseudo-class selectors (Bộ chọn lớp giả)</a:t>
            </a:r>
            <a:endParaRPr b="0"/>
          </a:p>
        </p:txBody>
      </p:sp>
      <p:grpSp>
        <p:nvGrpSpPr>
          <p:cNvPr id="799" name="Google Shape;799;p19"/>
          <p:cNvGrpSpPr/>
          <p:nvPr/>
        </p:nvGrpSpPr>
        <p:grpSpPr>
          <a:xfrm rot="10800000">
            <a:off x="3877544" y="4390168"/>
            <a:ext cx="1595919" cy="1662044"/>
            <a:chOff x="4445625" y="1829838"/>
            <a:chExt cx="739125" cy="769750"/>
          </a:xfrm>
        </p:grpSpPr>
        <p:sp>
          <p:nvSpPr>
            <p:cNvPr id="800" name="Google Shape;800;p19"/>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9"/>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9"/>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9"/>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9"/>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9"/>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06" name="Google Shape;806;p19"/>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9"/>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8" name="Google Shape;808;p19"/>
          <p:cNvSpPr txBox="1">
            <a:spLocks noGrp="1"/>
          </p:cNvSpPr>
          <p:nvPr>
            <p:ph type="subTitle" idx="1"/>
          </p:nvPr>
        </p:nvSpPr>
        <p:spPr>
          <a:xfrm>
            <a:off x="839228" y="1394067"/>
            <a:ext cx="6419988"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Dùng để xác định trạng thái đặc biệt của một element.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2"/>
          <p:cNvSpPr txBox="1">
            <a:spLocks noGrp="1"/>
          </p:cNvSpPr>
          <p:nvPr>
            <p:ph type="subTitle" idx="1"/>
          </p:nvPr>
        </p:nvSpPr>
        <p:spPr>
          <a:xfrm>
            <a:off x="1701987" y="1031526"/>
            <a:ext cx="2907900" cy="64140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sz="1600"/>
              <a:t>List (Danh sách)</a:t>
            </a:r>
            <a:endParaRPr sz="1600"/>
          </a:p>
        </p:txBody>
      </p:sp>
      <p:sp>
        <p:nvSpPr>
          <p:cNvPr id="527" name="Google Shape;527;p2"/>
          <p:cNvSpPr txBox="1">
            <a:spLocks noGrp="1"/>
          </p:cNvSpPr>
          <p:nvPr>
            <p:ph type="subTitle" idx="2"/>
          </p:nvPr>
        </p:nvSpPr>
        <p:spPr>
          <a:xfrm>
            <a:off x="5516100" y="1003730"/>
            <a:ext cx="2907900" cy="66900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Table (Bảng)</a:t>
            </a:r>
            <a:endParaRPr/>
          </a:p>
        </p:txBody>
      </p:sp>
      <p:sp>
        <p:nvSpPr>
          <p:cNvPr id="528" name="Google Shape;528;p2"/>
          <p:cNvSpPr txBox="1">
            <a:spLocks noGrp="1"/>
          </p:cNvSpPr>
          <p:nvPr>
            <p:ph type="subTitle" idx="3"/>
          </p:nvPr>
        </p:nvSpPr>
        <p:spPr>
          <a:xfrm>
            <a:off x="1701987" y="1611391"/>
            <a:ext cx="2907900" cy="873997"/>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sz="1600"/>
              <a:t>Display (Hiển thị)</a:t>
            </a:r>
            <a:endParaRPr sz="1600"/>
          </a:p>
        </p:txBody>
      </p:sp>
      <p:sp>
        <p:nvSpPr>
          <p:cNvPr id="529" name="Google Shape;529;p2"/>
          <p:cNvSpPr txBox="1">
            <a:spLocks noGrp="1"/>
          </p:cNvSpPr>
          <p:nvPr>
            <p:ph type="subTitle" idx="4"/>
          </p:nvPr>
        </p:nvSpPr>
        <p:spPr>
          <a:xfrm>
            <a:off x="5511275" y="1751012"/>
            <a:ext cx="2907900" cy="696601"/>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sz="1600"/>
              <a:t>Position (Vị trí)</a:t>
            </a:r>
            <a:endParaRPr sz="1600"/>
          </a:p>
        </p:txBody>
      </p:sp>
      <p:sp>
        <p:nvSpPr>
          <p:cNvPr id="530" name="Google Shape;530;p2"/>
          <p:cNvSpPr txBox="1">
            <a:spLocks noGrp="1"/>
          </p:cNvSpPr>
          <p:nvPr>
            <p:ph type="subTitle" idx="5"/>
          </p:nvPr>
        </p:nvSpPr>
        <p:spPr>
          <a:xfrm>
            <a:off x="1701987" y="2582334"/>
            <a:ext cx="2907900" cy="641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sz="1600"/>
              <a:t>Z-index</a:t>
            </a:r>
            <a:endParaRPr sz="1600"/>
          </a:p>
        </p:txBody>
      </p:sp>
      <p:sp>
        <p:nvSpPr>
          <p:cNvPr id="531" name="Google Shape;531;p2"/>
          <p:cNvSpPr txBox="1">
            <a:spLocks noGrp="1"/>
          </p:cNvSpPr>
          <p:nvPr>
            <p:ph type="subTitle" idx="6"/>
          </p:nvPr>
        </p:nvSpPr>
        <p:spPr>
          <a:xfrm>
            <a:off x="5511275" y="2530361"/>
            <a:ext cx="2907900" cy="69660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sz="1600"/>
              <a:t>Overflow (Tràn ra)</a:t>
            </a:r>
            <a:endParaRPr sz="1600"/>
          </a:p>
        </p:txBody>
      </p:sp>
      <p:sp>
        <p:nvSpPr>
          <p:cNvPr id="532" name="Google Shape;532;p2"/>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Barlow Condensed SemiBold"/>
                <a:ea typeface="Barlow Condensed SemiBold"/>
                <a:cs typeface="Barlow Condensed SemiBold"/>
                <a:sym typeface="Barlow Condensed SemiBold"/>
              </a:rPr>
              <a:t>04</a:t>
            </a:r>
            <a:endParaRPr sz="1400" b="0" i="0" u="none" strike="noStrike" cap="none">
              <a:solidFill>
                <a:srgbClr val="000000"/>
              </a:solidFill>
              <a:latin typeface="Barlow Condensed SemiBold"/>
              <a:ea typeface="Barlow Condensed SemiBold"/>
              <a:cs typeface="Barlow Condensed SemiBold"/>
              <a:sym typeface="Barlow Condensed SemiBold"/>
            </a:endParaRPr>
          </a:p>
        </p:txBody>
      </p:sp>
      <p:sp>
        <p:nvSpPr>
          <p:cNvPr id="533" name="Google Shape;533;p2"/>
          <p:cNvSpPr/>
          <p:nvPr/>
        </p:nvSpPr>
        <p:spPr>
          <a:xfrm>
            <a:off x="4759325" y="253036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Barlow Condensed SemiBold"/>
                <a:ea typeface="Barlow Condensed SemiBold"/>
                <a:cs typeface="Barlow Condensed SemiBold"/>
                <a:sym typeface="Barlow Condensed SemiBold"/>
              </a:rPr>
              <a:t>06</a:t>
            </a:r>
            <a:endParaRPr sz="1400" b="0" i="0" u="none" strike="noStrike" cap="none">
              <a:solidFill>
                <a:srgbClr val="000000"/>
              </a:solidFill>
              <a:latin typeface="Barlow Condensed SemiBold"/>
              <a:ea typeface="Barlow Condensed SemiBold"/>
              <a:cs typeface="Barlow Condensed SemiBold"/>
              <a:sym typeface="Barlow Condensed SemiBold"/>
            </a:endParaRPr>
          </a:p>
        </p:txBody>
      </p:sp>
      <p:sp>
        <p:nvSpPr>
          <p:cNvPr id="534" name="Google Shape;534;p2"/>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Barlow Condensed SemiBold"/>
                <a:ea typeface="Barlow Condensed SemiBold"/>
                <a:cs typeface="Barlow Condensed SemiBold"/>
                <a:sym typeface="Barlow Condensed SemiBold"/>
              </a:rPr>
              <a:t>02</a:t>
            </a:r>
            <a:endParaRPr sz="1400" b="0" i="0" u="none" strike="noStrike" cap="none">
              <a:solidFill>
                <a:srgbClr val="000000"/>
              </a:solidFill>
              <a:latin typeface="Barlow Condensed SemiBold"/>
              <a:ea typeface="Barlow Condensed SemiBold"/>
              <a:cs typeface="Barlow Condensed SemiBold"/>
              <a:sym typeface="Barlow Condensed SemiBold"/>
            </a:endParaRPr>
          </a:p>
        </p:txBody>
      </p:sp>
      <p:sp>
        <p:nvSpPr>
          <p:cNvPr id="535" name="Google Shape;535;p2"/>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Barlow Condensed SemiBold"/>
                <a:ea typeface="Barlow Condensed SemiBold"/>
                <a:cs typeface="Barlow Condensed SemiBold"/>
                <a:sym typeface="Barlow Condensed SemiBold"/>
              </a:rPr>
              <a:t>03</a:t>
            </a:r>
            <a:endParaRPr sz="1400" b="0" i="0" u="none" strike="noStrike" cap="none">
              <a:solidFill>
                <a:srgbClr val="000000"/>
              </a:solidFill>
              <a:latin typeface="Barlow Condensed SemiBold"/>
              <a:ea typeface="Barlow Condensed SemiBold"/>
              <a:cs typeface="Barlow Condensed SemiBold"/>
              <a:sym typeface="Barlow Condensed SemiBold"/>
            </a:endParaRPr>
          </a:p>
        </p:txBody>
      </p:sp>
      <p:sp>
        <p:nvSpPr>
          <p:cNvPr id="536" name="Google Shape;536;p2"/>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Barlow Condensed SemiBold"/>
                <a:ea typeface="Barlow Condensed SemiBold"/>
                <a:cs typeface="Barlow Condensed SemiBold"/>
                <a:sym typeface="Barlow Condensed SemiBold"/>
              </a:rPr>
              <a:t>05</a:t>
            </a:r>
            <a:endParaRPr sz="1400" b="0" i="0" u="none" strike="noStrike" cap="none">
              <a:solidFill>
                <a:srgbClr val="000000"/>
              </a:solidFill>
              <a:latin typeface="Barlow Condensed SemiBold"/>
              <a:ea typeface="Barlow Condensed SemiBold"/>
              <a:cs typeface="Barlow Condensed SemiBold"/>
              <a:sym typeface="Barlow Condensed SemiBold"/>
            </a:endParaRPr>
          </a:p>
        </p:txBody>
      </p:sp>
      <p:sp>
        <p:nvSpPr>
          <p:cNvPr id="537" name="Google Shape;537;p2"/>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Barlow Condensed SemiBold"/>
                <a:ea typeface="Barlow Condensed SemiBold"/>
                <a:cs typeface="Barlow Condensed SemiBold"/>
                <a:sym typeface="Barlow Condensed SemiBold"/>
              </a:rPr>
              <a:t>01</a:t>
            </a:r>
            <a:endParaRPr sz="1400" b="0" i="0" u="none" strike="noStrike" cap="none">
              <a:solidFill>
                <a:srgbClr val="000000"/>
              </a:solidFill>
              <a:latin typeface="Barlow Condensed SemiBold"/>
              <a:ea typeface="Barlow Condensed SemiBold"/>
              <a:cs typeface="Barlow Condensed SemiBold"/>
              <a:sym typeface="Barlow Condensed SemiBold"/>
            </a:endParaRPr>
          </a:p>
        </p:txBody>
      </p:sp>
      <p:sp>
        <p:nvSpPr>
          <p:cNvPr id="538" name="Google Shape;538;p2"/>
          <p:cNvSpPr txBox="1">
            <a:spLocks noGrp="1"/>
          </p:cNvSpPr>
          <p:nvPr>
            <p:ph type="title"/>
          </p:nvPr>
        </p:nvSpPr>
        <p:spPr>
          <a:xfrm>
            <a:off x="720000" y="255186"/>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a:t>Nội dung</a:t>
            </a:r>
            <a:endParaRPr>
              <a:solidFill>
                <a:schemeClr val="lt1"/>
              </a:solidFill>
              <a:latin typeface="Barlow Condensed"/>
              <a:ea typeface="Barlow Condensed"/>
              <a:cs typeface="Barlow Condensed"/>
              <a:sym typeface="Barlow Condensed"/>
            </a:endParaRPr>
          </a:p>
        </p:txBody>
      </p:sp>
      <p:sp>
        <p:nvSpPr>
          <p:cNvPr id="539" name="Google Shape;539;p2"/>
          <p:cNvSpPr txBox="1"/>
          <p:nvPr/>
        </p:nvSpPr>
        <p:spPr>
          <a:xfrm>
            <a:off x="1701987" y="3550963"/>
            <a:ext cx="2907900" cy="641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1200"/>
              </a:spcAft>
              <a:buClr>
                <a:schemeClr val="dk1"/>
              </a:buClr>
              <a:buSzPts val="1800"/>
              <a:buFont typeface="Barlow Condensed SemiBold"/>
              <a:buNone/>
            </a:pPr>
            <a:r>
              <a:rPr lang="en-US" sz="1600" b="0" i="0" u="none" strike="noStrike" cap="none">
                <a:solidFill>
                  <a:schemeClr val="lt1"/>
                </a:solidFill>
                <a:latin typeface="Barlow Condensed SemiBold"/>
                <a:ea typeface="Barlow Condensed SemiBold"/>
                <a:cs typeface="Barlow Condensed SemiBold"/>
                <a:sym typeface="Barlow Condensed SemiBold"/>
              </a:rPr>
              <a:t>Combinator selectors (Bộ chọn tổ hợp)</a:t>
            </a:r>
            <a:endParaRPr/>
          </a:p>
        </p:txBody>
      </p:sp>
      <p:sp>
        <p:nvSpPr>
          <p:cNvPr id="540" name="Google Shape;540;p2"/>
          <p:cNvSpPr txBox="1"/>
          <p:nvPr/>
        </p:nvSpPr>
        <p:spPr>
          <a:xfrm>
            <a:off x="5511275" y="3492707"/>
            <a:ext cx="2907900" cy="696602"/>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1200"/>
              </a:spcAft>
              <a:buClr>
                <a:schemeClr val="dk1"/>
              </a:buClr>
              <a:buSzPts val="1800"/>
              <a:buFont typeface="Barlow Condensed SemiBold"/>
              <a:buNone/>
            </a:pPr>
            <a:r>
              <a:rPr lang="en-US" sz="1600" b="0" i="0" u="none" strike="noStrike" cap="none">
                <a:solidFill>
                  <a:schemeClr val="lt1"/>
                </a:solidFill>
                <a:latin typeface="Barlow Condensed SemiBold"/>
                <a:ea typeface="Barlow Condensed SemiBold"/>
                <a:cs typeface="Barlow Condensed SemiBold"/>
                <a:sym typeface="Barlow Condensed SemiBold"/>
              </a:rPr>
              <a:t>Pseudo-class selectors (Bộ chọn lớp giả)</a:t>
            </a:r>
            <a:endParaRPr/>
          </a:p>
        </p:txBody>
      </p:sp>
      <p:sp>
        <p:nvSpPr>
          <p:cNvPr id="541" name="Google Shape;541;p2"/>
          <p:cNvSpPr/>
          <p:nvPr/>
        </p:nvSpPr>
        <p:spPr>
          <a:xfrm>
            <a:off x="4759325" y="333303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Barlow Condensed SemiBold"/>
                <a:ea typeface="Barlow Condensed SemiBold"/>
                <a:cs typeface="Barlow Condensed SemiBold"/>
                <a:sym typeface="Barlow Condensed SemiBold"/>
              </a:rPr>
              <a:t>08</a:t>
            </a:r>
            <a:endParaRPr sz="1400" b="0" i="0" u="none" strike="noStrike" cap="none">
              <a:solidFill>
                <a:srgbClr val="000000"/>
              </a:solidFill>
              <a:latin typeface="Barlow Condensed SemiBold"/>
              <a:ea typeface="Barlow Condensed SemiBold"/>
              <a:cs typeface="Barlow Condensed SemiBold"/>
              <a:sym typeface="Barlow Condensed SemiBold"/>
            </a:endParaRPr>
          </a:p>
        </p:txBody>
      </p:sp>
      <p:sp>
        <p:nvSpPr>
          <p:cNvPr id="542" name="Google Shape;542;p2"/>
          <p:cNvSpPr/>
          <p:nvPr/>
        </p:nvSpPr>
        <p:spPr>
          <a:xfrm>
            <a:off x="911150" y="3329030"/>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Barlow Condensed SemiBold"/>
                <a:ea typeface="Barlow Condensed SemiBold"/>
                <a:cs typeface="Barlow Condensed SemiBold"/>
                <a:sym typeface="Barlow Condensed SemiBold"/>
              </a:rPr>
              <a:t>07</a:t>
            </a:r>
            <a:endParaRPr sz="1400" b="0" i="0" u="none" strike="noStrike" cap="none">
              <a:solidFill>
                <a:srgbClr val="000000"/>
              </a:solidFill>
              <a:latin typeface="Barlow Condensed SemiBold"/>
              <a:ea typeface="Barlow Condensed SemiBold"/>
              <a:cs typeface="Barlow Condensed SemiBold"/>
              <a:sym typeface="Barlow Condensed SemiBold"/>
            </a:endParaRPr>
          </a:p>
        </p:txBody>
      </p:sp>
      <p:sp>
        <p:nvSpPr>
          <p:cNvPr id="543" name="Google Shape;543;p2"/>
          <p:cNvSpPr txBox="1"/>
          <p:nvPr/>
        </p:nvSpPr>
        <p:spPr>
          <a:xfrm>
            <a:off x="1701987" y="4301484"/>
            <a:ext cx="2907900" cy="641400"/>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1200"/>
              </a:spcAft>
              <a:buClr>
                <a:schemeClr val="dk1"/>
              </a:buClr>
              <a:buSzPts val="1800"/>
              <a:buFont typeface="Barlow Condensed SemiBold"/>
              <a:buNone/>
            </a:pPr>
            <a:r>
              <a:rPr lang="en-US" sz="1600" b="0" i="0" u="none" strike="noStrike" cap="none">
                <a:solidFill>
                  <a:schemeClr val="lt1"/>
                </a:solidFill>
                <a:latin typeface="Barlow Condensed SemiBold"/>
                <a:ea typeface="Barlow Condensed SemiBold"/>
                <a:cs typeface="Barlow Condensed SemiBold"/>
                <a:sym typeface="Barlow Condensed SemiBold"/>
              </a:rPr>
              <a:t>Pseudo-elements selectors (Bộ chọn phần tử giả)</a:t>
            </a:r>
            <a:endParaRPr/>
          </a:p>
        </p:txBody>
      </p:sp>
      <p:sp>
        <p:nvSpPr>
          <p:cNvPr id="544" name="Google Shape;544;p2"/>
          <p:cNvSpPr txBox="1"/>
          <p:nvPr/>
        </p:nvSpPr>
        <p:spPr>
          <a:xfrm>
            <a:off x="5511275" y="4107115"/>
            <a:ext cx="2907900" cy="696602"/>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1200"/>
              </a:spcAft>
              <a:buClr>
                <a:schemeClr val="dk1"/>
              </a:buClr>
              <a:buSzPts val="1800"/>
              <a:buFont typeface="Barlow Condensed SemiBold"/>
              <a:buNone/>
            </a:pPr>
            <a:r>
              <a:rPr lang="en-US" sz="1600" b="0" i="0" u="none" strike="noStrike" cap="none">
                <a:solidFill>
                  <a:schemeClr val="lt1"/>
                </a:solidFill>
                <a:latin typeface="Barlow Condensed SemiBold"/>
                <a:ea typeface="Barlow Condensed SemiBold"/>
                <a:cs typeface="Barlow Condensed SemiBold"/>
                <a:sym typeface="Barlow Condensed SemiBold"/>
              </a:rPr>
              <a:t>Opacity (Độ mờ)</a:t>
            </a:r>
            <a:endParaRPr/>
          </a:p>
        </p:txBody>
      </p:sp>
      <p:sp>
        <p:nvSpPr>
          <p:cNvPr id="545" name="Google Shape;545;p2"/>
          <p:cNvSpPr/>
          <p:nvPr/>
        </p:nvSpPr>
        <p:spPr>
          <a:xfrm>
            <a:off x="4759325" y="4090886"/>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Barlow Condensed SemiBold"/>
                <a:ea typeface="Barlow Condensed SemiBold"/>
                <a:cs typeface="Barlow Condensed SemiBold"/>
                <a:sym typeface="Barlow Condensed SemiBold"/>
              </a:rPr>
              <a:t>10</a:t>
            </a:r>
            <a:endParaRPr sz="1400" b="0" i="0" u="none" strike="noStrike" cap="none">
              <a:solidFill>
                <a:srgbClr val="000000"/>
              </a:solidFill>
              <a:latin typeface="Barlow Condensed SemiBold"/>
              <a:ea typeface="Barlow Condensed SemiBold"/>
              <a:cs typeface="Barlow Condensed SemiBold"/>
              <a:sym typeface="Barlow Condensed SemiBold"/>
            </a:endParaRPr>
          </a:p>
        </p:txBody>
      </p:sp>
      <p:sp>
        <p:nvSpPr>
          <p:cNvPr id="546" name="Google Shape;546;p2"/>
          <p:cNvSpPr/>
          <p:nvPr/>
        </p:nvSpPr>
        <p:spPr>
          <a:xfrm>
            <a:off x="911150" y="4086879"/>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Barlow Condensed SemiBold"/>
                <a:ea typeface="Barlow Condensed SemiBold"/>
                <a:cs typeface="Barlow Condensed SemiBold"/>
                <a:sym typeface="Barlow Condensed SemiBold"/>
              </a:rPr>
              <a:t>09</a:t>
            </a:r>
            <a:endParaRPr sz="1400" b="0" i="0" u="none" strike="noStrike" cap="none">
              <a:solidFill>
                <a:srgbClr val="000000"/>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20"/>
          <p:cNvSpPr txBox="1">
            <a:spLocks noGrp="1"/>
          </p:cNvSpPr>
          <p:nvPr>
            <p:ph type="subTitle" idx="3"/>
          </p:nvPr>
        </p:nvSpPr>
        <p:spPr>
          <a:xfrm>
            <a:off x="720000" y="1533536"/>
            <a:ext cx="7239012" cy="2417977"/>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dk1"/>
                </a:solidFill>
              </a:rPr>
              <a:t>:link</a:t>
            </a:r>
            <a:r>
              <a:rPr lang="en-US">
                <a:solidFill>
                  <a:schemeClr val="dk1"/>
                </a:solidFill>
              </a:rPr>
              <a:t>: khi liên kết chưa được truy cập lần nào. (Chỉ dùng cho thẻ a)</a:t>
            </a:r>
            <a:endParaRPr/>
          </a:p>
          <a:p>
            <a:pPr marL="457200" lvl="0" indent="-317500" algn="l" rtl="0">
              <a:lnSpc>
                <a:spcPct val="150000"/>
              </a:lnSpc>
              <a:spcBef>
                <a:spcPts val="0"/>
              </a:spcBef>
              <a:spcAft>
                <a:spcPts val="0"/>
              </a:spcAft>
              <a:buSzPts val="1400"/>
              <a:buChar char="●"/>
            </a:pPr>
            <a:r>
              <a:rPr lang="en-US" b="1">
                <a:solidFill>
                  <a:schemeClr val="dk1"/>
                </a:solidFill>
              </a:rPr>
              <a:t>:visited</a:t>
            </a:r>
            <a:r>
              <a:rPr lang="en-US">
                <a:solidFill>
                  <a:schemeClr val="dk1"/>
                </a:solidFill>
              </a:rPr>
              <a:t>: khi liên kết đã được truy cập sau lần đầu tiên. (Chỉ dùng cho thẻ a)</a:t>
            </a:r>
            <a:endParaRPr/>
          </a:p>
          <a:p>
            <a:pPr marL="457200" lvl="0" indent="-317500" algn="l" rtl="0">
              <a:lnSpc>
                <a:spcPct val="150000"/>
              </a:lnSpc>
              <a:spcBef>
                <a:spcPts val="0"/>
              </a:spcBef>
              <a:spcAft>
                <a:spcPts val="0"/>
              </a:spcAft>
              <a:buSzPts val="1400"/>
              <a:buChar char="●"/>
            </a:pPr>
            <a:r>
              <a:rPr lang="en-US" b="1">
                <a:solidFill>
                  <a:schemeClr val="dk1"/>
                </a:solidFill>
              </a:rPr>
              <a:t>:hover</a:t>
            </a:r>
            <a:r>
              <a:rPr lang="en-US">
                <a:solidFill>
                  <a:schemeClr val="dk1"/>
                </a:solidFill>
              </a:rPr>
              <a:t>: khi di chuyển chuột lên element.</a:t>
            </a:r>
            <a:endParaRPr/>
          </a:p>
          <a:p>
            <a:pPr marL="457200" lvl="0" indent="-317500" algn="l" rtl="0">
              <a:lnSpc>
                <a:spcPct val="150000"/>
              </a:lnSpc>
              <a:spcBef>
                <a:spcPts val="0"/>
              </a:spcBef>
              <a:spcAft>
                <a:spcPts val="0"/>
              </a:spcAft>
              <a:buSzPts val="1400"/>
              <a:buChar char="●"/>
            </a:pPr>
            <a:r>
              <a:rPr lang="en-US" b="1">
                <a:solidFill>
                  <a:schemeClr val="dk1"/>
                </a:solidFill>
              </a:rPr>
              <a:t>:active</a:t>
            </a:r>
            <a:r>
              <a:rPr lang="en-US">
                <a:solidFill>
                  <a:schemeClr val="dk1"/>
                </a:solidFill>
              </a:rPr>
              <a:t>: khi phần tử được click vào, áp dụng cho tất cả các thẻ.</a:t>
            </a:r>
            <a:endParaRPr/>
          </a:p>
          <a:p>
            <a:pPr marL="457200" lvl="0" indent="-317500" algn="l" rtl="0">
              <a:lnSpc>
                <a:spcPct val="150000"/>
              </a:lnSpc>
              <a:spcBef>
                <a:spcPts val="0"/>
              </a:spcBef>
              <a:spcAft>
                <a:spcPts val="0"/>
              </a:spcAft>
              <a:buSzPts val="1400"/>
              <a:buChar char="●"/>
            </a:pPr>
            <a:r>
              <a:rPr lang="en-US" b="1">
                <a:solidFill>
                  <a:schemeClr val="dk1"/>
                </a:solidFill>
              </a:rPr>
              <a:t>:first-child</a:t>
            </a:r>
            <a:r>
              <a:rPr lang="en-US">
                <a:solidFill>
                  <a:schemeClr val="dk1"/>
                </a:solidFill>
              </a:rPr>
              <a:t>: thiết lập thuộc tính cho element đầu tiên.</a:t>
            </a:r>
            <a:endParaRPr/>
          </a:p>
          <a:p>
            <a:pPr marL="457200" lvl="0" indent="-317500" algn="l" rtl="0">
              <a:lnSpc>
                <a:spcPct val="150000"/>
              </a:lnSpc>
              <a:spcBef>
                <a:spcPts val="0"/>
              </a:spcBef>
              <a:spcAft>
                <a:spcPts val="0"/>
              </a:spcAft>
              <a:buSzPts val="1400"/>
              <a:buChar char="●"/>
            </a:pPr>
            <a:r>
              <a:rPr lang="en-US" b="1">
                <a:solidFill>
                  <a:schemeClr val="dk1"/>
                </a:solidFill>
              </a:rPr>
              <a:t>:last-child</a:t>
            </a:r>
            <a:r>
              <a:rPr lang="en-US">
                <a:solidFill>
                  <a:schemeClr val="dk1"/>
                </a:solidFill>
              </a:rPr>
              <a:t>: thiết lập thuộc tính cho element cuối cùng.</a:t>
            </a:r>
            <a:endParaRPr/>
          </a:p>
          <a:p>
            <a:pPr marL="457200" lvl="0" indent="-317500" algn="l" rtl="0">
              <a:lnSpc>
                <a:spcPct val="150000"/>
              </a:lnSpc>
              <a:spcBef>
                <a:spcPts val="0"/>
              </a:spcBef>
              <a:spcAft>
                <a:spcPts val="0"/>
              </a:spcAft>
              <a:buSzPts val="1400"/>
              <a:buChar char="●"/>
            </a:pPr>
            <a:r>
              <a:rPr lang="en-US" b="1">
                <a:solidFill>
                  <a:schemeClr val="dk1"/>
                </a:solidFill>
              </a:rPr>
              <a:t>:nth-child(n)</a:t>
            </a:r>
            <a:r>
              <a:rPr lang="en-US">
                <a:solidFill>
                  <a:schemeClr val="dk1"/>
                </a:solidFill>
              </a:rPr>
              <a:t>:</a:t>
            </a:r>
            <a:r>
              <a:rPr lang="en-US" b="1">
                <a:solidFill>
                  <a:schemeClr val="dk1"/>
                </a:solidFill>
              </a:rPr>
              <a:t> </a:t>
            </a:r>
            <a:r>
              <a:rPr lang="en-US">
                <a:solidFill>
                  <a:schemeClr val="dk1"/>
                </a:solidFill>
              </a:rPr>
              <a:t>n có thể là các giá trị even (chẵn), odd (lẻ), một số, một biểu thức (an + b).</a:t>
            </a:r>
            <a:endParaRPr/>
          </a:p>
        </p:txBody>
      </p:sp>
      <p:sp>
        <p:nvSpPr>
          <p:cNvPr id="814" name="Google Shape;814;p2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08. Pseudo-class selectors (Bộ chọn lớp giả)</a:t>
            </a:r>
            <a:endParaRPr b="0"/>
          </a:p>
        </p:txBody>
      </p:sp>
      <p:grpSp>
        <p:nvGrpSpPr>
          <p:cNvPr id="815" name="Google Shape;815;p20"/>
          <p:cNvGrpSpPr/>
          <p:nvPr/>
        </p:nvGrpSpPr>
        <p:grpSpPr>
          <a:xfrm rot="10800000">
            <a:off x="3877544" y="4390168"/>
            <a:ext cx="1595919" cy="1662044"/>
            <a:chOff x="4445625" y="1829838"/>
            <a:chExt cx="739125" cy="769750"/>
          </a:xfrm>
        </p:grpSpPr>
        <p:sp>
          <p:nvSpPr>
            <p:cNvPr id="816" name="Google Shape;816;p2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2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2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2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2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2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22" name="Google Shape;822;p2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2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4" name="Google Shape;824;p20"/>
          <p:cNvSpPr txBox="1">
            <a:spLocks noGrp="1"/>
          </p:cNvSpPr>
          <p:nvPr>
            <p:ph type="subTitle" idx="1"/>
          </p:nvPr>
        </p:nvSpPr>
        <p:spPr>
          <a:xfrm>
            <a:off x="839228" y="1394067"/>
            <a:ext cx="6419988"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Một số pseudo-class phổ biến: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21"/>
          <p:cNvSpPr txBox="1">
            <a:spLocks noGrp="1"/>
          </p:cNvSpPr>
          <p:nvPr>
            <p:ph type="subTitle" idx="3"/>
          </p:nvPr>
        </p:nvSpPr>
        <p:spPr>
          <a:xfrm>
            <a:off x="720000" y="1888029"/>
            <a:ext cx="7239012" cy="2417977"/>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Cú pháp:</a:t>
            </a:r>
            <a:endParaRPr/>
          </a:p>
          <a:p>
            <a:pPr marL="596900" lvl="1" indent="0" algn="l" rtl="0">
              <a:lnSpc>
                <a:spcPct val="150000"/>
              </a:lnSpc>
              <a:spcBef>
                <a:spcPts val="0"/>
              </a:spcBef>
              <a:spcAft>
                <a:spcPts val="0"/>
              </a:spcAft>
              <a:buSzPts val="1400"/>
              <a:buNone/>
            </a:pPr>
            <a:r>
              <a:rPr lang="en-US">
                <a:solidFill>
                  <a:schemeClr val="dk1"/>
                </a:solidFill>
              </a:rPr>
              <a:t>selector</a:t>
            </a:r>
            <a:r>
              <a:rPr lang="en-US" b="1">
                <a:solidFill>
                  <a:schemeClr val="dk1"/>
                </a:solidFill>
              </a:rPr>
              <a:t>::pseudo-element </a:t>
            </a:r>
            <a:r>
              <a:rPr lang="en-US">
                <a:solidFill>
                  <a:schemeClr val="dk1"/>
                </a:solidFill>
              </a:rPr>
              <a:t>{</a:t>
            </a:r>
            <a:endParaRPr/>
          </a:p>
          <a:p>
            <a:pPr marL="596900" lvl="1" indent="0" algn="l" rtl="0">
              <a:lnSpc>
                <a:spcPct val="150000"/>
              </a:lnSpc>
              <a:spcBef>
                <a:spcPts val="0"/>
              </a:spcBef>
              <a:spcAft>
                <a:spcPts val="0"/>
              </a:spcAft>
              <a:buSzPts val="1400"/>
              <a:buNone/>
            </a:pPr>
            <a:r>
              <a:rPr lang="en-US">
                <a:solidFill>
                  <a:schemeClr val="dk1"/>
                </a:solidFill>
              </a:rPr>
              <a:t>	property: value;</a:t>
            </a:r>
            <a:endParaRPr/>
          </a:p>
          <a:p>
            <a:pPr marL="596900" lvl="1" indent="0" algn="l" rtl="0">
              <a:lnSpc>
                <a:spcPct val="150000"/>
              </a:lnSpc>
              <a:spcBef>
                <a:spcPts val="0"/>
              </a:spcBef>
              <a:spcAft>
                <a:spcPts val="0"/>
              </a:spcAft>
              <a:buSzPts val="1400"/>
              <a:buNone/>
            </a:pPr>
            <a:r>
              <a:rPr lang="en-US">
                <a:solidFill>
                  <a:schemeClr val="dk1"/>
                </a:solidFill>
              </a:rPr>
              <a:t>}</a:t>
            </a:r>
            <a:endParaRPr/>
          </a:p>
        </p:txBody>
      </p:sp>
      <p:sp>
        <p:nvSpPr>
          <p:cNvPr id="830" name="Google Shape;830;p2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09. Pseudo-elements selectors (Bộ chọn phần tử giả)</a:t>
            </a:r>
            <a:endParaRPr b="0"/>
          </a:p>
        </p:txBody>
      </p:sp>
      <p:grpSp>
        <p:nvGrpSpPr>
          <p:cNvPr id="831" name="Google Shape;831;p21"/>
          <p:cNvGrpSpPr/>
          <p:nvPr/>
        </p:nvGrpSpPr>
        <p:grpSpPr>
          <a:xfrm rot="10800000">
            <a:off x="3877544" y="4390168"/>
            <a:ext cx="1595919" cy="1662044"/>
            <a:chOff x="4445625" y="1829838"/>
            <a:chExt cx="739125" cy="769750"/>
          </a:xfrm>
        </p:grpSpPr>
        <p:sp>
          <p:nvSpPr>
            <p:cNvPr id="832" name="Google Shape;832;p21"/>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21"/>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21"/>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21"/>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21"/>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21"/>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38" name="Google Shape;838;p21"/>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21"/>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0" name="Google Shape;840;p21"/>
          <p:cNvSpPr txBox="1">
            <a:spLocks noGrp="1"/>
          </p:cNvSpPr>
          <p:nvPr>
            <p:ph type="subTitle" idx="1"/>
          </p:nvPr>
        </p:nvSpPr>
        <p:spPr>
          <a:xfrm>
            <a:off x="839228" y="1683129"/>
            <a:ext cx="6419988"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Được sử dụng để tạo ra một phần tử giả và định kiểu (style) cho phần tử giả đó mà không cần tạo ra một phần tử thật.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22"/>
          <p:cNvSpPr txBox="1">
            <a:spLocks noGrp="1"/>
          </p:cNvSpPr>
          <p:nvPr>
            <p:ph type="subTitle" idx="3"/>
          </p:nvPr>
        </p:nvSpPr>
        <p:spPr>
          <a:xfrm>
            <a:off x="719999" y="1680812"/>
            <a:ext cx="8164627" cy="2417977"/>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dk1"/>
                </a:solidFill>
              </a:rPr>
              <a:t>::before</a:t>
            </a:r>
            <a:r>
              <a:rPr lang="en-US">
                <a:solidFill>
                  <a:schemeClr val="dk1"/>
                </a:solidFill>
              </a:rPr>
              <a:t>: Chèn nội dung nào đó trước nội dung của mỗi element. (Phải thêm content: "";)</a:t>
            </a:r>
            <a:endParaRPr/>
          </a:p>
          <a:p>
            <a:pPr marL="457200" lvl="0" indent="-317500" algn="l" rtl="0">
              <a:lnSpc>
                <a:spcPct val="150000"/>
              </a:lnSpc>
              <a:spcBef>
                <a:spcPts val="0"/>
              </a:spcBef>
              <a:spcAft>
                <a:spcPts val="0"/>
              </a:spcAft>
              <a:buSzPts val="1400"/>
              <a:buChar char="●"/>
            </a:pPr>
            <a:r>
              <a:rPr lang="en-US" b="1">
                <a:solidFill>
                  <a:schemeClr val="dk1"/>
                </a:solidFill>
              </a:rPr>
              <a:t>::after</a:t>
            </a:r>
            <a:r>
              <a:rPr lang="en-US">
                <a:solidFill>
                  <a:schemeClr val="dk1"/>
                </a:solidFill>
              </a:rPr>
              <a:t>: Chèn nội dung nào đó sau nội dung của mỗi element. (Phải thêm content: "";)</a:t>
            </a:r>
            <a:endParaRPr/>
          </a:p>
          <a:p>
            <a:pPr marL="457200" lvl="0" indent="-317500" algn="l" rtl="0">
              <a:lnSpc>
                <a:spcPct val="150000"/>
              </a:lnSpc>
              <a:spcBef>
                <a:spcPts val="0"/>
              </a:spcBef>
              <a:spcAft>
                <a:spcPts val="0"/>
              </a:spcAft>
              <a:buSzPts val="1400"/>
              <a:buChar char="●"/>
            </a:pPr>
            <a:r>
              <a:rPr lang="en-US" b="1">
                <a:solidFill>
                  <a:schemeClr val="dk1"/>
                </a:solidFill>
              </a:rPr>
              <a:t>::first-letter</a:t>
            </a:r>
            <a:r>
              <a:rPr lang="en-US">
                <a:solidFill>
                  <a:schemeClr val="dk1"/>
                </a:solidFill>
              </a:rPr>
              <a:t>: Chọn chữ cái đầu tiên của mỗi element.</a:t>
            </a:r>
            <a:endParaRPr/>
          </a:p>
          <a:p>
            <a:pPr marL="457200" lvl="0" indent="-317500" algn="l" rtl="0">
              <a:lnSpc>
                <a:spcPct val="150000"/>
              </a:lnSpc>
              <a:spcBef>
                <a:spcPts val="0"/>
              </a:spcBef>
              <a:spcAft>
                <a:spcPts val="0"/>
              </a:spcAft>
              <a:buSzPts val="1400"/>
              <a:buChar char="●"/>
            </a:pPr>
            <a:r>
              <a:rPr lang="en-US" b="1">
                <a:solidFill>
                  <a:schemeClr val="dk1"/>
                </a:solidFill>
              </a:rPr>
              <a:t>::first-line</a:t>
            </a:r>
            <a:r>
              <a:rPr lang="en-US">
                <a:solidFill>
                  <a:schemeClr val="dk1"/>
                </a:solidFill>
              </a:rPr>
              <a:t>: Chọn dòng đầu tiên của mỗi element.</a:t>
            </a:r>
            <a:endParaRPr/>
          </a:p>
          <a:p>
            <a:pPr marL="457200" lvl="0" indent="-317500" algn="l" rtl="0">
              <a:lnSpc>
                <a:spcPct val="150000"/>
              </a:lnSpc>
              <a:spcBef>
                <a:spcPts val="0"/>
              </a:spcBef>
              <a:spcAft>
                <a:spcPts val="0"/>
              </a:spcAft>
              <a:buSzPts val="1400"/>
              <a:buChar char="●"/>
            </a:pPr>
            <a:r>
              <a:rPr lang="en-US" b="1">
                <a:solidFill>
                  <a:schemeClr val="dk1"/>
                </a:solidFill>
              </a:rPr>
              <a:t>::marker</a:t>
            </a:r>
            <a:r>
              <a:rPr lang="en-US">
                <a:solidFill>
                  <a:schemeClr val="dk1"/>
                </a:solidFill>
              </a:rPr>
              <a:t>: Chọn các điểm đánh dấu của các mục danh sách (thẻ &lt;ul&gt; và &lt;ol&gt;)</a:t>
            </a:r>
            <a:endParaRPr/>
          </a:p>
          <a:p>
            <a:pPr marL="457200" lvl="0" indent="-317500" algn="l" rtl="0">
              <a:lnSpc>
                <a:spcPct val="150000"/>
              </a:lnSpc>
              <a:spcBef>
                <a:spcPts val="0"/>
              </a:spcBef>
              <a:spcAft>
                <a:spcPts val="0"/>
              </a:spcAft>
              <a:buSzPts val="1400"/>
              <a:buChar char="●"/>
            </a:pPr>
            <a:r>
              <a:rPr lang="en-US" b="1">
                <a:solidFill>
                  <a:schemeClr val="dk1"/>
                </a:solidFill>
              </a:rPr>
              <a:t>::selection</a:t>
            </a:r>
            <a:r>
              <a:rPr lang="en-US">
                <a:solidFill>
                  <a:schemeClr val="dk1"/>
                </a:solidFill>
              </a:rPr>
              <a:t>: Được dùng để style cho một vùng văn bản được người dùng chọn (hay còn gọi là "bôi đen"). Chỉ có một số thuộc tính css khả dụng với ::selection là color, background, cursor, và outline.</a:t>
            </a:r>
            <a:endParaRPr/>
          </a:p>
        </p:txBody>
      </p:sp>
      <p:sp>
        <p:nvSpPr>
          <p:cNvPr id="846" name="Google Shape;846;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09. Pseudo-elements selectors (Bộ chọn phần tử giả)</a:t>
            </a:r>
            <a:endParaRPr b="0"/>
          </a:p>
        </p:txBody>
      </p:sp>
      <p:grpSp>
        <p:nvGrpSpPr>
          <p:cNvPr id="847" name="Google Shape;847;p22"/>
          <p:cNvGrpSpPr/>
          <p:nvPr/>
        </p:nvGrpSpPr>
        <p:grpSpPr>
          <a:xfrm rot="10800000">
            <a:off x="3877544" y="4390168"/>
            <a:ext cx="1595919" cy="1662044"/>
            <a:chOff x="4445625" y="1829838"/>
            <a:chExt cx="739125" cy="769750"/>
          </a:xfrm>
        </p:grpSpPr>
        <p:sp>
          <p:nvSpPr>
            <p:cNvPr id="848" name="Google Shape;848;p2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2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2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2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2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2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54" name="Google Shape;854;p2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2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6" name="Google Shape;856;p22"/>
          <p:cNvSpPr txBox="1">
            <a:spLocks noGrp="1"/>
          </p:cNvSpPr>
          <p:nvPr>
            <p:ph type="subTitle" idx="1"/>
          </p:nvPr>
        </p:nvSpPr>
        <p:spPr>
          <a:xfrm>
            <a:off x="839228" y="1478229"/>
            <a:ext cx="6419988"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Danh sách pseudo-element: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23"/>
          <p:cNvSpPr txBox="1">
            <a:spLocks noGrp="1"/>
          </p:cNvSpPr>
          <p:nvPr>
            <p:ph type="subTitle" idx="3"/>
          </p:nvPr>
        </p:nvSpPr>
        <p:spPr>
          <a:xfrm>
            <a:off x="720000" y="1533536"/>
            <a:ext cx="7239012" cy="2417977"/>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Thuộc tính opacity chỉ định độ mờ/độ trong suốt của một element.</a:t>
            </a:r>
            <a:endParaRPr>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Thuộc tính opacity có thể nhận giá trị từ 0 đến 1. Giá trị càng thấp thì element càng mờ.</a:t>
            </a:r>
            <a:endParaRPr/>
          </a:p>
          <a:p>
            <a:pPr marL="457200" lvl="0" indent="-317500" algn="l" rtl="0">
              <a:lnSpc>
                <a:spcPct val="150000"/>
              </a:lnSpc>
              <a:spcBef>
                <a:spcPts val="0"/>
              </a:spcBef>
              <a:spcAft>
                <a:spcPts val="0"/>
              </a:spcAft>
              <a:buSzPts val="1400"/>
              <a:buChar char="●"/>
            </a:pPr>
            <a:r>
              <a:rPr lang="en-US">
                <a:solidFill>
                  <a:schemeClr val="dk1"/>
                </a:solidFill>
              </a:rPr>
              <a:t>Cú pháp:</a:t>
            </a:r>
            <a:endParaRPr/>
          </a:p>
          <a:p>
            <a:pPr marL="914400" lvl="1" indent="-317500" algn="l" rtl="0">
              <a:lnSpc>
                <a:spcPct val="150000"/>
              </a:lnSpc>
              <a:spcBef>
                <a:spcPts val="0"/>
              </a:spcBef>
              <a:spcAft>
                <a:spcPts val="0"/>
              </a:spcAft>
              <a:buSzPts val="1400"/>
              <a:buChar char="●"/>
            </a:pPr>
            <a:r>
              <a:rPr lang="en-US"/>
              <a:t>opacity: 0.6; // Element sẽ mờ đi 40%</a:t>
            </a:r>
            <a:endParaRPr>
              <a:solidFill>
                <a:schemeClr val="dk1"/>
              </a:solidFill>
            </a:endParaRPr>
          </a:p>
        </p:txBody>
      </p:sp>
      <p:sp>
        <p:nvSpPr>
          <p:cNvPr id="862" name="Google Shape;862;p2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10. Opacity (Độ mờ)</a:t>
            </a:r>
            <a:endParaRPr b="0"/>
          </a:p>
        </p:txBody>
      </p:sp>
      <p:grpSp>
        <p:nvGrpSpPr>
          <p:cNvPr id="863" name="Google Shape;863;p23"/>
          <p:cNvGrpSpPr/>
          <p:nvPr/>
        </p:nvGrpSpPr>
        <p:grpSpPr>
          <a:xfrm rot="10800000">
            <a:off x="3877544" y="4390168"/>
            <a:ext cx="1595919" cy="1662044"/>
            <a:chOff x="4445625" y="1829838"/>
            <a:chExt cx="739125" cy="769750"/>
          </a:xfrm>
        </p:grpSpPr>
        <p:sp>
          <p:nvSpPr>
            <p:cNvPr id="864" name="Google Shape;864;p23"/>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23"/>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23"/>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23"/>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23"/>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23"/>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870" name="Google Shape;870;p23"/>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23"/>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75"/>
        <p:cNvGrpSpPr/>
        <p:nvPr/>
      </p:nvGrpSpPr>
      <p:grpSpPr>
        <a:xfrm>
          <a:off x="0" y="0"/>
          <a:ext cx="0" cy="0"/>
          <a:chOff x="0" y="0"/>
          <a:chExt cx="0" cy="0"/>
        </a:xfrm>
      </p:grpSpPr>
      <p:sp>
        <p:nvSpPr>
          <p:cNvPr id="876" name="Google Shape;876;p2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dirty="0" err="1"/>
              <a:t>Bài</a:t>
            </a:r>
            <a:r>
              <a:rPr lang="en-US" b="0" dirty="0"/>
              <a:t> </a:t>
            </a:r>
            <a:r>
              <a:rPr lang="en-US" b="0"/>
              <a:t>tập</a:t>
            </a:r>
            <a:endParaRPr b="0"/>
          </a:p>
        </p:txBody>
      </p:sp>
      <p:sp>
        <p:nvSpPr>
          <p:cNvPr id="877" name="Google Shape;877;p24"/>
          <p:cNvSpPr txBox="1">
            <a:spLocks noGrp="1"/>
          </p:cNvSpPr>
          <p:nvPr>
            <p:ph type="subTitle" idx="1"/>
          </p:nvPr>
        </p:nvSpPr>
        <p:spPr>
          <a:xfrm>
            <a:off x="839227" y="1112227"/>
            <a:ext cx="6713365" cy="1174377"/>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1800"/>
              <a:buNone/>
            </a:pPr>
            <a:r>
              <a:rPr lang="en-US" dirty="0"/>
              <a:t>Link </a:t>
            </a:r>
            <a:r>
              <a:rPr lang="en-US" dirty="0" err="1"/>
              <a:t>bài</a:t>
            </a:r>
            <a:r>
              <a:rPr lang="en-US" dirty="0"/>
              <a:t> </a:t>
            </a:r>
            <a:r>
              <a:rPr lang="en-US" dirty="0" err="1"/>
              <a:t>tập</a:t>
            </a:r>
            <a:r>
              <a:rPr lang="en-US" dirty="0"/>
              <a:t>:</a:t>
            </a:r>
            <a:endParaRPr dirty="0"/>
          </a:p>
          <a:p>
            <a:pPr marL="0" lvl="0" indent="0" algn="l" rtl="0">
              <a:lnSpc>
                <a:spcPct val="115000"/>
              </a:lnSpc>
              <a:spcBef>
                <a:spcPts val="1200"/>
              </a:spcBef>
              <a:spcAft>
                <a:spcPts val="1200"/>
              </a:spcAft>
              <a:buSzPts val="1800"/>
              <a:buNone/>
            </a:pPr>
            <a:r>
              <a:rPr lang="en-US" dirty="0"/>
              <a:t>https://frontend.daca.vn/lessons/lesson-5/index.html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3"/>
          <p:cNvSpPr txBox="1">
            <a:spLocks noGrp="1"/>
          </p:cNvSpPr>
          <p:nvPr>
            <p:ph type="subTitle" idx="3"/>
          </p:nvPr>
        </p:nvSpPr>
        <p:spPr>
          <a:xfrm>
            <a:off x="720000" y="1533537"/>
            <a:ext cx="7239012" cy="3339914"/>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list-style-type: disc; </a:t>
            </a:r>
            <a:r>
              <a:rPr lang="en-US"/>
              <a:t>// Hình tròn đen. Mặc định.</a:t>
            </a:r>
            <a:endParaRPr/>
          </a:p>
          <a:p>
            <a:pPr marL="457200" lvl="0" indent="-317500" algn="l" rtl="0">
              <a:lnSpc>
                <a:spcPct val="150000"/>
              </a:lnSpc>
              <a:spcBef>
                <a:spcPts val="0"/>
              </a:spcBef>
              <a:spcAft>
                <a:spcPts val="0"/>
              </a:spcAft>
              <a:buSzPts val="1400"/>
              <a:buChar char="●"/>
            </a:pPr>
            <a:r>
              <a:rPr lang="en-US" b="1">
                <a:solidFill>
                  <a:schemeClr val="dk1"/>
                </a:solidFill>
              </a:rPr>
              <a:t>list-style-type: circle; </a:t>
            </a:r>
            <a:r>
              <a:rPr lang="en-US">
                <a:solidFill>
                  <a:schemeClr val="dk1"/>
                </a:solidFill>
              </a:rPr>
              <a:t>// Hình tròn có viền đen và trống bên trong.</a:t>
            </a:r>
            <a:endParaRPr/>
          </a:p>
          <a:p>
            <a:pPr marL="457200" lvl="0" indent="-317500" algn="l" rtl="0">
              <a:lnSpc>
                <a:spcPct val="150000"/>
              </a:lnSpc>
              <a:spcBef>
                <a:spcPts val="0"/>
              </a:spcBef>
              <a:spcAft>
                <a:spcPts val="0"/>
              </a:spcAft>
              <a:buSzPts val="1400"/>
              <a:buChar char="●"/>
            </a:pPr>
            <a:r>
              <a:rPr lang="en-US" b="1"/>
              <a:t>list-style-type: square; </a:t>
            </a:r>
            <a:r>
              <a:rPr lang="en-US"/>
              <a:t>// Hình vuông</a:t>
            </a:r>
            <a:endParaRPr/>
          </a:p>
          <a:p>
            <a:pPr marL="457200" lvl="0" indent="-317500" algn="l" rtl="0">
              <a:lnSpc>
                <a:spcPct val="150000"/>
              </a:lnSpc>
              <a:spcBef>
                <a:spcPts val="0"/>
              </a:spcBef>
              <a:spcAft>
                <a:spcPts val="0"/>
              </a:spcAft>
              <a:buSzPts val="1400"/>
              <a:buChar char="●"/>
            </a:pPr>
            <a:r>
              <a:rPr lang="en-US" b="1"/>
              <a:t>list-style-type: disclosure-closed; </a:t>
            </a:r>
            <a:r>
              <a:rPr lang="en-US"/>
              <a:t>// Hình tam giác trỏ sang phải</a:t>
            </a:r>
            <a:endParaRPr/>
          </a:p>
          <a:p>
            <a:pPr marL="457200" lvl="0" indent="-317500" algn="l" rtl="0">
              <a:lnSpc>
                <a:spcPct val="150000"/>
              </a:lnSpc>
              <a:spcBef>
                <a:spcPts val="0"/>
              </a:spcBef>
              <a:spcAft>
                <a:spcPts val="0"/>
              </a:spcAft>
              <a:buSzPts val="1400"/>
              <a:buChar char="●"/>
            </a:pPr>
            <a:r>
              <a:rPr lang="en-US" b="1"/>
              <a:t>list-style-type: none; </a:t>
            </a:r>
            <a:r>
              <a:rPr lang="en-US"/>
              <a:t>// Bị ẩn</a:t>
            </a:r>
            <a:endParaRPr/>
          </a:p>
          <a:p>
            <a:pPr marL="457200" lvl="0" indent="-317500" algn="l" rtl="0">
              <a:lnSpc>
                <a:spcPct val="150000"/>
              </a:lnSpc>
              <a:spcBef>
                <a:spcPts val="0"/>
              </a:spcBef>
              <a:spcAft>
                <a:spcPts val="0"/>
              </a:spcAft>
              <a:buSzPts val="1400"/>
              <a:buChar char="●"/>
            </a:pPr>
            <a:r>
              <a:rPr lang="en-US" b="1">
                <a:solidFill>
                  <a:schemeClr val="dk1"/>
                </a:solidFill>
              </a:rPr>
              <a:t>list-style-type: upper-roman; </a:t>
            </a:r>
            <a:r>
              <a:rPr lang="en-US">
                <a:solidFill>
                  <a:schemeClr val="dk1"/>
                </a:solidFill>
              </a:rPr>
              <a:t>// Chữ la mã I, II, III</a:t>
            </a:r>
            <a:endParaRPr/>
          </a:p>
          <a:p>
            <a:pPr marL="457200" lvl="0" indent="-317500" algn="l" rtl="0">
              <a:lnSpc>
                <a:spcPct val="150000"/>
              </a:lnSpc>
              <a:spcBef>
                <a:spcPts val="0"/>
              </a:spcBef>
              <a:spcAft>
                <a:spcPts val="0"/>
              </a:spcAft>
              <a:buSzPts val="1400"/>
              <a:buChar char="●"/>
            </a:pPr>
            <a:r>
              <a:rPr lang="en-US" b="1">
                <a:solidFill>
                  <a:schemeClr val="dk1"/>
                </a:solidFill>
              </a:rPr>
              <a:t>list-style-type: lower-alpha; </a:t>
            </a:r>
            <a:r>
              <a:rPr lang="en-US">
                <a:solidFill>
                  <a:schemeClr val="dk1"/>
                </a:solidFill>
              </a:rPr>
              <a:t>// Chữ cái a, b, c</a:t>
            </a:r>
            <a:endParaRPr/>
          </a:p>
        </p:txBody>
      </p:sp>
      <p:sp>
        <p:nvSpPr>
          <p:cNvPr id="552" name="Google Shape;552;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01. List (Danh sách)</a:t>
            </a:r>
            <a:endParaRPr b="0"/>
          </a:p>
        </p:txBody>
      </p:sp>
      <p:grpSp>
        <p:nvGrpSpPr>
          <p:cNvPr id="553" name="Google Shape;553;p3"/>
          <p:cNvGrpSpPr/>
          <p:nvPr/>
        </p:nvGrpSpPr>
        <p:grpSpPr>
          <a:xfrm rot="10800000">
            <a:off x="3876895" y="4698475"/>
            <a:ext cx="1595919" cy="1662044"/>
            <a:chOff x="4445625" y="1829838"/>
            <a:chExt cx="739125" cy="769750"/>
          </a:xfrm>
        </p:grpSpPr>
        <p:sp>
          <p:nvSpPr>
            <p:cNvPr id="554" name="Google Shape;554;p3"/>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3"/>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3"/>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3"/>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3"/>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3"/>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60" name="Google Shape;560;p3"/>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3"/>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2" name="Google Shape;562;p3"/>
          <p:cNvSpPr txBox="1">
            <a:spLocks noGrp="1"/>
          </p:cNvSpPr>
          <p:nvPr>
            <p:ph type="subTitle" idx="1"/>
          </p:nvPr>
        </p:nvSpPr>
        <p:spPr>
          <a:xfrm>
            <a:off x="839228" y="1394067"/>
            <a:ext cx="6419988"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list-style-type: chỉ định kiểu đánh dấu mục danh sách.</a:t>
            </a:r>
            <a:endParaRPr/>
          </a:p>
        </p:txBody>
      </p:sp>
      <p:sp>
        <p:nvSpPr>
          <p:cNvPr id="563" name="Google Shape;563;p3"/>
          <p:cNvSpPr txBox="1"/>
          <p:nvPr/>
        </p:nvSpPr>
        <p:spPr>
          <a:xfrm>
            <a:off x="839710" y="3767994"/>
            <a:ext cx="7670290" cy="762216"/>
          </a:xfrm>
          <a:prstGeom prst="rect">
            <a:avLst/>
          </a:prstGeom>
          <a:noFill/>
          <a:ln>
            <a:noFill/>
          </a:ln>
        </p:spPr>
        <p:txBody>
          <a:bodyPr spcFirstLastPara="1" wrap="square" lIns="91425" tIns="91425" rIns="91425" bIns="91425" anchor="b" anchorCtr="0">
            <a:noAutofit/>
          </a:bodyPr>
          <a:lstStyle/>
          <a:p>
            <a:pPr marL="0" marR="0" lvl="0" indent="0" algn="l" rtl="0">
              <a:lnSpc>
                <a:spcPct val="115000"/>
              </a:lnSpc>
              <a:spcBef>
                <a:spcPts val="0"/>
              </a:spcBef>
              <a:spcAft>
                <a:spcPts val="1200"/>
              </a:spcAft>
              <a:buClr>
                <a:schemeClr val="lt1"/>
              </a:buClr>
              <a:buSzPts val="1800"/>
              <a:buFont typeface="Barlow Condensed SemiBold"/>
              <a:buNone/>
            </a:pPr>
            <a:r>
              <a:rPr lang="en-US" sz="1800" b="0" i="0" u="none" strike="noStrike" cap="none">
                <a:solidFill>
                  <a:schemeClr val="lt1"/>
                </a:solidFill>
                <a:latin typeface="Barlow Condensed SemiBold"/>
                <a:ea typeface="Barlow Condensed SemiBold"/>
                <a:cs typeface="Barlow Condensed SemiBold"/>
                <a:sym typeface="Barlow Condensed SemiBold"/>
              </a:rPr>
              <a:t>Link nghiên cứu thêm: https://developer.mozilla.org/en-US/docs/Web/CSS/list-style-type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
          <p:cNvSpPr txBox="1">
            <a:spLocks noGrp="1"/>
          </p:cNvSpPr>
          <p:nvPr>
            <p:ph type="subTitle" idx="3"/>
          </p:nvPr>
        </p:nvSpPr>
        <p:spPr>
          <a:xfrm>
            <a:off x="720000" y="1533536"/>
            <a:ext cx="7239012" cy="2417977"/>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dk1"/>
                </a:solidFill>
              </a:rPr>
              <a:t>list-style-position: outside; </a:t>
            </a:r>
            <a:r>
              <a:rPr lang="en-US">
                <a:solidFill>
                  <a:schemeClr val="dk1"/>
                </a:solidFill>
              </a:rPr>
              <a:t>// Các điểm đánh dấu nằm bên ngoài</a:t>
            </a:r>
            <a:endParaRPr>
              <a:solidFill>
                <a:schemeClr val="dk1"/>
              </a:solidFill>
            </a:endParaRPr>
          </a:p>
          <a:p>
            <a:pPr marL="457200" lvl="0" indent="-317500" algn="l" rtl="0">
              <a:lnSpc>
                <a:spcPct val="150000"/>
              </a:lnSpc>
              <a:spcBef>
                <a:spcPts val="0"/>
              </a:spcBef>
              <a:spcAft>
                <a:spcPts val="0"/>
              </a:spcAft>
              <a:buSzPts val="1400"/>
              <a:buChar char="●"/>
            </a:pPr>
            <a:r>
              <a:rPr lang="en-US" b="1">
                <a:solidFill>
                  <a:schemeClr val="dk1"/>
                </a:solidFill>
              </a:rPr>
              <a:t>list-style-position: inside; </a:t>
            </a:r>
            <a:r>
              <a:rPr lang="en-US">
                <a:solidFill>
                  <a:schemeClr val="dk1"/>
                </a:solidFill>
              </a:rPr>
              <a:t>// Các điểm đánh dấu nằm bên trong</a:t>
            </a:r>
            <a:endParaRPr>
              <a:solidFill>
                <a:schemeClr val="dk1"/>
              </a:solidFill>
            </a:endParaRPr>
          </a:p>
          <a:p>
            <a:pPr marL="139700" lvl="0" indent="0" algn="l" rtl="0">
              <a:lnSpc>
                <a:spcPct val="150000"/>
              </a:lnSpc>
              <a:spcBef>
                <a:spcPts val="0"/>
              </a:spcBef>
              <a:spcAft>
                <a:spcPts val="0"/>
              </a:spcAft>
              <a:buSzPts val="1400"/>
              <a:buNone/>
            </a:pPr>
            <a:endParaRPr>
              <a:solidFill>
                <a:schemeClr val="dk1"/>
              </a:solidFill>
            </a:endParaRPr>
          </a:p>
        </p:txBody>
      </p:sp>
      <p:sp>
        <p:nvSpPr>
          <p:cNvPr id="569" name="Google Shape;569;p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01. List (Danh sách)</a:t>
            </a:r>
            <a:endParaRPr b="0"/>
          </a:p>
        </p:txBody>
      </p:sp>
      <p:grpSp>
        <p:nvGrpSpPr>
          <p:cNvPr id="570" name="Google Shape;570;p4"/>
          <p:cNvGrpSpPr/>
          <p:nvPr/>
        </p:nvGrpSpPr>
        <p:grpSpPr>
          <a:xfrm rot="10800000">
            <a:off x="3877544" y="4390168"/>
            <a:ext cx="1595919" cy="1662044"/>
            <a:chOff x="4445625" y="1829838"/>
            <a:chExt cx="739125" cy="769750"/>
          </a:xfrm>
        </p:grpSpPr>
        <p:sp>
          <p:nvSpPr>
            <p:cNvPr id="571" name="Google Shape;571;p4"/>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4"/>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4"/>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4"/>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4"/>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77" name="Google Shape;577;p4"/>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4"/>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9" name="Google Shape;579;p4"/>
          <p:cNvSpPr txBox="1">
            <a:spLocks noGrp="1"/>
          </p:cNvSpPr>
          <p:nvPr>
            <p:ph type="subTitle" idx="1"/>
          </p:nvPr>
        </p:nvSpPr>
        <p:spPr>
          <a:xfrm>
            <a:off x="839228" y="1394067"/>
            <a:ext cx="6419988"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list-style-position: chỉ định vị trí của các điểm đánh dấu mục danh sách.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02. Table (Bảng)</a:t>
            </a:r>
            <a:endParaRPr b="0"/>
          </a:p>
        </p:txBody>
      </p:sp>
      <p:grpSp>
        <p:nvGrpSpPr>
          <p:cNvPr id="585" name="Google Shape;585;p5"/>
          <p:cNvGrpSpPr/>
          <p:nvPr/>
        </p:nvGrpSpPr>
        <p:grpSpPr>
          <a:xfrm rot="10800000">
            <a:off x="3877544" y="4390168"/>
            <a:ext cx="1595919" cy="1662044"/>
            <a:chOff x="4445625" y="1829838"/>
            <a:chExt cx="739125" cy="769750"/>
          </a:xfrm>
        </p:grpSpPr>
        <p:sp>
          <p:nvSpPr>
            <p:cNvPr id="586" name="Google Shape;586;p5"/>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5"/>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5"/>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5"/>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5"/>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5"/>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92" name="Google Shape;592;p5"/>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5"/>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4" name="Google Shape;594;p5"/>
          <p:cNvSpPr txBox="1">
            <a:spLocks noGrp="1"/>
          </p:cNvSpPr>
          <p:nvPr>
            <p:ph type="subTitle" idx="1"/>
          </p:nvPr>
        </p:nvSpPr>
        <p:spPr>
          <a:xfrm>
            <a:off x="839228" y="1394067"/>
            <a:ext cx="6419988"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Code các bảng sau, sử dụng HTML, CSS:</a:t>
            </a:r>
            <a:endParaRPr/>
          </a:p>
        </p:txBody>
      </p:sp>
      <p:pic>
        <p:nvPicPr>
          <p:cNvPr id="595" name="Google Shape;595;p5"/>
          <p:cNvPicPr preferRelativeResize="0"/>
          <p:nvPr/>
        </p:nvPicPr>
        <p:blipFill rotWithShape="1">
          <a:blip r:embed="rId3">
            <a:alphaModFix/>
          </a:blip>
          <a:srcRect/>
          <a:stretch/>
        </p:blipFill>
        <p:spPr>
          <a:xfrm>
            <a:off x="537959" y="2187139"/>
            <a:ext cx="3872544" cy="1431422"/>
          </a:xfrm>
          <a:prstGeom prst="rect">
            <a:avLst/>
          </a:prstGeom>
          <a:noFill/>
          <a:ln>
            <a:noFill/>
          </a:ln>
        </p:spPr>
      </p:pic>
      <p:pic>
        <p:nvPicPr>
          <p:cNvPr id="596" name="Google Shape;596;p5"/>
          <p:cNvPicPr preferRelativeResize="0"/>
          <p:nvPr/>
        </p:nvPicPr>
        <p:blipFill rotWithShape="1">
          <a:blip r:embed="rId4">
            <a:alphaModFix/>
          </a:blip>
          <a:srcRect/>
          <a:stretch/>
        </p:blipFill>
        <p:spPr>
          <a:xfrm>
            <a:off x="4572000" y="2180209"/>
            <a:ext cx="4137416" cy="1506750"/>
          </a:xfrm>
          <a:prstGeom prst="rect">
            <a:avLst/>
          </a:prstGeom>
          <a:noFill/>
          <a:ln>
            <a:noFill/>
          </a:ln>
        </p:spPr>
      </p:pic>
      <p:sp>
        <p:nvSpPr>
          <p:cNvPr id="597" name="Google Shape;597;p5"/>
          <p:cNvSpPr txBox="1"/>
          <p:nvPr/>
        </p:nvSpPr>
        <p:spPr>
          <a:xfrm>
            <a:off x="438316" y="1803867"/>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Ví dụ 1:</a:t>
            </a:r>
            <a:endParaRPr/>
          </a:p>
        </p:txBody>
      </p:sp>
      <p:sp>
        <p:nvSpPr>
          <p:cNvPr id="598" name="Google Shape;598;p5"/>
          <p:cNvSpPr txBox="1"/>
          <p:nvPr/>
        </p:nvSpPr>
        <p:spPr>
          <a:xfrm>
            <a:off x="4472400" y="1816536"/>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Ví dụ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02. Table (Bảng)</a:t>
            </a:r>
            <a:endParaRPr b="0"/>
          </a:p>
        </p:txBody>
      </p:sp>
      <p:grpSp>
        <p:nvGrpSpPr>
          <p:cNvPr id="604" name="Google Shape;604;p6"/>
          <p:cNvGrpSpPr/>
          <p:nvPr/>
        </p:nvGrpSpPr>
        <p:grpSpPr>
          <a:xfrm rot="10800000">
            <a:off x="3877544" y="4390168"/>
            <a:ext cx="1595919" cy="1662044"/>
            <a:chOff x="4445625" y="1829838"/>
            <a:chExt cx="739125" cy="769750"/>
          </a:xfrm>
        </p:grpSpPr>
        <p:sp>
          <p:nvSpPr>
            <p:cNvPr id="605" name="Google Shape;605;p6"/>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6"/>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6"/>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6"/>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6"/>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6"/>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11" name="Google Shape;611;p6"/>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6"/>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3" name="Google Shape;613;p6"/>
          <p:cNvSpPr txBox="1">
            <a:spLocks noGrp="1"/>
          </p:cNvSpPr>
          <p:nvPr>
            <p:ph type="subTitle" idx="1"/>
          </p:nvPr>
        </p:nvSpPr>
        <p:spPr>
          <a:xfrm>
            <a:off x="839228" y="1394067"/>
            <a:ext cx="6419988"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Code các bảng sau, sử dụng HTML, CSS:</a:t>
            </a:r>
            <a:endParaRPr/>
          </a:p>
        </p:txBody>
      </p:sp>
      <p:sp>
        <p:nvSpPr>
          <p:cNvPr id="614" name="Google Shape;614;p6"/>
          <p:cNvSpPr txBox="1"/>
          <p:nvPr/>
        </p:nvSpPr>
        <p:spPr>
          <a:xfrm>
            <a:off x="438316" y="1803867"/>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Ví dụ 3:</a:t>
            </a:r>
            <a:endParaRPr/>
          </a:p>
        </p:txBody>
      </p:sp>
      <p:pic>
        <p:nvPicPr>
          <p:cNvPr id="615" name="Google Shape;615;p6"/>
          <p:cNvPicPr preferRelativeResize="0"/>
          <p:nvPr/>
        </p:nvPicPr>
        <p:blipFill rotWithShape="1">
          <a:blip r:embed="rId3">
            <a:alphaModFix/>
          </a:blip>
          <a:srcRect/>
          <a:stretch/>
        </p:blipFill>
        <p:spPr>
          <a:xfrm>
            <a:off x="498296" y="2127545"/>
            <a:ext cx="8147408" cy="21614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02. Table (Bảng)</a:t>
            </a:r>
            <a:endParaRPr b="0"/>
          </a:p>
        </p:txBody>
      </p:sp>
      <p:grpSp>
        <p:nvGrpSpPr>
          <p:cNvPr id="621" name="Google Shape;621;p7"/>
          <p:cNvGrpSpPr/>
          <p:nvPr/>
        </p:nvGrpSpPr>
        <p:grpSpPr>
          <a:xfrm rot="10800000">
            <a:off x="3877544" y="4390168"/>
            <a:ext cx="1595919" cy="1662044"/>
            <a:chOff x="4445625" y="1829838"/>
            <a:chExt cx="739125" cy="769750"/>
          </a:xfrm>
        </p:grpSpPr>
        <p:sp>
          <p:nvSpPr>
            <p:cNvPr id="622" name="Google Shape;622;p7"/>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7"/>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7"/>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7"/>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7"/>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7"/>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28" name="Google Shape;628;p7"/>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7"/>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0" name="Google Shape;630;p7"/>
          <p:cNvSpPr txBox="1">
            <a:spLocks noGrp="1"/>
          </p:cNvSpPr>
          <p:nvPr>
            <p:ph type="subTitle" idx="1"/>
          </p:nvPr>
        </p:nvSpPr>
        <p:spPr>
          <a:xfrm>
            <a:off x="839228" y="1394067"/>
            <a:ext cx="6419988" cy="409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1200"/>
              </a:spcAft>
              <a:buSzPts val="1800"/>
              <a:buNone/>
            </a:pPr>
            <a:r>
              <a:rPr lang="en-US"/>
              <a:t>Code các bảng sau, sử dụng HTML, CSS:</a:t>
            </a:r>
            <a:endParaRPr/>
          </a:p>
        </p:txBody>
      </p:sp>
      <p:sp>
        <p:nvSpPr>
          <p:cNvPr id="631" name="Google Shape;631;p7"/>
          <p:cNvSpPr txBox="1"/>
          <p:nvPr/>
        </p:nvSpPr>
        <p:spPr>
          <a:xfrm>
            <a:off x="839228" y="1836731"/>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Ví dụ 4:</a:t>
            </a:r>
            <a:endParaRPr/>
          </a:p>
        </p:txBody>
      </p:sp>
      <p:pic>
        <p:nvPicPr>
          <p:cNvPr id="632" name="Google Shape;632;p7"/>
          <p:cNvPicPr preferRelativeResize="0"/>
          <p:nvPr/>
        </p:nvPicPr>
        <p:blipFill rotWithShape="1">
          <a:blip r:embed="rId3">
            <a:alphaModFix/>
          </a:blip>
          <a:srcRect/>
          <a:stretch/>
        </p:blipFill>
        <p:spPr>
          <a:xfrm>
            <a:off x="947731" y="2189916"/>
            <a:ext cx="5859624" cy="22657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03. Display (Hiển thị)</a:t>
            </a:r>
            <a:endParaRPr b="0"/>
          </a:p>
        </p:txBody>
      </p:sp>
      <p:grpSp>
        <p:nvGrpSpPr>
          <p:cNvPr id="638" name="Google Shape;638;p8"/>
          <p:cNvGrpSpPr/>
          <p:nvPr/>
        </p:nvGrpSpPr>
        <p:grpSpPr>
          <a:xfrm rot="10800000">
            <a:off x="3877544" y="4390168"/>
            <a:ext cx="1595919" cy="1662044"/>
            <a:chOff x="4445625" y="1829838"/>
            <a:chExt cx="739125" cy="769750"/>
          </a:xfrm>
        </p:grpSpPr>
        <p:sp>
          <p:nvSpPr>
            <p:cNvPr id="639" name="Google Shape;639;p8"/>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8"/>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8"/>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8"/>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8"/>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8"/>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45" name="Google Shape;645;p8"/>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8"/>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7" name="Google Shape;647;p8"/>
          <p:cNvSpPr txBox="1"/>
          <p:nvPr/>
        </p:nvSpPr>
        <p:spPr>
          <a:xfrm>
            <a:off x="742022" y="1050491"/>
            <a:ext cx="7239012" cy="3520995"/>
          </a:xfrm>
          <a:prstGeom prst="rect">
            <a:avLst/>
          </a:prstGeom>
          <a:noFill/>
          <a:ln>
            <a:noFill/>
          </a:ln>
        </p:spPr>
        <p:txBody>
          <a:bodyPr spcFirstLastPara="1" wrap="square" lIns="91425" tIns="91425" rIns="91425" bIns="91425" anchor="t" anchorCtr="0">
            <a:noAutofit/>
          </a:bodyPr>
          <a:lstStyle/>
          <a:p>
            <a:pPr marL="457200" marR="0" lvl="0" indent="-317500" algn="l" rtl="0">
              <a:lnSpc>
                <a:spcPct val="150000"/>
              </a:lnSpc>
              <a:spcBef>
                <a:spcPts val="0"/>
              </a:spcBef>
              <a:spcAft>
                <a:spcPts val="0"/>
              </a:spcAft>
              <a:buClr>
                <a:schemeClr val="lt1"/>
              </a:buClr>
              <a:buSzPts val="1400"/>
              <a:buFont typeface="Anaheim"/>
              <a:buChar char="●"/>
            </a:pPr>
            <a:r>
              <a:rPr lang="en-US" sz="1400" b="1" i="0" u="none" strike="noStrike" cap="none">
                <a:solidFill>
                  <a:schemeClr val="dk1"/>
                </a:solidFill>
                <a:latin typeface="Barlow"/>
                <a:ea typeface="Barlow"/>
                <a:cs typeface="Barlow"/>
                <a:sym typeface="Barlow"/>
              </a:rPr>
              <a:t>display: inline; </a:t>
            </a:r>
            <a:r>
              <a:rPr lang="en-US" sz="1400" b="0" i="0" u="none" strike="noStrike" cap="none">
                <a:solidFill>
                  <a:schemeClr val="dk1"/>
                </a:solidFill>
                <a:latin typeface="Barlow"/>
                <a:ea typeface="Barlow"/>
                <a:cs typeface="Barlow"/>
                <a:sym typeface="Barlow"/>
              </a:rPr>
              <a:t>(không đặt được chiều rộng và chiều cao, không thêm được margin và padding cho bên trên và bên dưới)</a:t>
            </a:r>
            <a:endParaRPr sz="1400" b="0" i="0" u="none" strike="noStrike" cap="none">
              <a:solidFill>
                <a:schemeClr val="dk1"/>
              </a:solidFill>
              <a:latin typeface="Barlow"/>
              <a:ea typeface="Barlow"/>
              <a:cs typeface="Barlow"/>
              <a:sym typeface="Barlow"/>
            </a:endParaRPr>
          </a:p>
          <a:p>
            <a:pPr marL="457200" marR="0" lvl="0" indent="-317500" algn="l" rtl="0">
              <a:lnSpc>
                <a:spcPct val="150000"/>
              </a:lnSpc>
              <a:spcBef>
                <a:spcPts val="0"/>
              </a:spcBef>
              <a:spcAft>
                <a:spcPts val="0"/>
              </a:spcAft>
              <a:buClr>
                <a:schemeClr val="lt1"/>
              </a:buClr>
              <a:buSzPts val="1400"/>
              <a:buFont typeface="Anaheim"/>
              <a:buChar char="●"/>
            </a:pPr>
            <a:r>
              <a:rPr lang="en-US" sz="1400" b="1" i="0" u="none" strike="noStrike" cap="none">
                <a:solidFill>
                  <a:schemeClr val="dk1"/>
                </a:solidFill>
                <a:latin typeface="Barlow"/>
                <a:ea typeface="Barlow"/>
                <a:cs typeface="Barlow"/>
                <a:sym typeface="Barlow"/>
              </a:rPr>
              <a:t>display: block; </a:t>
            </a:r>
            <a:r>
              <a:rPr lang="en-US" sz="1400" b="0" i="0" u="none" strike="noStrike" cap="none">
                <a:solidFill>
                  <a:schemeClr val="dk1"/>
                </a:solidFill>
                <a:latin typeface="Barlow"/>
                <a:ea typeface="Barlow"/>
                <a:cs typeface="Barlow"/>
                <a:sym typeface="Barlow"/>
              </a:rPr>
              <a:t>(Chiều rộng kéo dài từ trái sang phải, luôn bắt đầu ở một hàng mới. Cho phép đặt chiều rộng và chiều cao, cho phép đặt margin, padding cho bên trên và bên dưới)</a:t>
            </a:r>
            <a:endParaRPr/>
          </a:p>
          <a:p>
            <a:pPr marL="457200" marR="0" lvl="0" indent="-317500" algn="l" rtl="0">
              <a:lnSpc>
                <a:spcPct val="150000"/>
              </a:lnSpc>
              <a:spcBef>
                <a:spcPts val="0"/>
              </a:spcBef>
              <a:spcAft>
                <a:spcPts val="0"/>
              </a:spcAft>
              <a:buClr>
                <a:schemeClr val="lt1"/>
              </a:buClr>
              <a:buSzPts val="1400"/>
              <a:buFont typeface="Anaheim"/>
              <a:buChar char="●"/>
            </a:pPr>
            <a:r>
              <a:rPr lang="en-US" sz="1400" b="1" i="0" u="none" strike="noStrike" cap="none">
                <a:solidFill>
                  <a:schemeClr val="dk1"/>
                </a:solidFill>
                <a:latin typeface="Barlow"/>
                <a:ea typeface="Barlow"/>
                <a:cs typeface="Barlow"/>
                <a:sym typeface="Barlow"/>
              </a:rPr>
              <a:t>display: inline-block; </a:t>
            </a:r>
            <a:r>
              <a:rPr lang="en-US" sz="1400" b="0" i="0" u="none" strike="noStrike" cap="none">
                <a:solidFill>
                  <a:schemeClr val="dk1"/>
                </a:solidFill>
                <a:latin typeface="Barlow"/>
                <a:ea typeface="Barlow"/>
                <a:cs typeface="Barlow"/>
                <a:sym typeface="Barlow"/>
              </a:rPr>
              <a:t>(Chiều rộng mặc định bằng chiều rộng của element, không bắt đầu ở một hàng mới. Cho phép đặt chiều rộng và chiều cao, cho phép đặt margin, padding cho bên trên và bên dưới)</a:t>
            </a:r>
            <a:endParaRPr/>
          </a:p>
          <a:p>
            <a:pPr marL="457200" marR="0" lvl="0" indent="-317500" algn="l" rtl="0">
              <a:lnSpc>
                <a:spcPct val="150000"/>
              </a:lnSpc>
              <a:spcBef>
                <a:spcPts val="0"/>
              </a:spcBef>
              <a:spcAft>
                <a:spcPts val="0"/>
              </a:spcAft>
              <a:buClr>
                <a:schemeClr val="lt1"/>
              </a:buClr>
              <a:buSzPts val="1400"/>
              <a:buFont typeface="Anaheim"/>
              <a:buChar char="●"/>
            </a:pPr>
            <a:r>
              <a:rPr lang="en-US" sz="1400" b="1" i="0" u="none" strike="noStrike" cap="none">
                <a:solidFill>
                  <a:schemeClr val="dk1"/>
                </a:solidFill>
                <a:latin typeface="Barlow"/>
                <a:ea typeface="Barlow"/>
                <a:cs typeface="Barlow"/>
                <a:sym typeface="Barlow"/>
              </a:rPr>
              <a:t>display: none; </a:t>
            </a:r>
            <a:r>
              <a:rPr lang="en-US" sz="1400" b="0" i="0" u="none" strike="noStrike" cap="none">
                <a:solidFill>
                  <a:schemeClr val="dk1"/>
                </a:solidFill>
                <a:latin typeface="Barlow"/>
                <a:ea typeface="Barlow"/>
                <a:cs typeface="Barlow"/>
                <a:sym typeface="Barlow"/>
              </a:rPr>
              <a:t>(Ẩn đi hoàn toàn)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b="0"/>
              <a:t>03. Visibility (Hiển thị)</a:t>
            </a:r>
            <a:endParaRPr b="0"/>
          </a:p>
        </p:txBody>
      </p:sp>
      <p:grpSp>
        <p:nvGrpSpPr>
          <p:cNvPr id="653" name="Google Shape;653;p9"/>
          <p:cNvGrpSpPr/>
          <p:nvPr/>
        </p:nvGrpSpPr>
        <p:grpSpPr>
          <a:xfrm rot="10800000">
            <a:off x="3877544" y="4390168"/>
            <a:ext cx="1595919" cy="1662044"/>
            <a:chOff x="4445625" y="1829838"/>
            <a:chExt cx="739125" cy="769750"/>
          </a:xfrm>
        </p:grpSpPr>
        <p:sp>
          <p:nvSpPr>
            <p:cNvPr id="654" name="Google Shape;654;p9"/>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9"/>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9"/>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9"/>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9"/>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9"/>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60" name="Google Shape;660;p9"/>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9"/>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2" name="Google Shape;662;p9"/>
          <p:cNvSpPr txBox="1"/>
          <p:nvPr/>
        </p:nvSpPr>
        <p:spPr>
          <a:xfrm>
            <a:off x="742022" y="1050491"/>
            <a:ext cx="7239012" cy="2417977"/>
          </a:xfrm>
          <a:prstGeom prst="rect">
            <a:avLst/>
          </a:prstGeom>
          <a:noFill/>
          <a:ln>
            <a:noFill/>
          </a:ln>
        </p:spPr>
        <p:txBody>
          <a:bodyPr spcFirstLastPara="1" wrap="square" lIns="91425" tIns="91425" rIns="91425" bIns="91425" anchor="t" anchorCtr="0">
            <a:noAutofit/>
          </a:bodyPr>
          <a:lstStyle/>
          <a:p>
            <a:pPr marL="457200" marR="0" lvl="0" indent="-317500" algn="l" rtl="0">
              <a:lnSpc>
                <a:spcPct val="150000"/>
              </a:lnSpc>
              <a:spcBef>
                <a:spcPts val="0"/>
              </a:spcBef>
              <a:spcAft>
                <a:spcPts val="0"/>
              </a:spcAft>
              <a:buClr>
                <a:schemeClr val="lt1"/>
              </a:buClr>
              <a:buSzPts val="1400"/>
              <a:buFont typeface="Anaheim"/>
              <a:buChar char="●"/>
            </a:pPr>
            <a:r>
              <a:rPr lang="en-US" sz="1400" b="1" i="0" u="none" strike="noStrike" cap="none">
                <a:solidFill>
                  <a:schemeClr val="dk1"/>
                </a:solidFill>
                <a:latin typeface="Barlow"/>
                <a:ea typeface="Barlow"/>
                <a:cs typeface="Barlow"/>
                <a:sym typeface="Barlow"/>
              </a:rPr>
              <a:t>visibility: hidden; </a:t>
            </a:r>
            <a:r>
              <a:rPr lang="en-US" sz="1400" b="0" i="0" u="none" strike="noStrike" cap="none">
                <a:solidFill>
                  <a:schemeClr val="dk1"/>
                </a:solidFill>
                <a:latin typeface="Barlow"/>
                <a:ea typeface="Barlow"/>
                <a:cs typeface="Barlow"/>
                <a:sym typeface="Barlow"/>
              </a:rPr>
              <a:t>// Ẩn nhưng vẫn chiếm một khoảng trống</a:t>
            </a:r>
            <a:endParaRPr/>
          </a:p>
          <a:p>
            <a:pPr marL="457200" marR="0" lvl="0" indent="-317500" algn="l" rtl="0">
              <a:lnSpc>
                <a:spcPct val="150000"/>
              </a:lnSpc>
              <a:spcBef>
                <a:spcPts val="0"/>
              </a:spcBef>
              <a:spcAft>
                <a:spcPts val="0"/>
              </a:spcAft>
              <a:buClr>
                <a:schemeClr val="lt1"/>
              </a:buClr>
              <a:buSzPts val="1400"/>
              <a:buFont typeface="Anaheim"/>
              <a:buChar char="●"/>
            </a:pPr>
            <a:r>
              <a:rPr lang="en-US" sz="1400" b="1" i="0" u="none" strike="noStrike" cap="none">
                <a:solidFill>
                  <a:schemeClr val="dk1"/>
                </a:solidFill>
                <a:latin typeface="Barlow"/>
                <a:ea typeface="Barlow"/>
                <a:cs typeface="Barlow"/>
                <a:sym typeface="Barlow"/>
              </a:rPr>
              <a:t>visibility: visible; </a:t>
            </a:r>
            <a:r>
              <a:rPr lang="en-US" sz="1400" b="0" i="0" u="none" strike="noStrike" cap="none">
                <a:solidFill>
                  <a:schemeClr val="dk1"/>
                </a:solidFill>
                <a:latin typeface="Barlow"/>
                <a:ea typeface="Barlow"/>
                <a:cs typeface="Barlow"/>
                <a:sym typeface="Barlow"/>
              </a:rPr>
              <a:t>// Hiển thị. mặc định.</a:t>
            </a:r>
            <a:endParaRPr/>
          </a:p>
        </p:txBody>
      </p:sp>
    </p:spTree>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1690</Words>
  <Application>Microsoft Office PowerPoint</Application>
  <PresentationFormat>On-screen Show (16:9)</PresentationFormat>
  <Paragraphs>135</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Anaheim</vt:lpstr>
      <vt:lpstr>Barlow</vt:lpstr>
      <vt:lpstr>Barlow Condensed SemiBold</vt:lpstr>
      <vt:lpstr>Arial</vt:lpstr>
      <vt:lpstr>Barlow Condensed</vt:lpstr>
      <vt:lpstr>Software Developer Engineer Job Description by Slidesgo</vt:lpstr>
      <vt:lpstr>KHÓA HỌC FRONT-END  Bài 05: Học CSS, CSS3 cơ bản (Tiết 2)</vt:lpstr>
      <vt:lpstr>Nội dung</vt:lpstr>
      <vt:lpstr>01. List (Danh sách)</vt:lpstr>
      <vt:lpstr>01. List (Danh sách)</vt:lpstr>
      <vt:lpstr>02. Table (Bảng)</vt:lpstr>
      <vt:lpstr>02. Table (Bảng)</vt:lpstr>
      <vt:lpstr>02. Table (Bảng)</vt:lpstr>
      <vt:lpstr>03. Display (Hiển thị)</vt:lpstr>
      <vt:lpstr>03. Visibility (Hiển thị)</vt:lpstr>
      <vt:lpstr>04. Position (Vị trí)</vt:lpstr>
      <vt:lpstr>04. Position (Vị trí)</vt:lpstr>
      <vt:lpstr>05. Z-index</vt:lpstr>
      <vt:lpstr>06. Overflow (Tràn ra)</vt:lpstr>
      <vt:lpstr>06. Overflow (Tràn ra)</vt:lpstr>
      <vt:lpstr>07. Combinator selectors (Bộ chọn tổ hợp)</vt:lpstr>
      <vt:lpstr>07. Combinator selectors (Bộ chọn tổ hợp)</vt:lpstr>
      <vt:lpstr>07. Combinator selectors (Bộ chọn tổ hợp)</vt:lpstr>
      <vt:lpstr>07. Combinator selectors (Bộ chọn tổ hợp)</vt:lpstr>
      <vt:lpstr>08. Pseudo-class selectors (Bộ chọn lớp giả)</vt:lpstr>
      <vt:lpstr>08. Pseudo-class selectors (Bộ chọn lớp giả)</vt:lpstr>
      <vt:lpstr>09. Pseudo-elements selectors (Bộ chọn phần tử giả)</vt:lpstr>
      <vt:lpstr>09. Pseudo-elements selectors (Bộ chọn phần tử giả)</vt:lpstr>
      <vt:lpstr>10. Opacity (Độ mờ)</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Vu Luong</dc:creator>
  <cp:lastModifiedBy>Vu Luong</cp:lastModifiedBy>
  <cp:revision>1</cp:revision>
  <dcterms:modified xsi:type="dcterms:W3CDTF">2025-01-28T09:30:52Z</dcterms:modified>
</cp:coreProperties>
</file>