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Barlow Condensed SemiBold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  <p:embeddedFont>
      <p:font typeface="Barlow Condensed"/>
      <p:regular r:id="rId29"/>
      <p:bold r:id="rId30"/>
      <p:italic r:id="rId31"/>
      <p:boldItalic r:id="rId32"/>
    </p:embeddedFont>
    <p:embeddedFont>
      <p:font typeface="Barlow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HkvjJ2kq9vAlM1XHSG25lorN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BarlowCondensedSemiBold-bold.fntdata"/><Relationship Id="rId21" Type="http://schemas.openxmlformats.org/officeDocument/2006/relationships/font" Target="fonts/BarlowCondensedSemiBold-regular.fntdata"/><Relationship Id="rId24" Type="http://schemas.openxmlformats.org/officeDocument/2006/relationships/font" Target="fonts/BarlowCondensedSemiBold-boldItalic.fntdata"/><Relationship Id="rId23" Type="http://schemas.openxmlformats.org/officeDocument/2006/relationships/font" Target="fonts/BarlowCondensed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BarlowCondensed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Condensed-italic.fntdata"/><Relationship Id="rId30" Type="http://schemas.openxmlformats.org/officeDocument/2006/relationships/font" Target="fonts/BarlowCondensed-bold.fntdata"/><Relationship Id="rId11" Type="http://schemas.openxmlformats.org/officeDocument/2006/relationships/slide" Target="slides/slide7.xml"/><Relationship Id="rId33" Type="http://schemas.openxmlformats.org/officeDocument/2006/relationships/font" Target="fonts/Barlow-regular.fntdata"/><Relationship Id="rId10" Type="http://schemas.openxmlformats.org/officeDocument/2006/relationships/slide" Target="slides/slide6.xml"/><Relationship Id="rId32" Type="http://schemas.openxmlformats.org/officeDocument/2006/relationships/font" Target="fonts/BarlowCondensed-boldItalic.fntdata"/><Relationship Id="rId13" Type="http://schemas.openxmlformats.org/officeDocument/2006/relationships/slide" Target="slides/slide9.xml"/><Relationship Id="rId35" Type="http://schemas.openxmlformats.org/officeDocument/2006/relationships/font" Target="fonts/Barlow-italic.fntdata"/><Relationship Id="rId12" Type="http://schemas.openxmlformats.org/officeDocument/2006/relationships/slide" Target="slides/slide8.xml"/><Relationship Id="rId34" Type="http://schemas.openxmlformats.org/officeDocument/2006/relationships/font" Target="fonts/Barlow-bold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Barlow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0" name="Google Shape;6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7" name="Google Shape;6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4" name="Google Shape;6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1" name="Google Shape;6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6" name="Google Shape;5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/>
          <p:nvPr/>
        </p:nvSpPr>
        <p:spPr>
          <a:xfrm rot="10800000">
            <a:off x="-1845025" y="-739063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6640750" y="3098662"/>
            <a:ext cx="4319041" cy="2721707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8"/>
          <p:cNvGrpSpPr/>
          <p:nvPr/>
        </p:nvGrpSpPr>
        <p:grpSpPr>
          <a:xfrm rot="-7199942">
            <a:off x="1013094" y="4239091"/>
            <a:ext cx="1492189" cy="1554017"/>
            <a:chOff x="4445625" y="1829838"/>
            <a:chExt cx="739125" cy="769750"/>
          </a:xfrm>
        </p:grpSpPr>
        <p:sp>
          <p:nvSpPr>
            <p:cNvPr id="12" name="Google Shape;12;p18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8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8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8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8"/>
          <p:cNvSpPr/>
          <p:nvPr/>
        </p:nvSpPr>
        <p:spPr>
          <a:xfrm rot="435267">
            <a:off x="6817947" y="-474140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" name="Google Shape;21;p18"/>
          <p:cNvGrpSpPr/>
          <p:nvPr/>
        </p:nvGrpSpPr>
        <p:grpSpPr>
          <a:xfrm>
            <a:off x="8250213" y="4120884"/>
            <a:ext cx="361129" cy="3106418"/>
            <a:chOff x="6317900" y="1197313"/>
            <a:chExt cx="180700" cy="1554375"/>
          </a:xfrm>
        </p:grpSpPr>
        <p:sp>
          <p:nvSpPr>
            <p:cNvPr id="22" name="Google Shape;22;p1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1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8"/>
          <p:cNvSpPr/>
          <p:nvPr/>
        </p:nvSpPr>
        <p:spPr>
          <a:xfrm rot="5400000">
            <a:off x="8716600" y="1537250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Google Shape;29;p18"/>
          <p:cNvCxnSpPr/>
          <p:nvPr/>
        </p:nvCxnSpPr>
        <p:spPr>
          <a:xfrm flipH="1" rot="436104">
            <a:off x="7342476" y="-138003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18"/>
          <p:cNvCxnSpPr/>
          <p:nvPr/>
        </p:nvCxnSpPr>
        <p:spPr>
          <a:xfrm flipH="1" rot="436104">
            <a:off x="7694851" y="-273622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8"/>
          <p:cNvSpPr/>
          <p:nvPr/>
        </p:nvSpPr>
        <p:spPr>
          <a:xfrm>
            <a:off x="8763750" y="-180350"/>
            <a:ext cx="1215300" cy="1215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8"/>
          <p:cNvSpPr/>
          <p:nvPr/>
        </p:nvSpPr>
        <p:spPr>
          <a:xfrm>
            <a:off x="8632950" y="-311150"/>
            <a:ext cx="1476900" cy="1476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8"/>
          <p:cNvGrpSpPr/>
          <p:nvPr/>
        </p:nvGrpSpPr>
        <p:grpSpPr>
          <a:xfrm>
            <a:off x="265900" y="3852516"/>
            <a:ext cx="194400" cy="112209"/>
            <a:chOff x="265900" y="3852516"/>
            <a:chExt cx="194400" cy="112209"/>
          </a:xfrm>
        </p:grpSpPr>
        <p:sp>
          <p:nvSpPr>
            <p:cNvPr id="34" name="Google Shape;34;p1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8"/>
          <p:cNvSpPr txBox="1"/>
          <p:nvPr>
            <p:ph type="ctrTitle"/>
          </p:nvPr>
        </p:nvSpPr>
        <p:spPr>
          <a:xfrm>
            <a:off x="609600" y="1603974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37" name="Google Shape;37;p18"/>
          <p:cNvSpPr txBox="1"/>
          <p:nvPr>
            <p:ph idx="1" type="subTitle"/>
          </p:nvPr>
        </p:nvSpPr>
        <p:spPr>
          <a:xfrm>
            <a:off x="2125800" y="3428332"/>
            <a:ext cx="4892400" cy="46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/>
          <p:nvPr/>
        </p:nvSpPr>
        <p:spPr>
          <a:xfrm rot="-1799972">
            <a:off x="-2090395" y="-155613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7"/>
          <p:cNvSpPr/>
          <p:nvPr/>
        </p:nvSpPr>
        <p:spPr>
          <a:xfrm rot="9000028">
            <a:off x="7870761" y="2012568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27"/>
          <p:cNvGrpSpPr/>
          <p:nvPr/>
        </p:nvGrpSpPr>
        <p:grpSpPr>
          <a:xfrm>
            <a:off x="247775" y="4241825"/>
            <a:ext cx="315575" cy="366750"/>
            <a:chOff x="8558925" y="4522650"/>
            <a:chExt cx="315575" cy="366750"/>
          </a:xfrm>
        </p:grpSpPr>
        <p:grpSp>
          <p:nvGrpSpPr>
            <p:cNvPr id="412" name="Google Shape;412;p27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13" name="Google Shape;413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p27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16" name="Google Shape;416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8" name="Google Shape;418;p27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19" name="Google Shape;419;p27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27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21" name="Google Shape;421;p27"/>
          <p:cNvGrpSpPr/>
          <p:nvPr/>
        </p:nvGrpSpPr>
        <p:grpSpPr>
          <a:xfrm flipH="1">
            <a:off x="8729625" y="951866"/>
            <a:ext cx="194400" cy="112209"/>
            <a:chOff x="265900" y="3852516"/>
            <a:chExt cx="194400" cy="112209"/>
          </a:xfrm>
        </p:grpSpPr>
        <p:sp>
          <p:nvSpPr>
            <p:cNvPr id="422" name="Google Shape;422;p27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7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4" name="Google Shape;424;p27"/>
          <p:cNvGrpSpPr/>
          <p:nvPr/>
        </p:nvGrpSpPr>
        <p:grpSpPr>
          <a:xfrm>
            <a:off x="-763675" y="-500525"/>
            <a:ext cx="1476900" cy="1476900"/>
            <a:chOff x="8632950" y="-311150"/>
            <a:chExt cx="1476900" cy="1476900"/>
          </a:xfrm>
        </p:grpSpPr>
        <p:sp>
          <p:nvSpPr>
            <p:cNvPr id="425" name="Google Shape;425;p2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7" name="Google Shape;427;p27"/>
          <p:cNvGrpSpPr/>
          <p:nvPr/>
        </p:nvGrpSpPr>
        <p:grpSpPr>
          <a:xfrm>
            <a:off x="8430775" y="4167100"/>
            <a:ext cx="1476900" cy="1476900"/>
            <a:chOff x="8632950" y="-311150"/>
            <a:chExt cx="1476900" cy="1476900"/>
          </a:xfrm>
        </p:grpSpPr>
        <p:sp>
          <p:nvSpPr>
            <p:cNvPr id="428" name="Google Shape;428;p27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0" name="Google Shape;430;p27"/>
          <p:cNvGrpSpPr/>
          <p:nvPr/>
        </p:nvGrpSpPr>
        <p:grpSpPr>
          <a:xfrm>
            <a:off x="3529283" y="4464921"/>
            <a:ext cx="1540760" cy="1387652"/>
            <a:chOff x="3632834" y="4464921"/>
            <a:chExt cx="1540760" cy="1387652"/>
          </a:xfrm>
        </p:grpSpPr>
        <p:sp>
          <p:nvSpPr>
            <p:cNvPr id="431" name="Google Shape;431;p27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2" name="Google Shape;432;p27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8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28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437" name="Google Shape;437;p28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8" name="Google Shape;438;p28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39" name="Google Shape;439;p28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440" name="Google Shape;440;p28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1" name="Google Shape;441;p28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42" name="Google Shape;442;p28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443" name="Google Shape;443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9" name="Google Shape;449;p28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450" name="Google Shape;450;p28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28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28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28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457" name="Google Shape;457;p28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458" name="Google Shape;458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0" name="Google Shape;460;p28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461" name="Google Shape;461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3" name="Google Shape;463;p28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464" name="Google Shape;464;p28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8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66" name="Google Shape;466;p28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467" name="Google Shape;467;p28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/>
          <p:nvPr>
            <p:ph idx="1" type="subTitle"/>
          </p:nvPr>
        </p:nvSpPr>
        <p:spPr>
          <a:xfrm>
            <a:off x="164827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0" name="Google Shape;40;p19"/>
          <p:cNvSpPr txBox="1"/>
          <p:nvPr>
            <p:ph idx="2" type="subTitle"/>
          </p:nvPr>
        </p:nvSpPr>
        <p:spPr>
          <a:xfrm>
            <a:off x="5520925" y="1206225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1" name="Google Shape;41;p19"/>
          <p:cNvSpPr txBox="1"/>
          <p:nvPr>
            <p:ph idx="3" type="subTitle"/>
          </p:nvPr>
        </p:nvSpPr>
        <p:spPr>
          <a:xfrm>
            <a:off x="164827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4" type="subTitle"/>
          </p:nvPr>
        </p:nvSpPr>
        <p:spPr>
          <a:xfrm>
            <a:off x="5520925" y="2300938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3" name="Google Shape;43;p19"/>
          <p:cNvSpPr txBox="1"/>
          <p:nvPr>
            <p:ph idx="5" type="subTitle"/>
          </p:nvPr>
        </p:nvSpPr>
        <p:spPr>
          <a:xfrm>
            <a:off x="164827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6" type="subTitle"/>
          </p:nvPr>
        </p:nvSpPr>
        <p:spPr>
          <a:xfrm>
            <a:off x="5520925" y="3429713"/>
            <a:ext cx="2907900" cy="39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 Condensed SemiBold"/>
              <a:buNone/>
              <a:defRPr sz="18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7" type="subTitle"/>
          </p:nvPr>
        </p:nvSpPr>
        <p:spPr>
          <a:xfrm>
            <a:off x="164827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8" type="subTitle"/>
          </p:nvPr>
        </p:nvSpPr>
        <p:spPr>
          <a:xfrm>
            <a:off x="5520925" y="1503027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9"/>
          <p:cNvSpPr txBox="1"/>
          <p:nvPr>
            <p:ph idx="9" type="subTitle"/>
          </p:nvPr>
        </p:nvSpPr>
        <p:spPr>
          <a:xfrm>
            <a:off x="164827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" name="Google Shape;49;p19"/>
          <p:cNvSpPr txBox="1"/>
          <p:nvPr>
            <p:ph idx="13" type="subTitle"/>
          </p:nvPr>
        </p:nvSpPr>
        <p:spPr>
          <a:xfrm>
            <a:off x="5520925" y="2646526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4" type="subTitle"/>
          </p:nvPr>
        </p:nvSpPr>
        <p:spPr>
          <a:xfrm>
            <a:off x="164827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5" type="subTitle"/>
          </p:nvPr>
        </p:nvSpPr>
        <p:spPr>
          <a:xfrm>
            <a:off x="5520925" y="3790025"/>
            <a:ext cx="29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9"/>
          <p:cNvSpPr/>
          <p:nvPr/>
        </p:nvSpPr>
        <p:spPr>
          <a:xfrm rot="10800000">
            <a:off x="-1426853" y="-1062630"/>
            <a:ext cx="3177828" cy="200255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19"/>
          <p:cNvGrpSpPr/>
          <p:nvPr/>
        </p:nvGrpSpPr>
        <p:grpSpPr>
          <a:xfrm>
            <a:off x="3833550" y="4634650"/>
            <a:ext cx="1476900" cy="1476900"/>
            <a:chOff x="-802775" y="4608575"/>
            <a:chExt cx="1476900" cy="1476900"/>
          </a:xfrm>
        </p:grpSpPr>
        <p:sp>
          <p:nvSpPr>
            <p:cNvPr id="54" name="Google Shape;54;p19"/>
            <p:cNvSpPr/>
            <p:nvPr/>
          </p:nvSpPr>
          <p:spPr>
            <a:xfrm>
              <a:off x="-671975" y="4739375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-802775" y="4608575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9"/>
          <p:cNvSpPr/>
          <p:nvPr/>
        </p:nvSpPr>
        <p:spPr>
          <a:xfrm rot="-1297775">
            <a:off x="7887277" y="-719144"/>
            <a:ext cx="2209823" cy="1811858"/>
          </a:xfrm>
          <a:custGeom>
            <a:rect b="b" l="l" r="r" t="t"/>
            <a:pathLst>
              <a:path extrusionOk="0" h="16167" w="19718">
                <a:moveTo>
                  <a:pt x="1357" y="1"/>
                </a:moveTo>
                <a:cubicBezTo>
                  <a:pt x="1216" y="1"/>
                  <a:pt x="1067" y="31"/>
                  <a:pt x="905" y="105"/>
                </a:cubicBezTo>
                <a:cubicBezTo>
                  <a:pt x="298" y="391"/>
                  <a:pt x="0" y="1236"/>
                  <a:pt x="0" y="1867"/>
                </a:cubicBezTo>
                <a:cubicBezTo>
                  <a:pt x="12" y="3082"/>
                  <a:pt x="691" y="4236"/>
                  <a:pt x="1608" y="5022"/>
                </a:cubicBezTo>
                <a:cubicBezTo>
                  <a:pt x="2548" y="5808"/>
                  <a:pt x="3703" y="6272"/>
                  <a:pt x="4894" y="6558"/>
                </a:cubicBezTo>
                <a:cubicBezTo>
                  <a:pt x="5549" y="6713"/>
                  <a:pt x="6239" y="6820"/>
                  <a:pt x="6847" y="7130"/>
                </a:cubicBezTo>
                <a:cubicBezTo>
                  <a:pt x="7454" y="7427"/>
                  <a:pt x="7990" y="7999"/>
                  <a:pt x="8037" y="8677"/>
                </a:cubicBezTo>
                <a:cubicBezTo>
                  <a:pt x="8097" y="9392"/>
                  <a:pt x="7632" y="10023"/>
                  <a:pt x="7216" y="10606"/>
                </a:cubicBezTo>
                <a:cubicBezTo>
                  <a:pt x="6442" y="11654"/>
                  <a:pt x="5715" y="12952"/>
                  <a:pt x="6108" y="14202"/>
                </a:cubicBezTo>
                <a:cubicBezTo>
                  <a:pt x="6418" y="15154"/>
                  <a:pt x="7335" y="15821"/>
                  <a:pt x="8323" y="16047"/>
                </a:cubicBezTo>
                <a:cubicBezTo>
                  <a:pt x="8686" y="16132"/>
                  <a:pt x="9058" y="16166"/>
                  <a:pt x="9431" y="16166"/>
                </a:cubicBezTo>
                <a:cubicBezTo>
                  <a:pt x="10062" y="16166"/>
                  <a:pt x="10698" y="16067"/>
                  <a:pt x="11311" y="15940"/>
                </a:cubicBezTo>
                <a:cubicBezTo>
                  <a:pt x="12621" y="15690"/>
                  <a:pt x="14062" y="15202"/>
                  <a:pt x="14598" y="13976"/>
                </a:cubicBezTo>
                <a:cubicBezTo>
                  <a:pt x="14883" y="13321"/>
                  <a:pt x="14836" y="12595"/>
                  <a:pt x="15074" y="11928"/>
                </a:cubicBezTo>
                <a:cubicBezTo>
                  <a:pt x="15526" y="10630"/>
                  <a:pt x="16860" y="9904"/>
                  <a:pt x="17800" y="8904"/>
                </a:cubicBezTo>
                <a:cubicBezTo>
                  <a:pt x="19158" y="7487"/>
                  <a:pt x="19717" y="5368"/>
                  <a:pt x="19277" y="3463"/>
                </a:cubicBezTo>
                <a:cubicBezTo>
                  <a:pt x="19110" y="2772"/>
                  <a:pt x="18812" y="2105"/>
                  <a:pt x="18312" y="1617"/>
                </a:cubicBezTo>
                <a:cubicBezTo>
                  <a:pt x="17848" y="1165"/>
                  <a:pt x="17241" y="903"/>
                  <a:pt x="16622" y="688"/>
                </a:cubicBezTo>
                <a:cubicBezTo>
                  <a:pt x="15563" y="336"/>
                  <a:pt x="14440" y="156"/>
                  <a:pt x="13314" y="156"/>
                </a:cubicBezTo>
                <a:cubicBezTo>
                  <a:pt x="12768" y="156"/>
                  <a:pt x="12221" y="198"/>
                  <a:pt x="11681" y="284"/>
                </a:cubicBezTo>
                <a:cubicBezTo>
                  <a:pt x="10168" y="522"/>
                  <a:pt x="8728" y="1105"/>
                  <a:pt x="7192" y="1272"/>
                </a:cubicBezTo>
                <a:cubicBezTo>
                  <a:pt x="6900" y="1303"/>
                  <a:pt x="6608" y="1319"/>
                  <a:pt x="6316" y="1319"/>
                </a:cubicBezTo>
                <a:cubicBezTo>
                  <a:pt x="5057" y="1319"/>
                  <a:pt x="3805" y="1034"/>
                  <a:pt x="2656" y="522"/>
                </a:cubicBezTo>
                <a:cubicBezTo>
                  <a:pt x="2184" y="313"/>
                  <a:pt x="1809" y="1"/>
                  <a:pt x="1357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" name="Google Shape;57;p19"/>
          <p:cNvGrpSpPr/>
          <p:nvPr/>
        </p:nvGrpSpPr>
        <p:grpSpPr>
          <a:xfrm>
            <a:off x="296900" y="356125"/>
            <a:ext cx="315575" cy="366750"/>
            <a:chOff x="8558925" y="4522650"/>
            <a:chExt cx="315575" cy="366750"/>
          </a:xfrm>
        </p:grpSpPr>
        <p:grpSp>
          <p:nvGrpSpPr>
            <p:cNvPr id="58" name="Google Shape;58;p19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59" name="Google Shape;59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9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62" name="Google Shape;62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9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65" name="Google Shape;65;p19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9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7" name="Google Shape;67;p19"/>
          <p:cNvGrpSpPr/>
          <p:nvPr/>
        </p:nvGrpSpPr>
        <p:grpSpPr>
          <a:xfrm flipH="1" rot="10800000">
            <a:off x="232050" y="2876766"/>
            <a:ext cx="194400" cy="112209"/>
            <a:chOff x="265900" y="3852516"/>
            <a:chExt cx="194400" cy="112209"/>
          </a:xfrm>
        </p:grpSpPr>
        <p:sp>
          <p:nvSpPr>
            <p:cNvPr id="68" name="Google Shape;68;p19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19"/>
          <p:cNvSpPr/>
          <p:nvPr/>
        </p:nvSpPr>
        <p:spPr>
          <a:xfrm rot="5400000">
            <a:off x="8780425" y="2523138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 rot="435267">
            <a:off x="8214271" y="42142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9"/>
          <p:cNvCxnSpPr/>
          <p:nvPr/>
        </p:nvCxnSpPr>
        <p:spPr>
          <a:xfrm flipH="1" rot="436104">
            <a:off x="8926501" y="43612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3" name="Google Shape;73;p19"/>
          <p:cNvGrpSpPr/>
          <p:nvPr/>
        </p:nvGrpSpPr>
        <p:grpSpPr>
          <a:xfrm flipH="1">
            <a:off x="8617149" y="344931"/>
            <a:ext cx="438754" cy="772904"/>
            <a:chOff x="4950175" y="2998438"/>
            <a:chExt cx="88725" cy="156300"/>
          </a:xfrm>
        </p:grpSpPr>
        <p:sp>
          <p:nvSpPr>
            <p:cNvPr id="74" name="Google Shape;74;p19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19"/>
          <p:cNvGrpSpPr/>
          <p:nvPr/>
        </p:nvGrpSpPr>
        <p:grpSpPr>
          <a:xfrm>
            <a:off x="-671216" y="4477896"/>
            <a:ext cx="1391222" cy="1387652"/>
            <a:chOff x="4010510" y="4522646"/>
            <a:chExt cx="1391222" cy="1387652"/>
          </a:xfrm>
        </p:grpSpPr>
        <p:sp>
          <p:nvSpPr>
            <p:cNvPr id="111" name="Google Shape;111;p19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" name="Google Shape;112;p19"/>
            <p:cNvCxnSpPr/>
            <p:nvPr/>
          </p:nvCxnSpPr>
          <p:spPr>
            <a:xfrm flipH="1" rot="436104">
              <a:off x="4223501" y="46956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7393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2" type="subTitle"/>
          </p:nvPr>
        </p:nvSpPr>
        <p:spPr>
          <a:xfrm>
            <a:off x="4901700" y="1483850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3" type="subTitle"/>
          </p:nvPr>
        </p:nvSpPr>
        <p:spPr>
          <a:xfrm>
            <a:off x="7200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idx="4" type="subTitle"/>
          </p:nvPr>
        </p:nvSpPr>
        <p:spPr>
          <a:xfrm>
            <a:off x="4901700" y="1879963"/>
            <a:ext cx="35223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 rot="9900003">
            <a:off x="-1712038" y="-1039067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/>
          <p:nvPr/>
        </p:nvSpPr>
        <p:spPr>
          <a:xfrm rot="5400000">
            <a:off x="7353835" y="-149229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0"/>
          <p:cNvGrpSpPr/>
          <p:nvPr/>
        </p:nvGrpSpPr>
        <p:grpSpPr>
          <a:xfrm>
            <a:off x="-827467" y="4151471"/>
            <a:ext cx="1540760" cy="1387652"/>
            <a:chOff x="3632834" y="4464921"/>
            <a:chExt cx="1540760" cy="1387652"/>
          </a:xfrm>
        </p:grpSpPr>
        <p:sp>
          <p:nvSpPr>
            <p:cNvPr id="122" name="Google Shape;122;p20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" name="Google Shape;123;p20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" name="Google Shape;124;p20"/>
          <p:cNvGrpSpPr/>
          <p:nvPr/>
        </p:nvGrpSpPr>
        <p:grpSpPr>
          <a:xfrm>
            <a:off x="7893908" y="4151471"/>
            <a:ext cx="1540760" cy="1387652"/>
            <a:chOff x="3632834" y="4464921"/>
            <a:chExt cx="1540760" cy="1387652"/>
          </a:xfrm>
        </p:grpSpPr>
        <p:sp>
          <p:nvSpPr>
            <p:cNvPr id="125" name="Google Shape;125;p20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6" name="Google Shape;126;p20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p20"/>
          <p:cNvGrpSpPr/>
          <p:nvPr/>
        </p:nvGrpSpPr>
        <p:grpSpPr>
          <a:xfrm flipH="1" rot="10800000">
            <a:off x="8625038" y="-1089991"/>
            <a:ext cx="361129" cy="3106418"/>
            <a:chOff x="6317900" y="1197313"/>
            <a:chExt cx="180700" cy="1554375"/>
          </a:xfrm>
        </p:grpSpPr>
        <p:sp>
          <p:nvSpPr>
            <p:cNvPr id="128" name="Google Shape;128;p2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 rot="10800000">
            <a:off x="157813" y="-1894141"/>
            <a:ext cx="361129" cy="3106418"/>
            <a:chOff x="6317900" y="1197313"/>
            <a:chExt cx="180700" cy="1554375"/>
          </a:xfrm>
        </p:grpSpPr>
        <p:sp>
          <p:nvSpPr>
            <p:cNvPr id="135" name="Google Shape;135;p20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 rot="-5400000">
            <a:off x="8647825" y="2989950"/>
            <a:ext cx="315575" cy="366750"/>
            <a:chOff x="8558925" y="4522650"/>
            <a:chExt cx="315575" cy="366750"/>
          </a:xfrm>
        </p:grpSpPr>
        <p:grpSp>
          <p:nvGrpSpPr>
            <p:cNvPr id="142" name="Google Shape;142;p20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43" name="Google Shape;143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5" name="Google Shape;145;p20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46" name="Google Shape;146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0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49" name="Google Shape;149;p20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0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51" name="Google Shape;151;p20"/>
          <p:cNvGrpSpPr/>
          <p:nvPr/>
        </p:nvGrpSpPr>
        <p:grpSpPr>
          <a:xfrm flipH="1" rot="10800000">
            <a:off x="208200" y="3117216"/>
            <a:ext cx="194400" cy="112209"/>
            <a:chOff x="265900" y="3852516"/>
            <a:chExt cx="194400" cy="112209"/>
          </a:xfrm>
        </p:grpSpPr>
        <p:sp>
          <p:nvSpPr>
            <p:cNvPr id="152" name="Google Shape;152;p20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0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1640000" y="2554200"/>
            <a:ext cx="5864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21"/>
          <p:cNvSpPr txBox="1"/>
          <p:nvPr>
            <p:ph idx="2" type="title"/>
          </p:nvPr>
        </p:nvSpPr>
        <p:spPr>
          <a:xfrm>
            <a:off x="3960300" y="1149000"/>
            <a:ext cx="1223100" cy="12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Font typeface="Barlow Condensed"/>
              <a:buNone/>
              <a:defRPr sz="6000">
                <a:latin typeface="Barlow Condensed"/>
                <a:ea typeface="Barlow Condensed"/>
                <a:cs typeface="Barlow Condensed"/>
                <a:sym typeface="Barlow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2144550" y="3396000"/>
            <a:ext cx="4854600" cy="59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21"/>
          <p:cNvSpPr/>
          <p:nvPr/>
        </p:nvSpPr>
        <p:spPr>
          <a:xfrm flipH="1" rot="899997">
            <a:off x="-1712038" y="3114971"/>
            <a:ext cx="4319015" cy="272169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50000">
                <a:schemeClr val="dk2"/>
              </a:gs>
              <a:gs pos="100000">
                <a:schemeClr val="lt2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 flipH="1" rot="5400000">
            <a:off x="7353835" y="3217381"/>
            <a:ext cx="2790574" cy="307250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21"/>
          <p:cNvGrpSpPr/>
          <p:nvPr/>
        </p:nvGrpSpPr>
        <p:grpSpPr>
          <a:xfrm flipH="1" rot="10800000">
            <a:off x="-827467" y="-741530"/>
            <a:ext cx="1540760" cy="1387652"/>
            <a:chOff x="3632834" y="4464921"/>
            <a:chExt cx="1540760" cy="1387652"/>
          </a:xfrm>
        </p:grpSpPr>
        <p:sp>
          <p:nvSpPr>
            <p:cNvPr id="161" name="Google Shape;161;p21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" name="Google Shape;162;p21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" name="Google Shape;163;p21"/>
          <p:cNvGrpSpPr/>
          <p:nvPr/>
        </p:nvGrpSpPr>
        <p:grpSpPr>
          <a:xfrm flipH="1" rot="10800000">
            <a:off x="7893908" y="-741530"/>
            <a:ext cx="1540760" cy="1387652"/>
            <a:chOff x="3632834" y="4464921"/>
            <a:chExt cx="1540760" cy="1387652"/>
          </a:xfrm>
        </p:grpSpPr>
        <p:sp>
          <p:nvSpPr>
            <p:cNvPr id="164" name="Google Shape;164;p21"/>
            <p:cNvSpPr/>
            <p:nvPr/>
          </p:nvSpPr>
          <p:spPr>
            <a:xfrm rot="435267">
              <a:off x="3706171" y="4538535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5" name="Google Shape;165;p21"/>
            <p:cNvCxnSpPr/>
            <p:nvPr/>
          </p:nvCxnSpPr>
          <p:spPr>
            <a:xfrm flipH="1" rot="436104">
              <a:off x="4418401" y="468547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21"/>
          <p:cNvGrpSpPr/>
          <p:nvPr/>
        </p:nvGrpSpPr>
        <p:grpSpPr>
          <a:xfrm>
            <a:off x="8625038" y="2781167"/>
            <a:ext cx="361129" cy="3106418"/>
            <a:chOff x="6317900" y="1197313"/>
            <a:chExt cx="180700" cy="1554375"/>
          </a:xfrm>
        </p:grpSpPr>
        <p:sp>
          <p:nvSpPr>
            <p:cNvPr id="167" name="Google Shape;167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1"/>
          <p:cNvGrpSpPr/>
          <p:nvPr/>
        </p:nvGrpSpPr>
        <p:grpSpPr>
          <a:xfrm flipH="1">
            <a:off x="157813" y="3585317"/>
            <a:ext cx="361129" cy="3106418"/>
            <a:chOff x="6317900" y="1197313"/>
            <a:chExt cx="180700" cy="1554375"/>
          </a:xfrm>
        </p:grpSpPr>
        <p:sp>
          <p:nvSpPr>
            <p:cNvPr id="174" name="Google Shape;174;p21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" name="Google Shape;180;p21"/>
          <p:cNvGrpSpPr/>
          <p:nvPr/>
        </p:nvGrpSpPr>
        <p:grpSpPr>
          <a:xfrm flipH="1" rot="-5400000">
            <a:off x="8647825" y="1440894"/>
            <a:ext cx="315575" cy="366750"/>
            <a:chOff x="8558925" y="4522650"/>
            <a:chExt cx="315575" cy="366750"/>
          </a:xfrm>
        </p:grpSpPr>
        <p:grpSp>
          <p:nvGrpSpPr>
            <p:cNvPr id="181" name="Google Shape;181;p21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82" name="Google Shape;182;p2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1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185" name="Google Shape;185;p2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7" name="Google Shape;187;p21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188" name="Google Shape;188;p2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2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90" name="Google Shape;190;p21"/>
          <p:cNvGrpSpPr/>
          <p:nvPr/>
        </p:nvGrpSpPr>
        <p:grpSpPr>
          <a:xfrm>
            <a:off x="208200" y="1568169"/>
            <a:ext cx="194400" cy="112209"/>
            <a:chOff x="265900" y="3852516"/>
            <a:chExt cx="194400" cy="112209"/>
          </a:xfrm>
        </p:grpSpPr>
        <p:sp>
          <p:nvSpPr>
            <p:cNvPr id="191" name="Google Shape;191;p21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695150" y="833975"/>
            <a:ext cx="57537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5" name="Google Shape;195;p22"/>
          <p:cNvSpPr/>
          <p:nvPr/>
        </p:nvSpPr>
        <p:spPr>
          <a:xfrm rot="6317200">
            <a:off x="7753292" y="-112119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2"/>
          <p:cNvSpPr/>
          <p:nvPr/>
        </p:nvSpPr>
        <p:spPr>
          <a:xfrm rot="6256533">
            <a:off x="-2373557" y="268080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" name="Google Shape;197;p22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198" name="Google Shape;198;p22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199" name="Google Shape;199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1" name="Google Shape;201;p22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02" name="Google Shape;202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2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05" name="Google Shape;205;p22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2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07" name="Google Shape;207;p22"/>
          <p:cNvGrpSpPr/>
          <p:nvPr/>
        </p:nvGrpSpPr>
        <p:grpSpPr>
          <a:xfrm flipH="1" rot="10800000">
            <a:off x="208200" y="783266"/>
            <a:ext cx="194400" cy="112209"/>
            <a:chOff x="265900" y="3852516"/>
            <a:chExt cx="194400" cy="112209"/>
          </a:xfrm>
        </p:grpSpPr>
        <p:sp>
          <p:nvSpPr>
            <p:cNvPr id="208" name="Google Shape;208;p22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22"/>
          <p:cNvGrpSpPr/>
          <p:nvPr/>
        </p:nvGrpSpPr>
        <p:grpSpPr>
          <a:xfrm flipH="1">
            <a:off x="208198" y="4114456"/>
            <a:ext cx="438754" cy="772904"/>
            <a:chOff x="4950175" y="2998438"/>
            <a:chExt cx="88725" cy="156300"/>
          </a:xfrm>
        </p:grpSpPr>
        <p:sp>
          <p:nvSpPr>
            <p:cNvPr id="211" name="Google Shape;211;p22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2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2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2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22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2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22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22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8027788" y="-937400"/>
            <a:ext cx="1476900" cy="1476900"/>
            <a:chOff x="8632950" y="-311150"/>
            <a:chExt cx="1476900" cy="1476900"/>
          </a:xfrm>
        </p:grpSpPr>
        <p:sp>
          <p:nvSpPr>
            <p:cNvPr id="248" name="Google Shape;248;p22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0" name="Google Shape;250;p22"/>
          <p:cNvSpPr/>
          <p:nvPr/>
        </p:nvSpPr>
        <p:spPr>
          <a:xfrm rot="435267">
            <a:off x="7719471" y="453853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" name="Google Shape;251;p22"/>
          <p:cNvCxnSpPr/>
          <p:nvPr/>
        </p:nvCxnSpPr>
        <p:spPr>
          <a:xfrm flipH="1" rot="436104">
            <a:off x="7796151" y="468547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2" name="Google Shape;252;p22"/>
          <p:cNvSpPr/>
          <p:nvPr/>
        </p:nvSpPr>
        <p:spPr>
          <a:xfrm flipH="1" rot="5400000">
            <a:off x="8802568" y="308082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/>
          <p:nvPr>
            <p:ph type="title"/>
          </p:nvPr>
        </p:nvSpPr>
        <p:spPr>
          <a:xfrm>
            <a:off x="716100" y="1169250"/>
            <a:ext cx="35946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716100" y="2739150"/>
            <a:ext cx="35946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arlow Condensed SemiBold"/>
              <a:buNone/>
              <a:defRPr sz="1800">
                <a:solidFill>
                  <a:schemeClr val="lt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 flipH="1" rot="-6317200">
            <a:off x="-1906423" y="-796946"/>
            <a:ext cx="3365090" cy="3705135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 flipH="1" rot="-6256533">
            <a:off x="7266483" y="3005052"/>
            <a:ext cx="4319032" cy="2721701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23"/>
          <p:cNvGrpSpPr/>
          <p:nvPr/>
        </p:nvGrpSpPr>
        <p:grpSpPr>
          <a:xfrm flipH="1" rot="-5400000">
            <a:off x="4412459" y="4932825"/>
            <a:ext cx="315575" cy="366750"/>
            <a:chOff x="8558925" y="4522650"/>
            <a:chExt cx="315575" cy="366750"/>
          </a:xfrm>
        </p:grpSpPr>
        <p:grpSp>
          <p:nvGrpSpPr>
            <p:cNvPr id="260" name="Google Shape;260;p23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261" name="Google Shape;261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23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264" name="Google Shape;264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6" name="Google Shape;266;p23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267" name="Google Shape;267;p23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69" name="Google Shape;269;p23"/>
          <p:cNvGrpSpPr/>
          <p:nvPr/>
        </p:nvGrpSpPr>
        <p:grpSpPr>
          <a:xfrm rot="10800000">
            <a:off x="8809359" y="1107516"/>
            <a:ext cx="194400" cy="112209"/>
            <a:chOff x="265900" y="3852516"/>
            <a:chExt cx="194400" cy="112209"/>
          </a:xfrm>
        </p:grpSpPr>
        <p:sp>
          <p:nvSpPr>
            <p:cNvPr id="270" name="Google Shape;270;p23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2" name="Google Shape;272;p23"/>
          <p:cNvGrpSpPr/>
          <p:nvPr/>
        </p:nvGrpSpPr>
        <p:grpSpPr>
          <a:xfrm>
            <a:off x="8565007" y="4438706"/>
            <a:ext cx="438754" cy="772904"/>
            <a:chOff x="4950175" y="2998438"/>
            <a:chExt cx="88725" cy="156300"/>
          </a:xfrm>
        </p:grpSpPr>
        <p:sp>
          <p:nvSpPr>
            <p:cNvPr id="273" name="Google Shape;273;p23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3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3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3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3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3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3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 flipH="1">
            <a:off x="-292729" y="-613150"/>
            <a:ext cx="1476900" cy="1476900"/>
            <a:chOff x="8632950" y="-311150"/>
            <a:chExt cx="1476900" cy="1476900"/>
          </a:xfrm>
        </p:grpSpPr>
        <p:sp>
          <p:nvSpPr>
            <p:cNvPr id="310" name="Google Shape;310;p23"/>
            <p:cNvSpPr/>
            <p:nvPr/>
          </p:nvSpPr>
          <p:spPr>
            <a:xfrm>
              <a:off x="8763750" y="-180350"/>
              <a:ext cx="1215300" cy="12153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8632950" y="-311150"/>
              <a:ext cx="1476900" cy="14769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23"/>
          <p:cNvSpPr/>
          <p:nvPr/>
        </p:nvSpPr>
        <p:spPr>
          <a:xfrm flipH="1" rot="-435267">
            <a:off x="247939" y="4862785"/>
            <a:ext cx="1244549" cy="1240425"/>
          </a:xfrm>
          <a:custGeom>
            <a:rect b="b" l="l" r="r" t="t"/>
            <a:pathLst>
              <a:path extrusionOk="0" h="28873" w="28969">
                <a:moveTo>
                  <a:pt x="27814" y="0"/>
                </a:moveTo>
                <a:cubicBezTo>
                  <a:pt x="28075" y="0"/>
                  <a:pt x="28349" y="107"/>
                  <a:pt x="28552" y="310"/>
                </a:cubicBezTo>
                <a:cubicBezTo>
                  <a:pt x="28968" y="727"/>
                  <a:pt x="28968" y="1381"/>
                  <a:pt x="28552" y="1798"/>
                </a:cubicBezTo>
                <a:lnTo>
                  <a:pt x="1906" y="28456"/>
                </a:lnTo>
                <a:cubicBezTo>
                  <a:pt x="1489" y="28873"/>
                  <a:pt x="834" y="28873"/>
                  <a:pt x="417" y="28456"/>
                </a:cubicBezTo>
                <a:cubicBezTo>
                  <a:pt x="1" y="28039"/>
                  <a:pt x="1" y="27385"/>
                  <a:pt x="417" y="26968"/>
                </a:cubicBezTo>
                <a:lnTo>
                  <a:pt x="27063" y="310"/>
                </a:lnTo>
                <a:cubicBezTo>
                  <a:pt x="27278" y="107"/>
                  <a:pt x="27552" y="0"/>
                  <a:pt x="27814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23"/>
          <p:cNvCxnSpPr/>
          <p:nvPr/>
        </p:nvCxnSpPr>
        <p:spPr>
          <a:xfrm rot="-436104">
            <a:off x="702073" y="5009728"/>
            <a:ext cx="713735" cy="700711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23"/>
          <p:cNvSpPr/>
          <p:nvPr/>
        </p:nvSpPr>
        <p:spPr>
          <a:xfrm rot="-5400000">
            <a:off x="297190" y="34050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1229162" y="1461657"/>
            <a:ext cx="1942494" cy="2022980"/>
            <a:chOff x="4445625" y="1829838"/>
            <a:chExt cx="739125" cy="769750"/>
          </a:xfrm>
        </p:grpSpPr>
        <p:sp>
          <p:nvSpPr>
            <p:cNvPr id="317" name="Google Shape;317;p2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 rot="-5400000">
            <a:off x="8470913" y="1461657"/>
            <a:ext cx="1942494" cy="2022980"/>
            <a:chOff x="4445625" y="1829838"/>
            <a:chExt cx="739125" cy="769750"/>
          </a:xfrm>
        </p:grpSpPr>
        <p:sp>
          <p:nvSpPr>
            <p:cNvPr id="326" name="Google Shape;326;p24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720000" y="2269200"/>
            <a:ext cx="77040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rlow Condensed SemiBold"/>
              <a:buNone/>
              <a:defRPr sz="2400"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</a:lstStyle>
          <a:p/>
        </p:txBody>
      </p:sp>
      <p:sp>
        <p:nvSpPr>
          <p:cNvPr id="335" name="Google Shape;335;p24"/>
          <p:cNvSpPr/>
          <p:nvPr/>
        </p:nvSpPr>
        <p:spPr>
          <a:xfrm rot="740964">
            <a:off x="2555135" y="4016752"/>
            <a:ext cx="4319054" cy="2721715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4"/>
          <p:cNvSpPr/>
          <p:nvPr/>
        </p:nvSpPr>
        <p:spPr>
          <a:xfrm rot="3600028">
            <a:off x="2889450" y="-215305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7" name="Google Shape;337;p24"/>
          <p:cNvGrpSpPr/>
          <p:nvPr/>
        </p:nvGrpSpPr>
        <p:grpSpPr>
          <a:xfrm flipH="1">
            <a:off x="4391436" y="4291309"/>
            <a:ext cx="361129" cy="3106418"/>
            <a:chOff x="6317900" y="1197313"/>
            <a:chExt cx="180700" cy="1554375"/>
          </a:xfrm>
        </p:grpSpPr>
        <p:sp>
          <p:nvSpPr>
            <p:cNvPr id="338" name="Google Shape;338;p24"/>
            <p:cNvSpPr/>
            <p:nvPr/>
          </p:nvSpPr>
          <p:spPr>
            <a:xfrm>
              <a:off x="6367900" y="1231538"/>
              <a:ext cx="126225" cy="1520150"/>
            </a:xfrm>
            <a:custGeom>
              <a:rect b="b" l="l" r="r" t="t"/>
              <a:pathLst>
                <a:path extrusionOk="0" h="60806" w="5049">
                  <a:moveTo>
                    <a:pt x="167" y="60806"/>
                  </a:moveTo>
                  <a:lnTo>
                    <a:pt x="0" y="60806"/>
                  </a:lnTo>
                  <a:lnTo>
                    <a:pt x="0" y="4930"/>
                  </a:lnTo>
                  <a:lnTo>
                    <a:pt x="24" y="4894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486675" y="1227088"/>
              <a:ext cx="11925" cy="11925"/>
            </a:xfrm>
            <a:custGeom>
              <a:rect b="b" l="l" r="r" t="t"/>
              <a:pathLst>
                <a:path extrusionOk="0" h="477" w="477">
                  <a:moveTo>
                    <a:pt x="0" y="238"/>
                  </a:moveTo>
                  <a:cubicBezTo>
                    <a:pt x="0" y="107"/>
                    <a:pt x="95" y="0"/>
                    <a:pt x="238" y="0"/>
                  </a:cubicBezTo>
                  <a:cubicBezTo>
                    <a:pt x="369" y="0"/>
                    <a:pt x="476" y="107"/>
                    <a:pt x="476" y="238"/>
                  </a:cubicBezTo>
                  <a:cubicBezTo>
                    <a:pt x="476" y="369"/>
                    <a:pt x="369" y="477"/>
                    <a:pt x="238" y="477"/>
                  </a:cubicBezTo>
                  <a:cubicBezTo>
                    <a:pt x="95" y="477"/>
                    <a:pt x="0" y="369"/>
                    <a:pt x="0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4"/>
            <p:cNvSpPr/>
            <p:nvPr/>
          </p:nvSpPr>
          <p:spPr>
            <a:xfrm>
              <a:off x="6342900" y="1216663"/>
              <a:ext cx="126225" cy="1535025"/>
            </a:xfrm>
            <a:custGeom>
              <a:rect b="b" l="l" r="r" t="t"/>
              <a:pathLst>
                <a:path extrusionOk="0" h="61401" w="5049">
                  <a:moveTo>
                    <a:pt x="167" y="61401"/>
                  </a:moveTo>
                  <a:lnTo>
                    <a:pt x="0" y="61401"/>
                  </a:lnTo>
                  <a:lnTo>
                    <a:pt x="0" y="4930"/>
                  </a:lnTo>
                  <a:lnTo>
                    <a:pt x="4930" y="1"/>
                  </a:lnTo>
                  <a:lnTo>
                    <a:pt x="5049" y="120"/>
                  </a:lnTo>
                  <a:lnTo>
                    <a:pt x="167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6461650" y="12122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8"/>
                  </a:moveTo>
                  <a:cubicBezTo>
                    <a:pt x="1" y="107"/>
                    <a:pt x="108" y="0"/>
                    <a:pt x="239" y="0"/>
                  </a:cubicBezTo>
                  <a:cubicBezTo>
                    <a:pt x="370" y="0"/>
                    <a:pt x="477" y="107"/>
                    <a:pt x="477" y="238"/>
                  </a:cubicBezTo>
                  <a:cubicBezTo>
                    <a:pt x="477" y="369"/>
                    <a:pt x="370" y="476"/>
                    <a:pt x="239" y="476"/>
                  </a:cubicBezTo>
                  <a:cubicBezTo>
                    <a:pt x="108" y="476"/>
                    <a:pt x="1" y="369"/>
                    <a:pt x="1" y="23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6317900" y="1201788"/>
              <a:ext cx="126225" cy="1549900"/>
            </a:xfrm>
            <a:custGeom>
              <a:rect b="b" l="l" r="r" t="t"/>
              <a:pathLst>
                <a:path extrusionOk="0" h="61996" w="5049">
                  <a:moveTo>
                    <a:pt x="179" y="61996"/>
                  </a:moveTo>
                  <a:lnTo>
                    <a:pt x="0" y="61996"/>
                  </a:lnTo>
                  <a:lnTo>
                    <a:pt x="0" y="4929"/>
                  </a:lnTo>
                  <a:lnTo>
                    <a:pt x="4929" y="0"/>
                  </a:lnTo>
                  <a:lnTo>
                    <a:pt x="5048" y="119"/>
                  </a:lnTo>
                  <a:lnTo>
                    <a:pt x="179" y="4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6436650" y="1197313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1" y="239"/>
                  </a:moveTo>
                  <a:cubicBezTo>
                    <a:pt x="1" y="108"/>
                    <a:pt x="108" y="1"/>
                    <a:pt x="239" y="1"/>
                  </a:cubicBezTo>
                  <a:cubicBezTo>
                    <a:pt x="370" y="1"/>
                    <a:pt x="477" y="108"/>
                    <a:pt x="477" y="239"/>
                  </a:cubicBezTo>
                  <a:cubicBezTo>
                    <a:pt x="477" y="370"/>
                    <a:pt x="370" y="477"/>
                    <a:pt x="239" y="477"/>
                  </a:cubicBezTo>
                  <a:cubicBezTo>
                    <a:pt x="108" y="477"/>
                    <a:pt x="1" y="370"/>
                    <a:pt x="1" y="2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4" name="Google Shape;344;p24"/>
          <p:cNvGrpSpPr/>
          <p:nvPr/>
        </p:nvGrpSpPr>
        <p:grpSpPr>
          <a:xfrm flipH="1">
            <a:off x="4352623" y="278531"/>
            <a:ext cx="438754" cy="772904"/>
            <a:chOff x="4950175" y="2998438"/>
            <a:chExt cx="88725" cy="156300"/>
          </a:xfrm>
        </p:grpSpPr>
        <p:sp>
          <p:nvSpPr>
            <p:cNvPr id="345" name="Google Shape;345;p24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24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4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4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4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4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4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4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4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4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>
            <p:ph hasCustomPrompt="1" type="title"/>
          </p:nvPr>
        </p:nvSpPr>
        <p:spPr>
          <a:xfrm>
            <a:off x="1766700" y="1533875"/>
            <a:ext cx="56106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383" name="Google Shape;383;p25"/>
          <p:cNvSpPr txBox="1"/>
          <p:nvPr>
            <p:ph idx="1" type="subTitle"/>
          </p:nvPr>
        </p:nvSpPr>
        <p:spPr>
          <a:xfrm>
            <a:off x="1766700" y="2906122"/>
            <a:ext cx="5610600" cy="7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25"/>
          <p:cNvSpPr/>
          <p:nvPr/>
        </p:nvSpPr>
        <p:spPr>
          <a:xfrm rot="2352435">
            <a:off x="2482219" y="4250194"/>
            <a:ext cx="4319020" cy="2721693"/>
          </a:xfrm>
          <a:custGeom>
            <a:rect b="b" l="l" r="r" t="t"/>
            <a:pathLst>
              <a:path extrusionOk="0" h="21902" w="34756">
                <a:moveTo>
                  <a:pt x="20385" y="1"/>
                </a:moveTo>
                <a:cubicBezTo>
                  <a:pt x="18425" y="1"/>
                  <a:pt x="17263" y="741"/>
                  <a:pt x="16955" y="953"/>
                </a:cubicBezTo>
                <a:cubicBezTo>
                  <a:pt x="16205" y="1441"/>
                  <a:pt x="15717" y="2287"/>
                  <a:pt x="15622" y="3180"/>
                </a:cubicBezTo>
                <a:cubicBezTo>
                  <a:pt x="15586" y="3692"/>
                  <a:pt x="15658" y="4239"/>
                  <a:pt x="15431" y="4692"/>
                </a:cubicBezTo>
                <a:cubicBezTo>
                  <a:pt x="15152" y="5229"/>
                  <a:pt x="14504" y="5493"/>
                  <a:pt x="13883" y="5493"/>
                </a:cubicBezTo>
                <a:cubicBezTo>
                  <a:pt x="13843" y="5493"/>
                  <a:pt x="13804" y="5492"/>
                  <a:pt x="13765" y="5489"/>
                </a:cubicBezTo>
                <a:cubicBezTo>
                  <a:pt x="13110" y="5466"/>
                  <a:pt x="12503" y="5239"/>
                  <a:pt x="11860" y="5085"/>
                </a:cubicBezTo>
                <a:cubicBezTo>
                  <a:pt x="11583" y="5028"/>
                  <a:pt x="11298" y="4988"/>
                  <a:pt x="11019" y="4988"/>
                </a:cubicBezTo>
                <a:cubicBezTo>
                  <a:pt x="10647" y="4988"/>
                  <a:pt x="10286" y="5060"/>
                  <a:pt x="9967" y="5263"/>
                </a:cubicBezTo>
                <a:cubicBezTo>
                  <a:pt x="9252" y="5728"/>
                  <a:pt x="9038" y="6716"/>
                  <a:pt x="9181" y="7549"/>
                </a:cubicBezTo>
                <a:cubicBezTo>
                  <a:pt x="9335" y="8383"/>
                  <a:pt x="9776" y="9133"/>
                  <a:pt x="10133" y="9907"/>
                </a:cubicBezTo>
                <a:cubicBezTo>
                  <a:pt x="10490" y="10681"/>
                  <a:pt x="10788" y="11550"/>
                  <a:pt x="10586" y="12383"/>
                </a:cubicBezTo>
                <a:cubicBezTo>
                  <a:pt x="10431" y="13002"/>
                  <a:pt x="10014" y="13562"/>
                  <a:pt x="9455" y="13860"/>
                </a:cubicBezTo>
                <a:cubicBezTo>
                  <a:pt x="9053" y="14069"/>
                  <a:pt x="8619" y="14150"/>
                  <a:pt x="8171" y="14150"/>
                </a:cubicBezTo>
                <a:cubicBezTo>
                  <a:pt x="7422" y="14150"/>
                  <a:pt x="6636" y="13924"/>
                  <a:pt x="5906" y="13693"/>
                </a:cubicBezTo>
                <a:cubicBezTo>
                  <a:pt x="5121" y="13443"/>
                  <a:pt x="4335" y="13205"/>
                  <a:pt x="3501" y="13145"/>
                </a:cubicBezTo>
                <a:cubicBezTo>
                  <a:pt x="3391" y="13137"/>
                  <a:pt x="3280" y="13133"/>
                  <a:pt x="3168" y="13133"/>
                </a:cubicBezTo>
                <a:cubicBezTo>
                  <a:pt x="2450" y="13133"/>
                  <a:pt x="1721" y="13304"/>
                  <a:pt x="1144" y="13717"/>
                </a:cubicBezTo>
                <a:cubicBezTo>
                  <a:pt x="537" y="14169"/>
                  <a:pt x="120" y="14943"/>
                  <a:pt x="191" y="15681"/>
                </a:cubicBezTo>
                <a:cubicBezTo>
                  <a:pt x="1" y="16991"/>
                  <a:pt x="477" y="18598"/>
                  <a:pt x="1084" y="19491"/>
                </a:cubicBezTo>
                <a:cubicBezTo>
                  <a:pt x="2073" y="20956"/>
                  <a:pt x="3740" y="21813"/>
                  <a:pt x="5430" y="21896"/>
                </a:cubicBezTo>
                <a:cubicBezTo>
                  <a:pt x="5519" y="21900"/>
                  <a:pt x="5607" y="21902"/>
                  <a:pt x="5695" y="21902"/>
                </a:cubicBezTo>
                <a:cubicBezTo>
                  <a:pt x="8342" y="21902"/>
                  <a:pt x="10769" y="20217"/>
                  <a:pt x="13419" y="19836"/>
                </a:cubicBezTo>
                <a:cubicBezTo>
                  <a:pt x="13826" y="19779"/>
                  <a:pt x="14231" y="19753"/>
                  <a:pt x="14637" y="19753"/>
                </a:cubicBezTo>
                <a:cubicBezTo>
                  <a:pt x="17083" y="19753"/>
                  <a:pt x="19515" y="20683"/>
                  <a:pt x="21956" y="21122"/>
                </a:cubicBezTo>
                <a:cubicBezTo>
                  <a:pt x="23037" y="21312"/>
                  <a:pt x="24137" y="21408"/>
                  <a:pt x="25238" y="21408"/>
                </a:cubicBezTo>
                <a:cubicBezTo>
                  <a:pt x="26212" y="21408"/>
                  <a:pt x="27186" y="21333"/>
                  <a:pt x="28147" y="21182"/>
                </a:cubicBezTo>
                <a:cubicBezTo>
                  <a:pt x="29481" y="20968"/>
                  <a:pt x="30826" y="20598"/>
                  <a:pt x="31981" y="19848"/>
                </a:cubicBezTo>
                <a:cubicBezTo>
                  <a:pt x="33124" y="19110"/>
                  <a:pt x="34077" y="17931"/>
                  <a:pt x="34362" y="16538"/>
                </a:cubicBezTo>
                <a:cubicBezTo>
                  <a:pt x="34755" y="14800"/>
                  <a:pt x="33993" y="12931"/>
                  <a:pt x="32791" y="11669"/>
                </a:cubicBezTo>
                <a:cubicBezTo>
                  <a:pt x="31576" y="10383"/>
                  <a:pt x="29969" y="9609"/>
                  <a:pt x="28362" y="9002"/>
                </a:cubicBezTo>
                <a:cubicBezTo>
                  <a:pt x="27373" y="8633"/>
                  <a:pt x="26361" y="8311"/>
                  <a:pt x="25468" y="7728"/>
                </a:cubicBezTo>
                <a:cubicBezTo>
                  <a:pt x="24575" y="7144"/>
                  <a:pt x="23802" y="6251"/>
                  <a:pt x="23635" y="5144"/>
                </a:cubicBezTo>
                <a:cubicBezTo>
                  <a:pt x="23504" y="4335"/>
                  <a:pt x="23718" y="3489"/>
                  <a:pt x="23563" y="2680"/>
                </a:cubicBezTo>
                <a:cubicBezTo>
                  <a:pt x="23278" y="1203"/>
                  <a:pt x="21861" y="13"/>
                  <a:pt x="20432" y="1"/>
                </a:cubicBezTo>
                <a:cubicBezTo>
                  <a:pt x="20416" y="1"/>
                  <a:pt x="20401" y="1"/>
                  <a:pt x="20385" y="1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5"/>
          <p:cNvGrpSpPr/>
          <p:nvPr/>
        </p:nvGrpSpPr>
        <p:grpSpPr>
          <a:xfrm rot="5400000">
            <a:off x="4483925" y="4608575"/>
            <a:ext cx="315575" cy="366750"/>
            <a:chOff x="8558925" y="4522650"/>
            <a:chExt cx="315575" cy="366750"/>
          </a:xfrm>
        </p:grpSpPr>
        <p:grpSp>
          <p:nvGrpSpPr>
            <p:cNvPr id="386" name="Google Shape;386;p25"/>
            <p:cNvGrpSpPr/>
            <p:nvPr/>
          </p:nvGrpSpPr>
          <p:grpSpPr>
            <a:xfrm>
              <a:off x="8558925" y="4629825"/>
              <a:ext cx="107200" cy="107175"/>
              <a:chOff x="4125350" y="1946513"/>
              <a:chExt cx="107200" cy="107175"/>
            </a:xfrm>
          </p:grpSpPr>
          <p:sp>
            <p:nvSpPr>
              <p:cNvPr id="387" name="Google Shape;387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p25"/>
            <p:cNvGrpSpPr/>
            <p:nvPr/>
          </p:nvGrpSpPr>
          <p:grpSpPr>
            <a:xfrm>
              <a:off x="8711325" y="4782225"/>
              <a:ext cx="107200" cy="107175"/>
              <a:chOff x="4125350" y="1946513"/>
              <a:chExt cx="107200" cy="107175"/>
            </a:xfrm>
          </p:grpSpPr>
          <p:sp>
            <p:nvSpPr>
              <p:cNvPr id="390" name="Google Shape;390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2" name="Google Shape;392;p25"/>
            <p:cNvGrpSpPr/>
            <p:nvPr/>
          </p:nvGrpSpPr>
          <p:grpSpPr>
            <a:xfrm>
              <a:off x="8767300" y="4522650"/>
              <a:ext cx="107200" cy="107175"/>
              <a:chOff x="4125350" y="1946513"/>
              <a:chExt cx="107200" cy="107175"/>
            </a:xfrm>
          </p:grpSpPr>
          <p:sp>
            <p:nvSpPr>
              <p:cNvPr id="393" name="Google Shape;393;p25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 flipH="1" rot="10800000">
            <a:off x="208200" y="3354166"/>
            <a:ext cx="194400" cy="112209"/>
            <a:chOff x="265900" y="3852516"/>
            <a:chExt cx="194400" cy="112209"/>
          </a:xfrm>
        </p:grpSpPr>
        <p:sp>
          <p:nvSpPr>
            <p:cNvPr id="396" name="Google Shape;396;p25"/>
            <p:cNvSpPr/>
            <p:nvPr/>
          </p:nvSpPr>
          <p:spPr>
            <a:xfrm rot="-5400000">
              <a:off x="258400" y="3860025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 rot="-5400000">
              <a:off x="355600" y="3860016"/>
              <a:ext cx="112200" cy="97200"/>
            </a:xfrm>
            <a:prstGeom prst="triangle">
              <a:avLst>
                <a:gd fmla="val 50000" name="adj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8" name="Google Shape;398;p25"/>
          <p:cNvSpPr/>
          <p:nvPr/>
        </p:nvSpPr>
        <p:spPr>
          <a:xfrm flipH="1" rot="5400000">
            <a:off x="8802568" y="2037975"/>
            <a:ext cx="112200" cy="97200"/>
          </a:xfrm>
          <a:prstGeom prst="triangle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9" name="Google Shape;399;p25"/>
          <p:cNvGrpSpPr/>
          <p:nvPr/>
        </p:nvGrpSpPr>
        <p:grpSpPr>
          <a:xfrm>
            <a:off x="-988628" y="1266621"/>
            <a:ext cx="1391284" cy="1387652"/>
            <a:chOff x="4010510" y="4522646"/>
            <a:chExt cx="1391284" cy="1387652"/>
          </a:xfrm>
        </p:grpSpPr>
        <p:sp>
          <p:nvSpPr>
            <p:cNvPr id="400" name="Google Shape;400;p2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1" name="Google Shape;401;p25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02" name="Google Shape;402;p25"/>
          <p:cNvGrpSpPr/>
          <p:nvPr/>
        </p:nvGrpSpPr>
        <p:grpSpPr>
          <a:xfrm rot="10800000">
            <a:off x="8625260" y="2848195"/>
            <a:ext cx="1391284" cy="1387652"/>
            <a:chOff x="4010510" y="4522646"/>
            <a:chExt cx="1391284" cy="1387652"/>
          </a:xfrm>
        </p:grpSpPr>
        <p:sp>
          <p:nvSpPr>
            <p:cNvPr id="403" name="Google Shape;403;p25"/>
            <p:cNvSpPr/>
            <p:nvPr/>
          </p:nvSpPr>
          <p:spPr>
            <a:xfrm rot="435267">
              <a:off x="4083847" y="4596260"/>
              <a:ext cx="1244549" cy="1240425"/>
            </a:xfrm>
            <a:custGeom>
              <a:rect b="b" l="l" r="r" t="t"/>
              <a:pathLst>
                <a:path extrusionOk="0" h="28873" w="28969">
                  <a:moveTo>
                    <a:pt x="27814" y="0"/>
                  </a:moveTo>
                  <a:cubicBezTo>
                    <a:pt x="28075" y="0"/>
                    <a:pt x="28349" y="107"/>
                    <a:pt x="28552" y="310"/>
                  </a:cubicBezTo>
                  <a:cubicBezTo>
                    <a:pt x="28968" y="727"/>
                    <a:pt x="28968" y="1381"/>
                    <a:pt x="28552" y="1798"/>
                  </a:cubicBezTo>
                  <a:lnTo>
                    <a:pt x="1906" y="28456"/>
                  </a:lnTo>
                  <a:cubicBezTo>
                    <a:pt x="1489" y="28873"/>
                    <a:pt x="834" y="28873"/>
                    <a:pt x="417" y="28456"/>
                  </a:cubicBezTo>
                  <a:cubicBezTo>
                    <a:pt x="1" y="28039"/>
                    <a:pt x="1" y="27385"/>
                    <a:pt x="417" y="26968"/>
                  </a:cubicBezTo>
                  <a:lnTo>
                    <a:pt x="27063" y="310"/>
                  </a:lnTo>
                  <a:cubicBezTo>
                    <a:pt x="27278" y="107"/>
                    <a:pt x="27552" y="0"/>
                    <a:pt x="27814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50000">
                  <a:schemeClr val="dk2"/>
                </a:gs>
                <a:gs pos="100000">
                  <a:schemeClr val="lt2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4" name="Google Shape;404;p25"/>
            <p:cNvCxnSpPr/>
            <p:nvPr/>
          </p:nvCxnSpPr>
          <p:spPr>
            <a:xfrm flipH="1" rot="436104">
              <a:off x="4646601" y="4866128"/>
              <a:ext cx="713735" cy="70071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5" name="Google Shape;405;p25"/>
          <p:cNvSpPr/>
          <p:nvPr/>
        </p:nvSpPr>
        <p:spPr>
          <a:xfrm rot="3600028">
            <a:off x="7176125" y="-2438407"/>
            <a:ext cx="3365100" cy="3705147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5"/>
          <p:cNvSpPr/>
          <p:nvPr/>
        </p:nvSpPr>
        <p:spPr>
          <a:xfrm rot="4913980">
            <a:off x="-1664938" y="-2531788"/>
            <a:ext cx="3365081" cy="3705126"/>
          </a:xfrm>
          <a:custGeom>
            <a:rect b="b" l="l" r="r" t="t"/>
            <a:pathLst>
              <a:path extrusionOk="0" h="23677" w="21504">
                <a:moveTo>
                  <a:pt x="13115" y="0"/>
                </a:moveTo>
                <a:cubicBezTo>
                  <a:pt x="11311" y="0"/>
                  <a:pt x="9515" y="452"/>
                  <a:pt x="7931" y="1391"/>
                </a:cubicBezTo>
                <a:cubicBezTo>
                  <a:pt x="6621" y="2165"/>
                  <a:pt x="5454" y="3296"/>
                  <a:pt x="4966" y="4736"/>
                </a:cubicBezTo>
                <a:cubicBezTo>
                  <a:pt x="4442" y="6272"/>
                  <a:pt x="4728" y="7951"/>
                  <a:pt x="4502" y="9558"/>
                </a:cubicBezTo>
                <a:cubicBezTo>
                  <a:pt x="4275" y="11154"/>
                  <a:pt x="3549" y="12666"/>
                  <a:pt x="2442" y="13833"/>
                </a:cubicBezTo>
                <a:cubicBezTo>
                  <a:pt x="1739" y="14559"/>
                  <a:pt x="894" y="15178"/>
                  <a:pt x="453" y="16083"/>
                </a:cubicBezTo>
                <a:cubicBezTo>
                  <a:pt x="1" y="17047"/>
                  <a:pt x="108" y="18178"/>
                  <a:pt x="358" y="19238"/>
                </a:cubicBezTo>
                <a:cubicBezTo>
                  <a:pt x="549" y="20072"/>
                  <a:pt x="811" y="20917"/>
                  <a:pt x="1346" y="21584"/>
                </a:cubicBezTo>
                <a:cubicBezTo>
                  <a:pt x="2192" y="22655"/>
                  <a:pt x="3561" y="23155"/>
                  <a:pt x="4906" y="23405"/>
                </a:cubicBezTo>
                <a:cubicBezTo>
                  <a:pt x="5844" y="23582"/>
                  <a:pt x="6797" y="23677"/>
                  <a:pt x="7760" y="23677"/>
                </a:cubicBezTo>
                <a:cubicBezTo>
                  <a:pt x="8228" y="23677"/>
                  <a:pt x="8698" y="23654"/>
                  <a:pt x="9169" y="23608"/>
                </a:cubicBezTo>
                <a:cubicBezTo>
                  <a:pt x="10395" y="23489"/>
                  <a:pt x="11705" y="23179"/>
                  <a:pt x="12503" y="22227"/>
                </a:cubicBezTo>
                <a:cubicBezTo>
                  <a:pt x="13372" y="21155"/>
                  <a:pt x="13348" y="19607"/>
                  <a:pt x="13967" y="18357"/>
                </a:cubicBezTo>
                <a:cubicBezTo>
                  <a:pt x="14431" y="17416"/>
                  <a:pt x="15277" y="16690"/>
                  <a:pt x="16265" y="16369"/>
                </a:cubicBezTo>
                <a:cubicBezTo>
                  <a:pt x="17063" y="16095"/>
                  <a:pt x="17932" y="16095"/>
                  <a:pt x="18765" y="15964"/>
                </a:cubicBezTo>
                <a:cubicBezTo>
                  <a:pt x="19599" y="15833"/>
                  <a:pt x="20468" y="15511"/>
                  <a:pt x="20968" y="14833"/>
                </a:cubicBezTo>
                <a:cubicBezTo>
                  <a:pt x="21456" y="14130"/>
                  <a:pt x="21456" y="13166"/>
                  <a:pt x="21135" y="12380"/>
                </a:cubicBezTo>
                <a:cubicBezTo>
                  <a:pt x="20801" y="11582"/>
                  <a:pt x="20194" y="10951"/>
                  <a:pt x="19539" y="10380"/>
                </a:cubicBezTo>
                <a:cubicBezTo>
                  <a:pt x="19087" y="9999"/>
                  <a:pt x="18610" y="9642"/>
                  <a:pt x="18253" y="9165"/>
                </a:cubicBezTo>
                <a:cubicBezTo>
                  <a:pt x="17896" y="8689"/>
                  <a:pt x="17694" y="8070"/>
                  <a:pt x="17860" y="7499"/>
                </a:cubicBezTo>
                <a:cubicBezTo>
                  <a:pt x="18170" y="6439"/>
                  <a:pt x="19563" y="6106"/>
                  <a:pt x="20111" y="5153"/>
                </a:cubicBezTo>
                <a:cubicBezTo>
                  <a:pt x="21504" y="2819"/>
                  <a:pt x="18313" y="1153"/>
                  <a:pt x="16646" y="581"/>
                </a:cubicBezTo>
                <a:cubicBezTo>
                  <a:pt x="15504" y="197"/>
                  <a:pt x="14308" y="0"/>
                  <a:pt x="13115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Condensed SemiBold"/>
              <a:buNone/>
              <a:defRPr b="0" i="0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b="1" i="0" sz="3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 b="0" i="0" sz="1400" u="none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"/>
          <p:cNvSpPr txBox="1"/>
          <p:nvPr>
            <p:ph type="ctrTitle"/>
          </p:nvPr>
        </p:nvSpPr>
        <p:spPr>
          <a:xfrm>
            <a:off x="609600" y="1196953"/>
            <a:ext cx="7924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b="0" lang="en" sz="5000"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KHÓA HỌC FRONT-END</a:t>
            </a:r>
            <a:br>
              <a:rPr lang="en"/>
            </a:br>
            <a:br>
              <a:rPr lang="en"/>
            </a:br>
            <a:r>
              <a:rPr b="0"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Bài </a:t>
            </a:r>
            <a:r>
              <a:rPr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10</a:t>
            </a:r>
            <a:r>
              <a:rPr b="0" lang="en" sz="4000">
                <a:solidFill>
                  <a:schemeClr val="l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: Học Bootstrap 4 (Tiết 2)</a:t>
            </a:r>
            <a:endParaRPr/>
          </a:p>
        </p:txBody>
      </p:sp>
      <p:grpSp>
        <p:nvGrpSpPr>
          <p:cNvPr id="474" name="Google Shape;474;p1"/>
          <p:cNvGrpSpPr/>
          <p:nvPr/>
        </p:nvGrpSpPr>
        <p:grpSpPr>
          <a:xfrm>
            <a:off x="1117899" y="676118"/>
            <a:ext cx="438754" cy="772904"/>
            <a:chOff x="4950175" y="2998438"/>
            <a:chExt cx="88725" cy="156300"/>
          </a:xfrm>
        </p:grpSpPr>
        <p:sp>
          <p:nvSpPr>
            <p:cNvPr id="475" name="Google Shape;475;p1"/>
            <p:cNvSpPr/>
            <p:nvPr/>
          </p:nvSpPr>
          <p:spPr>
            <a:xfrm>
              <a:off x="5035000" y="315113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"/>
            <p:cNvSpPr/>
            <p:nvPr/>
          </p:nvSpPr>
          <p:spPr>
            <a:xfrm>
              <a:off x="5035000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83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3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"/>
            <p:cNvSpPr/>
            <p:nvPr/>
          </p:nvSpPr>
          <p:spPr>
            <a:xfrm>
              <a:off x="5035000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1"/>
                  </a:moveTo>
                  <a:cubicBezTo>
                    <a:pt x="36" y="1"/>
                    <a:pt x="0" y="37"/>
                    <a:pt x="0" y="72"/>
                  </a:cubicBezTo>
                  <a:cubicBezTo>
                    <a:pt x="0" y="120"/>
                    <a:pt x="36" y="156"/>
                    <a:pt x="72" y="156"/>
                  </a:cubicBezTo>
                  <a:cubicBezTo>
                    <a:pt x="119" y="156"/>
                    <a:pt x="155" y="120"/>
                    <a:pt x="155" y="72"/>
                  </a:cubicBezTo>
                  <a:cubicBezTo>
                    <a:pt x="155" y="37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1"/>
            <p:cNvSpPr/>
            <p:nvPr/>
          </p:nvSpPr>
          <p:spPr>
            <a:xfrm>
              <a:off x="50350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"/>
            <p:cNvSpPr/>
            <p:nvPr/>
          </p:nvSpPr>
          <p:spPr>
            <a:xfrm>
              <a:off x="50350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36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"/>
            <p:cNvSpPr/>
            <p:nvPr/>
          </p:nvSpPr>
          <p:spPr>
            <a:xfrm>
              <a:off x="50350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"/>
            <p:cNvSpPr/>
            <p:nvPr/>
          </p:nvSpPr>
          <p:spPr>
            <a:xfrm>
              <a:off x="50350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36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"/>
            <p:cNvSpPr/>
            <p:nvPr/>
          </p:nvSpPr>
          <p:spPr>
            <a:xfrm>
              <a:off x="50350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"/>
            <p:cNvSpPr/>
            <p:nvPr/>
          </p:nvSpPr>
          <p:spPr>
            <a:xfrm>
              <a:off x="5035000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36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"/>
            <p:cNvSpPr/>
            <p:nvPr/>
          </p:nvSpPr>
          <p:spPr>
            <a:xfrm>
              <a:off x="5035000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20"/>
                    <a:pt x="36" y="155"/>
                    <a:pt x="72" y="155"/>
                  </a:cubicBezTo>
                  <a:cubicBezTo>
                    <a:pt x="119" y="155"/>
                    <a:pt x="155" y="120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"/>
            <p:cNvSpPr/>
            <p:nvPr/>
          </p:nvSpPr>
          <p:spPr>
            <a:xfrm>
              <a:off x="5035000" y="29984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36" y="0"/>
                    <a:pt x="0" y="36"/>
                    <a:pt x="0" y="72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2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1"/>
            <p:cNvSpPr/>
            <p:nvPr/>
          </p:nvSpPr>
          <p:spPr>
            <a:xfrm>
              <a:off x="5018025" y="31356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84" y="0"/>
                  </a:moveTo>
                  <a:cubicBezTo>
                    <a:pt x="48" y="0"/>
                    <a:pt x="1" y="36"/>
                    <a:pt x="13" y="83"/>
                  </a:cubicBezTo>
                  <a:cubicBezTo>
                    <a:pt x="13" y="119"/>
                    <a:pt x="48" y="155"/>
                    <a:pt x="84" y="155"/>
                  </a:cubicBezTo>
                  <a:cubicBezTo>
                    <a:pt x="132" y="155"/>
                    <a:pt x="155" y="119"/>
                    <a:pt x="155" y="83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1"/>
            <p:cNvSpPr/>
            <p:nvPr/>
          </p:nvSpPr>
          <p:spPr>
            <a:xfrm>
              <a:off x="5018025" y="312046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1"/>
                  </a:moveTo>
                  <a:cubicBezTo>
                    <a:pt x="48" y="1"/>
                    <a:pt x="1" y="37"/>
                    <a:pt x="13" y="72"/>
                  </a:cubicBezTo>
                  <a:cubicBezTo>
                    <a:pt x="13" y="120"/>
                    <a:pt x="48" y="156"/>
                    <a:pt x="84" y="156"/>
                  </a:cubicBezTo>
                  <a:cubicBezTo>
                    <a:pt x="132" y="156"/>
                    <a:pt x="155" y="120"/>
                    <a:pt x="155" y="72"/>
                  </a:cubicBezTo>
                  <a:cubicBezTo>
                    <a:pt x="155" y="37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1"/>
            <p:cNvSpPr/>
            <p:nvPr/>
          </p:nvSpPr>
          <p:spPr>
            <a:xfrm>
              <a:off x="5018025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1"/>
            <p:cNvSpPr/>
            <p:nvPr/>
          </p:nvSpPr>
          <p:spPr>
            <a:xfrm>
              <a:off x="50183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36" y="0"/>
                    <a:pt x="1" y="24"/>
                    <a:pt x="1" y="72"/>
                  </a:cubicBezTo>
                  <a:cubicBezTo>
                    <a:pt x="1" y="119"/>
                    <a:pt x="36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1"/>
            <p:cNvSpPr/>
            <p:nvPr/>
          </p:nvSpPr>
          <p:spPr>
            <a:xfrm>
              <a:off x="50183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36" y="0"/>
                    <a:pt x="1" y="36"/>
                    <a:pt x="1" y="84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"/>
            <p:cNvSpPr/>
            <p:nvPr/>
          </p:nvSpPr>
          <p:spPr>
            <a:xfrm>
              <a:off x="50183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36" y="0"/>
                    <a:pt x="1" y="36"/>
                    <a:pt x="1" y="71"/>
                  </a:cubicBezTo>
                  <a:cubicBezTo>
                    <a:pt x="1" y="119"/>
                    <a:pt x="36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"/>
            <p:cNvSpPr/>
            <p:nvPr/>
          </p:nvSpPr>
          <p:spPr>
            <a:xfrm>
              <a:off x="5018025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5"/>
                    <a:pt x="13" y="72"/>
                  </a:cubicBezTo>
                  <a:cubicBezTo>
                    <a:pt x="13" y="120"/>
                    <a:pt x="48" y="144"/>
                    <a:pt x="84" y="144"/>
                  </a:cubicBezTo>
                  <a:cubicBezTo>
                    <a:pt x="132" y="144"/>
                    <a:pt x="155" y="120"/>
                    <a:pt x="155" y="72"/>
                  </a:cubicBezTo>
                  <a:cubicBezTo>
                    <a:pt x="155" y="25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"/>
            <p:cNvSpPr/>
            <p:nvPr/>
          </p:nvSpPr>
          <p:spPr>
            <a:xfrm>
              <a:off x="5018025" y="30290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84" y="1"/>
                  </a:moveTo>
                  <a:cubicBezTo>
                    <a:pt x="48" y="1"/>
                    <a:pt x="1" y="24"/>
                    <a:pt x="13" y="72"/>
                  </a:cubicBezTo>
                  <a:cubicBezTo>
                    <a:pt x="13" y="120"/>
                    <a:pt x="48" y="143"/>
                    <a:pt x="84" y="143"/>
                  </a:cubicBezTo>
                  <a:cubicBezTo>
                    <a:pt x="132" y="143"/>
                    <a:pt x="155" y="120"/>
                    <a:pt x="155" y="72"/>
                  </a:cubicBezTo>
                  <a:cubicBezTo>
                    <a:pt x="155" y="24"/>
                    <a:pt x="132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1"/>
            <p:cNvSpPr/>
            <p:nvPr/>
          </p:nvSpPr>
          <p:spPr>
            <a:xfrm>
              <a:off x="5018025" y="3013613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84" y="0"/>
                  </a:moveTo>
                  <a:cubicBezTo>
                    <a:pt x="48" y="0"/>
                    <a:pt x="1" y="36"/>
                    <a:pt x="13" y="84"/>
                  </a:cubicBezTo>
                  <a:cubicBezTo>
                    <a:pt x="13" y="120"/>
                    <a:pt x="48" y="155"/>
                    <a:pt x="84" y="155"/>
                  </a:cubicBezTo>
                  <a:cubicBezTo>
                    <a:pt x="132" y="155"/>
                    <a:pt x="155" y="120"/>
                    <a:pt x="155" y="84"/>
                  </a:cubicBezTo>
                  <a:cubicBezTo>
                    <a:pt x="155" y="36"/>
                    <a:pt x="132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1"/>
            <p:cNvSpPr/>
            <p:nvPr/>
          </p:nvSpPr>
          <p:spPr>
            <a:xfrm>
              <a:off x="5001350" y="3120463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1"/>
                  </a:moveTo>
                  <a:cubicBezTo>
                    <a:pt x="25" y="1"/>
                    <a:pt x="1" y="37"/>
                    <a:pt x="1" y="72"/>
                  </a:cubicBezTo>
                  <a:cubicBezTo>
                    <a:pt x="1" y="120"/>
                    <a:pt x="25" y="156"/>
                    <a:pt x="72" y="156"/>
                  </a:cubicBezTo>
                  <a:cubicBezTo>
                    <a:pt x="120" y="156"/>
                    <a:pt x="144" y="120"/>
                    <a:pt x="144" y="72"/>
                  </a:cubicBezTo>
                  <a:cubicBezTo>
                    <a:pt x="144" y="37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"/>
            <p:cNvSpPr/>
            <p:nvPr/>
          </p:nvSpPr>
          <p:spPr>
            <a:xfrm>
              <a:off x="5001350" y="31052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1"/>
            <p:cNvSpPr/>
            <p:nvPr/>
          </p:nvSpPr>
          <p:spPr>
            <a:xfrm>
              <a:off x="5001350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5" y="0"/>
                    <a:pt x="1" y="24"/>
                    <a:pt x="1" y="72"/>
                  </a:cubicBezTo>
                  <a:cubicBezTo>
                    <a:pt x="1" y="119"/>
                    <a:pt x="25" y="143"/>
                    <a:pt x="72" y="143"/>
                  </a:cubicBezTo>
                  <a:cubicBezTo>
                    <a:pt x="120" y="143"/>
                    <a:pt x="144" y="119"/>
                    <a:pt x="144" y="72"/>
                  </a:cubicBezTo>
                  <a:cubicBezTo>
                    <a:pt x="144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1"/>
            <p:cNvSpPr/>
            <p:nvPr/>
          </p:nvSpPr>
          <p:spPr>
            <a:xfrm>
              <a:off x="5001350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5" y="0"/>
                    <a:pt x="1" y="36"/>
                    <a:pt x="1" y="84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84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5001350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5" y="0"/>
                    <a:pt x="1" y="36"/>
                    <a:pt x="1" y="71"/>
                  </a:cubicBezTo>
                  <a:cubicBezTo>
                    <a:pt x="1" y="119"/>
                    <a:pt x="25" y="155"/>
                    <a:pt x="72" y="155"/>
                  </a:cubicBezTo>
                  <a:cubicBezTo>
                    <a:pt x="120" y="155"/>
                    <a:pt x="144" y="119"/>
                    <a:pt x="144" y="71"/>
                  </a:cubicBezTo>
                  <a:cubicBezTo>
                    <a:pt x="144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1"/>
            <p:cNvSpPr/>
            <p:nvPr/>
          </p:nvSpPr>
          <p:spPr>
            <a:xfrm>
              <a:off x="5001350" y="304426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5"/>
                    <a:pt x="1" y="72"/>
                  </a:cubicBezTo>
                  <a:cubicBezTo>
                    <a:pt x="1" y="120"/>
                    <a:pt x="25" y="144"/>
                    <a:pt x="72" y="144"/>
                  </a:cubicBezTo>
                  <a:cubicBezTo>
                    <a:pt x="120" y="144"/>
                    <a:pt x="144" y="120"/>
                    <a:pt x="144" y="72"/>
                  </a:cubicBezTo>
                  <a:cubicBezTo>
                    <a:pt x="144" y="25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1"/>
            <p:cNvSpPr/>
            <p:nvPr/>
          </p:nvSpPr>
          <p:spPr>
            <a:xfrm>
              <a:off x="5001350" y="3029088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1"/>
                  </a:moveTo>
                  <a:cubicBezTo>
                    <a:pt x="25" y="1"/>
                    <a:pt x="1" y="24"/>
                    <a:pt x="1" y="72"/>
                  </a:cubicBezTo>
                  <a:cubicBezTo>
                    <a:pt x="1" y="120"/>
                    <a:pt x="25" y="143"/>
                    <a:pt x="72" y="143"/>
                  </a:cubicBezTo>
                  <a:cubicBezTo>
                    <a:pt x="120" y="143"/>
                    <a:pt x="144" y="120"/>
                    <a:pt x="144" y="72"/>
                  </a:cubicBezTo>
                  <a:cubicBezTo>
                    <a:pt x="144" y="24"/>
                    <a:pt x="120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4984100" y="3105288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4"/>
                    <a:pt x="0" y="72"/>
                  </a:cubicBezTo>
                  <a:cubicBezTo>
                    <a:pt x="0" y="120"/>
                    <a:pt x="36" y="143"/>
                    <a:pt x="72" y="143"/>
                  </a:cubicBezTo>
                  <a:cubicBezTo>
                    <a:pt x="119" y="143"/>
                    <a:pt x="155" y="120"/>
                    <a:pt x="155" y="72"/>
                  </a:cubicBezTo>
                  <a:cubicBezTo>
                    <a:pt x="155" y="24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1"/>
            <p:cNvSpPr/>
            <p:nvPr/>
          </p:nvSpPr>
          <p:spPr>
            <a:xfrm>
              <a:off x="4984100" y="309011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0"/>
                  </a:moveTo>
                  <a:cubicBezTo>
                    <a:pt x="48" y="0"/>
                    <a:pt x="0" y="24"/>
                    <a:pt x="0" y="72"/>
                  </a:cubicBezTo>
                  <a:cubicBezTo>
                    <a:pt x="0" y="119"/>
                    <a:pt x="36" y="143"/>
                    <a:pt x="72" y="143"/>
                  </a:cubicBezTo>
                  <a:cubicBezTo>
                    <a:pt x="119" y="143"/>
                    <a:pt x="155" y="119"/>
                    <a:pt x="155" y="72"/>
                  </a:cubicBezTo>
                  <a:cubicBezTo>
                    <a:pt x="155" y="24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1"/>
            <p:cNvSpPr/>
            <p:nvPr/>
          </p:nvSpPr>
          <p:spPr>
            <a:xfrm>
              <a:off x="4984100" y="3074638"/>
              <a:ext cx="3900" cy="3900"/>
            </a:xfrm>
            <a:custGeom>
              <a:rect b="b" l="l" r="r" t="t"/>
              <a:pathLst>
                <a:path extrusionOk="0" h="156" w="156">
                  <a:moveTo>
                    <a:pt x="72" y="0"/>
                  </a:moveTo>
                  <a:cubicBezTo>
                    <a:pt x="48" y="0"/>
                    <a:pt x="0" y="36"/>
                    <a:pt x="0" y="84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4984100" y="3059463"/>
              <a:ext cx="3900" cy="3875"/>
            </a:xfrm>
            <a:custGeom>
              <a:rect b="b" l="l" r="r" t="t"/>
              <a:pathLst>
                <a:path extrusionOk="0" h="155" w="156">
                  <a:moveTo>
                    <a:pt x="72" y="0"/>
                  </a:moveTo>
                  <a:cubicBezTo>
                    <a:pt x="48" y="0"/>
                    <a:pt x="0" y="36"/>
                    <a:pt x="0" y="71"/>
                  </a:cubicBezTo>
                  <a:cubicBezTo>
                    <a:pt x="0" y="119"/>
                    <a:pt x="36" y="155"/>
                    <a:pt x="72" y="155"/>
                  </a:cubicBezTo>
                  <a:cubicBezTo>
                    <a:pt x="119" y="155"/>
                    <a:pt x="155" y="119"/>
                    <a:pt x="155" y="71"/>
                  </a:cubicBezTo>
                  <a:cubicBezTo>
                    <a:pt x="155" y="36"/>
                    <a:pt x="119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1"/>
            <p:cNvSpPr/>
            <p:nvPr/>
          </p:nvSpPr>
          <p:spPr>
            <a:xfrm>
              <a:off x="4984100" y="3044263"/>
              <a:ext cx="3900" cy="3600"/>
            </a:xfrm>
            <a:custGeom>
              <a:rect b="b" l="l" r="r" t="t"/>
              <a:pathLst>
                <a:path extrusionOk="0" h="144" w="156">
                  <a:moveTo>
                    <a:pt x="72" y="1"/>
                  </a:moveTo>
                  <a:cubicBezTo>
                    <a:pt x="48" y="1"/>
                    <a:pt x="0" y="25"/>
                    <a:pt x="0" y="72"/>
                  </a:cubicBezTo>
                  <a:cubicBezTo>
                    <a:pt x="0" y="120"/>
                    <a:pt x="36" y="144"/>
                    <a:pt x="72" y="144"/>
                  </a:cubicBezTo>
                  <a:cubicBezTo>
                    <a:pt x="119" y="144"/>
                    <a:pt x="155" y="120"/>
                    <a:pt x="155" y="72"/>
                  </a:cubicBezTo>
                  <a:cubicBezTo>
                    <a:pt x="155" y="25"/>
                    <a:pt x="119" y="1"/>
                    <a:pt x="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"/>
            <p:cNvSpPr/>
            <p:nvPr/>
          </p:nvSpPr>
          <p:spPr>
            <a:xfrm>
              <a:off x="4967425" y="3090113"/>
              <a:ext cx="3600" cy="3600"/>
            </a:xfrm>
            <a:custGeom>
              <a:rect b="b" l="l" r="r" t="t"/>
              <a:pathLst>
                <a:path extrusionOk="0" h="144" w="144">
                  <a:moveTo>
                    <a:pt x="72" y="0"/>
                  </a:moveTo>
                  <a:cubicBezTo>
                    <a:pt x="24" y="0"/>
                    <a:pt x="1" y="24"/>
                    <a:pt x="1" y="72"/>
                  </a:cubicBezTo>
                  <a:cubicBezTo>
                    <a:pt x="1" y="119"/>
                    <a:pt x="24" y="143"/>
                    <a:pt x="72" y="143"/>
                  </a:cubicBezTo>
                  <a:cubicBezTo>
                    <a:pt x="120" y="143"/>
                    <a:pt x="143" y="119"/>
                    <a:pt x="143" y="72"/>
                  </a:cubicBezTo>
                  <a:cubicBezTo>
                    <a:pt x="143" y="24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4967425" y="3074638"/>
              <a:ext cx="3600" cy="3900"/>
            </a:xfrm>
            <a:custGeom>
              <a:rect b="b" l="l" r="r" t="t"/>
              <a:pathLst>
                <a:path extrusionOk="0" h="156" w="144">
                  <a:moveTo>
                    <a:pt x="72" y="0"/>
                  </a:moveTo>
                  <a:cubicBezTo>
                    <a:pt x="24" y="0"/>
                    <a:pt x="1" y="36"/>
                    <a:pt x="1" y="84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84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"/>
            <p:cNvSpPr/>
            <p:nvPr/>
          </p:nvSpPr>
          <p:spPr>
            <a:xfrm>
              <a:off x="4967425" y="3059463"/>
              <a:ext cx="3600" cy="3875"/>
            </a:xfrm>
            <a:custGeom>
              <a:rect b="b" l="l" r="r" t="t"/>
              <a:pathLst>
                <a:path extrusionOk="0" h="155" w="144">
                  <a:moveTo>
                    <a:pt x="72" y="0"/>
                  </a:moveTo>
                  <a:cubicBezTo>
                    <a:pt x="24" y="0"/>
                    <a:pt x="1" y="36"/>
                    <a:pt x="1" y="71"/>
                  </a:cubicBezTo>
                  <a:cubicBezTo>
                    <a:pt x="1" y="119"/>
                    <a:pt x="24" y="155"/>
                    <a:pt x="72" y="155"/>
                  </a:cubicBezTo>
                  <a:cubicBezTo>
                    <a:pt x="120" y="155"/>
                    <a:pt x="143" y="119"/>
                    <a:pt x="143" y="71"/>
                  </a:cubicBezTo>
                  <a:cubicBezTo>
                    <a:pt x="143" y="36"/>
                    <a:pt x="12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"/>
            <p:cNvSpPr/>
            <p:nvPr/>
          </p:nvSpPr>
          <p:spPr>
            <a:xfrm>
              <a:off x="4950175" y="3074638"/>
              <a:ext cx="3875" cy="3900"/>
            </a:xfrm>
            <a:custGeom>
              <a:rect b="b" l="l" r="r" t="t"/>
              <a:pathLst>
                <a:path extrusionOk="0" h="156" w="155">
                  <a:moveTo>
                    <a:pt x="83" y="0"/>
                  </a:moveTo>
                  <a:cubicBezTo>
                    <a:pt x="36" y="0"/>
                    <a:pt x="0" y="36"/>
                    <a:pt x="0" y="84"/>
                  </a:cubicBezTo>
                  <a:cubicBezTo>
                    <a:pt x="0" y="119"/>
                    <a:pt x="36" y="155"/>
                    <a:pt x="83" y="155"/>
                  </a:cubicBezTo>
                  <a:cubicBezTo>
                    <a:pt x="119" y="155"/>
                    <a:pt x="155" y="119"/>
                    <a:pt x="155" y="84"/>
                  </a:cubicBezTo>
                  <a:cubicBezTo>
                    <a:pt x="155" y="36"/>
                    <a:pt x="119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11" name="Google Shape;511;p1"/>
          <p:cNvCxnSpPr/>
          <p:nvPr/>
        </p:nvCxnSpPr>
        <p:spPr>
          <a:xfrm>
            <a:off x="3964350" y="2422896"/>
            <a:ext cx="1215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12" name="Google Shape;512;p1"/>
          <p:cNvGrpSpPr/>
          <p:nvPr/>
        </p:nvGrpSpPr>
        <p:grpSpPr>
          <a:xfrm>
            <a:off x="6143125" y="4405925"/>
            <a:ext cx="315575" cy="366750"/>
            <a:chOff x="6143125" y="4405925"/>
            <a:chExt cx="315575" cy="366750"/>
          </a:xfrm>
        </p:grpSpPr>
        <p:grpSp>
          <p:nvGrpSpPr>
            <p:cNvPr id="513" name="Google Shape;513;p1"/>
            <p:cNvGrpSpPr/>
            <p:nvPr/>
          </p:nvGrpSpPr>
          <p:grpSpPr>
            <a:xfrm>
              <a:off x="6351500" y="4405925"/>
              <a:ext cx="107200" cy="107175"/>
              <a:chOff x="4125350" y="1946513"/>
              <a:chExt cx="107200" cy="107175"/>
            </a:xfrm>
          </p:grpSpPr>
          <p:sp>
            <p:nvSpPr>
              <p:cNvPr id="514" name="Google Shape;514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6" name="Google Shape;516;p1"/>
            <p:cNvGrpSpPr/>
            <p:nvPr/>
          </p:nvGrpSpPr>
          <p:grpSpPr>
            <a:xfrm>
              <a:off x="6143125" y="4513100"/>
              <a:ext cx="107200" cy="107175"/>
              <a:chOff x="4125350" y="1946513"/>
              <a:chExt cx="107200" cy="107175"/>
            </a:xfrm>
          </p:grpSpPr>
          <p:sp>
            <p:nvSpPr>
              <p:cNvPr id="517" name="Google Shape;517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p1"/>
            <p:cNvGrpSpPr/>
            <p:nvPr/>
          </p:nvGrpSpPr>
          <p:grpSpPr>
            <a:xfrm>
              <a:off x="6295525" y="4665500"/>
              <a:ext cx="107200" cy="107175"/>
              <a:chOff x="4125350" y="1946513"/>
              <a:chExt cx="107200" cy="107175"/>
            </a:xfrm>
          </p:grpSpPr>
          <p:sp>
            <p:nvSpPr>
              <p:cNvPr id="520" name="Google Shape;520;p1"/>
              <p:cNvSpPr/>
              <p:nvPr/>
            </p:nvSpPr>
            <p:spPr>
              <a:xfrm>
                <a:off x="4174775" y="1946513"/>
                <a:ext cx="8050" cy="107175"/>
              </a:xfrm>
              <a:custGeom>
                <a:rect b="b" l="l" r="r" t="t"/>
                <a:pathLst>
                  <a:path extrusionOk="0" h="4287" w="322">
                    <a:moveTo>
                      <a:pt x="0" y="1"/>
                    </a:moveTo>
                    <a:lnTo>
                      <a:pt x="0" y="4287"/>
                    </a:lnTo>
                    <a:lnTo>
                      <a:pt x="322" y="4287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1"/>
              <p:cNvSpPr/>
              <p:nvPr/>
            </p:nvSpPr>
            <p:spPr>
              <a:xfrm>
                <a:off x="4125350" y="1996213"/>
                <a:ext cx="107200" cy="7775"/>
              </a:xfrm>
              <a:custGeom>
                <a:rect b="b" l="l" r="r" t="t"/>
                <a:pathLst>
                  <a:path extrusionOk="0" h="311" w="4288">
                    <a:moveTo>
                      <a:pt x="1" y="1"/>
                    </a:moveTo>
                    <a:lnTo>
                      <a:pt x="1" y="311"/>
                    </a:lnTo>
                    <a:lnTo>
                      <a:pt x="4287" y="311"/>
                    </a:lnTo>
                    <a:lnTo>
                      <a:pt x="42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603" name="Google Shape;603;p10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1.5. Navs</a:t>
            </a:r>
            <a:r>
              <a:rPr lang="en">
                <a:solidFill>
                  <a:schemeClr val="dk1"/>
                </a:solidFill>
              </a:rPr>
              <a:t> – Hay sử dụng – Chưa hướng dẫn</a:t>
            </a:r>
            <a:endParaRPr/>
          </a:p>
        </p:txBody>
      </p:sp>
      <p:pic>
        <p:nvPicPr>
          <p:cNvPr id="604" name="Google Shape;60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714" y="1967885"/>
            <a:ext cx="8200571" cy="1638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610" name="Google Shape;610;p11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1.5. Navs</a:t>
            </a:r>
            <a:r>
              <a:rPr lang="en">
                <a:solidFill>
                  <a:schemeClr val="dk1"/>
                </a:solidFill>
              </a:rPr>
              <a:t> – Ví dụ </a:t>
            </a:r>
            <a:r>
              <a:rPr lang="en" sz="1100">
                <a:solidFill>
                  <a:schemeClr val="dk1"/>
                </a:solidFill>
              </a:rPr>
              <a:t>(https://thamtraisanhp.vn/)</a:t>
            </a:r>
            <a:endParaRPr/>
          </a:p>
        </p:txBody>
      </p:sp>
      <p:pic>
        <p:nvPicPr>
          <p:cNvPr id="611" name="Google Shape;6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982" y="1873890"/>
            <a:ext cx="8190035" cy="287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617" name="Google Shape;617;p12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1.6. Pagination - Chưa hướng dẫn</a:t>
            </a:r>
            <a:endParaRPr/>
          </a:p>
        </p:txBody>
      </p:sp>
      <p:pic>
        <p:nvPicPr>
          <p:cNvPr id="618" name="Google Shape;61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228" y="1845582"/>
            <a:ext cx="2973191" cy="589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02. Dựng tiếp layout ở bài 9</a:t>
            </a:r>
            <a:endParaRPr b="0"/>
          </a:p>
        </p:txBody>
      </p:sp>
      <p:pic>
        <p:nvPicPr>
          <p:cNvPr id="624" name="Google Shape;62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352" y="1600410"/>
            <a:ext cx="8089295" cy="2673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02. Dựng tiếp layout ở bài 9</a:t>
            </a:r>
            <a:endParaRPr b="0"/>
          </a:p>
        </p:txBody>
      </p:sp>
      <p:pic>
        <p:nvPicPr>
          <p:cNvPr id="630" name="Google Shape;63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55" y="1197670"/>
            <a:ext cx="8503889" cy="3500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02. Dựng tiếp layout ở bài 9</a:t>
            </a:r>
            <a:endParaRPr b="0"/>
          </a:p>
        </p:txBody>
      </p:sp>
      <p:pic>
        <p:nvPicPr>
          <p:cNvPr id="636" name="Google Shape;6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297" y="1103086"/>
            <a:ext cx="7607406" cy="39475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02. Dựng tiếp layout ở bài 9</a:t>
            </a:r>
            <a:endParaRPr b="0"/>
          </a:p>
        </p:txBody>
      </p:sp>
      <p:pic>
        <p:nvPicPr>
          <p:cNvPr id="642" name="Google Shape;6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914" y="1946950"/>
            <a:ext cx="8302171" cy="1078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2"/>
          <p:cNvSpPr txBox="1"/>
          <p:nvPr>
            <p:ph idx="1" type="subTitle"/>
          </p:nvPr>
        </p:nvSpPr>
        <p:spPr>
          <a:xfrm>
            <a:off x="1706812" y="1346434"/>
            <a:ext cx="2907900" cy="120718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Components: Collapse, Dropdowns, Forms, Modal, Navs, Pagination</a:t>
            </a:r>
            <a:endParaRPr/>
          </a:p>
        </p:txBody>
      </p:sp>
      <p:sp>
        <p:nvSpPr>
          <p:cNvPr id="527" name="Google Shape;527;p2"/>
          <p:cNvSpPr txBox="1"/>
          <p:nvPr>
            <p:ph idx="2" type="subTitle"/>
          </p:nvPr>
        </p:nvSpPr>
        <p:spPr>
          <a:xfrm>
            <a:off x="5520925" y="1294824"/>
            <a:ext cx="2907900" cy="6690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Dựng tiếp layout ở bài 9</a:t>
            </a:r>
            <a:endParaRPr/>
          </a:p>
        </p:txBody>
      </p:sp>
      <p:sp>
        <p:nvSpPr>
          <p:cNvPr id="528" name="Google Shape;528;p2"/>
          <p:cNvSpPr/>
          <p:nvPr/>
        </p:nvSpPr>
        <p:spPr>
          <a:xfrm>
            <a:off x="4764150" y="1281025"/>
            <a:ext cx="696600" cy="6966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02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29" name="Google Shape;529;p2"/>
          <p:cNvSpPr/>
          <p:nvPr/>
        </p:nvSpPr>
        <p:spPr>
          <a:xfrm>
            <a:off x="915975" y="1308626"/>
            <a:ext cx="641400" cy="641400"/>
          </a:xfrm>
          <a:prstGeom prst="ellipse">
            <a:avLst/>
          </a:prstGeom>
          <a:gradFill>
            <a:gsLst>
              <a:gs pos="0">
                <a:schemeClr val="dk2"/>
              </a:gs>
              <a:gs pos="100000">
                <a:schemeClr val="lt2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Barlow Condensed SemiBold"/>
              <a:ea typeface="Barlow Condensed SemiBold"/>
              <a:cs typeface="Barlow Condensed SemiBold"/>
              <a:sym typeface="Barlow Condensed SemiBold"/>
            </a:endParaRPr>
          </a:p>
        </p:txBody>
      </p:sp>
      <p:sp>
        <p:nvSpPr>
          <p:cNvPr id="530" name="Google Shape;530;p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Nội dung</a:t>
            </a:r>
            <a:endParaRPr>
              <a:solidFill>
                <a:schemeClr val="l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grpSp>
        <p:nvGrpSpPr>
          <p:cNvPr id="536" name="Google Shape;536;p3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537" name="Google Shape;537;p3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5" name="Google Shape;545;p3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1.1. Collapse (Sự biến hình)</a:t>
            </a:r>
            <a:r>
              <a:rPr lang="en">
                <a:solidFill>
                  <a:schemeClr val="dk1"/>
                </a:solidFill>
              </a:rPr>
              <a:t> – Hay sử dụng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46" name="Google Shape;5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47" y="2034827"/>
            <a:ext cx="7861905" cy="1879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552" name="Google Shape;552;p4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1.1. Collapse (Sự biến hình)</a:t>
            </a:r>
            <a:r>
              <a:rPr lang="en">
                <a:solidFill>
                  <a:schemeClr val="dk1"/>
                </a:solidFill>
              </a:rPr>
              <a:t> – Ví dụ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53" name="Google Shape;55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233" y="1442983"/>
            <a:ext cx="6711533" cy="3599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grpSp>
        <p:nvGrpSpPr>
          <p:cNvPr id="559" name="Google Shape;559;p5"/>
          <p:cNvGrpSpPr/>
          <p:nvPr/>
        </p:nvGrpSpPr>
        <p:grpSpPr>
          <a:xfrm rot="10800000">
            <a:off x="3877544" y="4390168"/>
            <a:ext cx="1595919" cy="1662044"/>
            <a:chOff x="4445625" y="1829838"/>
            <a:chExt cx="739125" cy="769750"/>
          </a:xfrm>
        </p:grpSpPr>
        <p:sp>
          <p:nvSpPr>
            <p:cNvPr id="560" name="Google Shape;560;p5"/>
            <p:cNvSpPr/>
            <p:nvPr/>
          </p:nvSpPr>
          <p:spPr>
            <a:xfrm>
              <a:off x="4497725" y="1897713"/>
              <a:ext cx="634925" cy="634925"/>
            </a:xfrm>
            <a:custGeom>
              <a:rect b="b" l="l" r="r" t="t"/>
              <a:pathLst>
                <a:path extrusionOk="0" h="25397" w="25397">
                  <a:moveTo>
                    <a:pt x="12704" y="36"/>
                  </a:moveTo>
                  <a:cubicBezTo>
                    <a:pt x="14407" y="36"/>
                    <a:pt x="16062" y="381"/>
                    <a:pt x="17622" y="1036"/>
                  </a:cubicBezTo>
                  <a:cubicBezTo>
                    <a:pt x="19122" y="1679"/>
                    <a:pt x="20479" y="2584"/>
                    <a:pt x="21646" y="3739"/>
                  </a:cubicBezTo>
                  <a:cubicBezTo>
                    <a:pt x="22801" y="4905"/>
                    <a:pt x="23718" y="6251"/>
                    <a:pt x="24349" y="7763"/>
                  </a:cubicBezTo>
                  <a:cubicBezTo>
                    <a:pt x="25027" y="9323"/>
                    <a:pt x="25349" y="10978"/>
                    <a:pt x="25349" y="12692"/>
                  </a:cubicBezTo>
                  <a:cubicBezTo>
                    <a:pt x="25349" y="14395"/>
                    <a:pt x="25004" y="16050"/>
                    <a:pt x="24349" y="17609"/>
                  </a:cubicBezTo>
                  <a:cubicBezTo>
                    <a:pt x="23718" y="19121"/>
                    <a:pt x="22801" y="20467"/>
                    <a:pt x="21646" y="21634"/>
                  </a:cubicBezTo>
                  <a:cubicBezTo>
                    <a:pt x="20479" y="22789"/>
                    <a:pt x="19122" y="23705"/>
                    <a:pt x="17622" y="24336"/>
                  </a:cubicBezTo>
                  <a:cubicBezTo>
                    <a:pt x="16062" y="25015"/>
                    <a:pt x="14407" y="25336"/>
                    <a:pt x="12704" y="25336"/>
                  </a:cubicBezTo>
                  <a:cubicBezTo>
                    <a:pt x="10990" y="25336"/>
                    <a:pt x="9335" y="24991"/>
                    <a:pt x="7775" y="24336"/>
                  </a:cubicBezTo>
                  <a:cubicBezTo>
                    <a:pt x="6275" y="23705"/>
                    <a:pt x="4918" y="22789"/>
                    <a:pt x="3751" y="21634"/>
                  </a:cubicBezTo>
                  <a:cubicBezTo>
                    <a:pt x="2596" y="20467"/>
                    <a:pt x="1679" y="19121"/>
                    <a:pt x="1048" y="17609"/>
                  </a:cubicBezTo>
                  <a:cubicBezTo>
                    <a:pt x="382" y="16050"/>
                    <a:pt x="48" y="14395"/>
                    <a:pt x="48" y="12692"/>
                  </a:cubicBezTo>
                  <a:cubicBezTo>
                    <a:pt x="48" y="10978"/>
                    <a:pt x="393" y="9323"/>
                    <a:pt x="1048" y="7763"/>
                  </a:cubicBezTo>
                  <a:cubicBezTo>
                    <a:pt x="1691" y="6251"/>
                    <a:pt x="2596" y="4905"/>
                    <a:pt x="3751" y="3739"/>
                  </a:cubicBezTo>
                  <a:cubicBezTo>
                    <a:pt x="4918" y="2584"/>
                    <a:pt x="6275" y="1679"/>
                    <a:pt x="7775" y="1036"/>
                  </a:cubicBezTo>
                  <a:cubicBezTo>
                    <a:pt x="9335" y="369"/>
                    <a:pt x="10990" y="36"/>
                    <a:pt x="12704" y="36"/>
                  </a:cubicBezTo>
                  <a:close/>
                  <a:moveTo>
                    <a:pt x="12704" y="0"/>
                  </a:moveTo>
                  <a:cubicBezTo>
                    <a:pt x="10990" y="0"/>
                    <a:pt x="9323" y="333"/>
                    <a:pt x="7763" y="1000"/>
                  </a:cubicBezTo>
                  <a:cubicBezTo>
                    <a:pt x="6251" y="1643"/>
                    <a:pt x="4882" y="2560"/>
                    <a:pt x="3727" y="3727"/>
                  </a:cubicBezTo>
                  <a:cubicBezTo>
                    <a:pt x="2560" y="4882"/>
                    <a:pt x="1644" y="6239"/>
                    <a:pt x="1001" y="7763"/>
                  </a:cubicBezTo>
                  <a:cubicBezTo>
                    <a:pt x="346" y="9323"/>
                    <a:pt x="1" y="10989"/>
                    <a:pt x="1" y="12704"/>
                  </a:cubicBezTo>
                  <a:cubicBezTo>
                    <a:pt x="1" y="14407"/>
                    <a:pt x="334" y="16073"/>
                    <a:pt x="1001" y="17645"/>
                  </a:cubicBezTo>
                  <a:cubicBezTo>
                    <a:pt x="1644" y="19145"/>
                    <a:pt x="2560" y="20514"/>
                    <a:pt x="3727" y="21669"/>
                  </a:cubicBezTo>
                  <a:cubicBezTo>
                    <a:pt x="4882" y="22836"/>
                    <a:pt x="6239" y="23753"/>
                    <a:pt x="7763" y="24396"/>
                  </a:cubicBezTo>
                  <a:cubicBezTo>
                    <a:pt x="9323" y="25051"/>
                    <a:pt x="10990" y="25396"/>
                    <a:pt x="12704" y="25396"/>
                  </a:cubicBezTo>
                  <a:cubicBezTo>
                    <a:pt x="14407" y="25396"/>
                    <a:pt x="16074" y="25051"/>
                    <a:pt x="17646" y="24396"/>
                  </a:cubicBezTo>
                  <a:cubicBezTo>
                    <a:pt x="19146" y="23753"/>
                    <a:pt x="20515" y="22836"/>
                    <a:pt x="21670" y="21669"/>
                  </a:cubicBezTo>
                  <a:cubicBezTo>
                    <a:pt x="22837" y="20514"/>
                    <a:pt x="23753" y="19157"/>
                    <a:pt x="24396" y="17645"/>
                  </a:cubicBezTo>
                  <a:cubicBezTo>
                    <a:pt x="25051" y="16073"/>
                    <a:pt x="25397" y="14407"/>
                    <a:pt x="25397" y="12704"/>
                  </a:cubicBezTo>
                  <a:cubicBezTo>
                    <a:pt x="25397" y="10989"/>
                    <a:pt x="25063" y="9323"/>
                    <a:pt x="24396" y="7763"/>
                  </a:cubicBezTo>
                  <a:cubicBezTo>
                    <a:pt x="23753" y="6251"/>
                    <a:pt x="22837" y="4882"/>
                    <a:pt x="21670" y="3727"/>
                  </a:cubicBezTo>
                  <a:cubicBezTo>
                    <a:pt x="20515" y="2560"/>
                    <a:pt x="19158" y="1643"/>
                    <a:pt x="17646" y="1000"/>
                  </a:cubicBezTo>
                  <a:cubicBezTo>
                    <a:pt x="16074" y="345"/>
                    <a:pt x="14407" y="0"/>
                    <a:pt x="12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4620350" y="2020038"/>
              <a:ext cx="389975" cy="389650"/>
            </a:xfrm>
            <a:custGeom>
              <a:rect b="b" l="l" r="r" t="t"/>
              <a:pathLst>
                <a:path extrusionOk="0" h="15586" w="15599">
                  <a:moveTo>
                    <a:pt x="15598" y="7799"/>
                  </a:moveTo>
                  <a:cubicBezTo>
                    <a:pt x="15598" y="3489"/>
                    <a:pt x="12110" y="0"/>
                    <a:pt x="7799" y="0"/>
                  </a:cubicBezTo>
                  <a:cubicBezTo>
                    <a:pt x="3478" y="0"/>
                    <a:pt x="1" y="3477"/>
                    <a:pt x="1" y="7799"/>
                  </a:cubicBezTo>
                  <a:cubicBezTo>
                    <a:pt x="1" y="12097"/>
                    <a:pt x="3478" y="15586"/>
                    <a:pt x="7799" y="15586"/>
                  </a:cubicBezTo>
                  <a:cubicBezTo>
                    <a:pt x="12110" y="15586"/>
                    <a:pt x="15598" y="12097"/>
                    <a:pt x="15598" y="7799"/>
                  </a:cubicBezTo>
                  <a:close/>
                  <a:moveTo>
                    <a:pt x="1703" y="7799"/>
                  </a:moveTo>
                  <a:cubicBezTo>
                    <a:pt x="1703" y="4430"/>
                    <a:pt x="4430" y="1703"/>
                    <a:pt x="7799" y="1703"/>
                  </a:cubicBezTo>
                  <a:cubicBezTo>
                    <a:pt x="11157" y="1703"/>
                    <a:pt x="13884" y="4430"/>
                    <a:pt x="13884" y="7799"/>
                  </a:cubicBezTo>
                  <a:cubicBezTo>
                    <a:pt x="13884" y="11157"/>
                    <a:pt x="11157" y="13883"/>
                    <a:pt x="7799" y="13883"/>
                  </a:cubicBezTo>
                  <a:cubicBezTo>
                    <a:pt x="4430" y="13871"/>
                    <a:pt x="1703" y="11145"/>
                    <a:pt x="1703" y="7799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4445625" y="1845313"/>
              <a:ext cx="739125" cy="739100"/>
            </a:xfrm>
            <a:custGeom>
              <a:rect b="b" l="l" r="r" t="t"/>
              <a:pathLst>
                <a:path extrusionOk="0" h="29564" w="29565">
                  <a:moveTo>
                    <a:pt x="29564" y="14788"/>
                  </a:moveTo>
                  <a:cubicBezTo>
                    <a:pt x="29564" y="6608"/>
                    <a:pt x="22944" y="1"/>
                    <a:pt x="14788" y="1"/>
                  </a:cubicBezTo>
                  <a:cubicBezTo>
                    <a:pt x="6609" y="1"/>
                    <a:pt x="1" y="6632"/>
                    <a:pt x="1" y="14788"/>
                  </a:cubicBezTo>
                  <a:cubicBezTo>
                    <a:pt x="1" y="22944"/>
                    <a:pt x="6633" y="29564"/>
                    <a:pt x="14788" y="29564"/>
                  </a:cubicBezTo>
                  <a:cubicBezTo>
                    <a:pt x="22956" y="29564"/>
                    <a:pt x="29564" y="22944"/>
                    <a:pt x="29564" y="14788"/>
                  </a:cubicBezTo>
                  <a:close/>
                  <a:moveTo>
                    <a:pt x="2823" y="14788"/>
                  </a:moveTo>
                  <a:cubicBezTo>
                    <a:pt x="2823" y="8180"/>
                    <a:pt x="8181" y="2822"/>
                    <a:pt x="14788" y="2822"/>
                  </a:cubicBezTo>
                  <a:cubicBezTo>
                    <a:pt x="21396" y="2822"/>
                    <a:pt x="26754" y="8180"/>
                    <a:pt x="26754" y="14788"/>
                  </a:cubicBezTo>
                  <a:cubicBezTo>
                    <a:pt x="26754" y="21384"/>
                    <a:pt x="21396" y="26742"/>
                    <a:pt x="14788" y="26742"/>
                  </a:cubicBezTo>
                  <a:cubicBezTo>
                    <a:pt x="8181" y="26730"/>
                    <a:pt x="2823" y="21372"/>
                    <a:pt x="2823" y="14788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4537900" y="1829838"/>
              <a:ext cx="554575" cy="769750"/>
            </a:xfrm>
            <a:custGeom>
              <a:rect b="b" l="l" r="r" t="t"/>
              <a:pathLst>
                <a:path extrusionOk="0" h="30790" w="22183">
                  <a:moveTo>
                    <a:pt x="11062" y="0"/>
                  </a:moveTo>
                  <a:cubicBezTo>
                    <a:pt x="8978" y="0"/>
                    <a:pt x="6966" y="405"/>
                    <a:pt x="5061" y="1203"/>
                  </a:cubicBezTo>
                  <a:cubicBezTo>
                    <a:pt x="3239" y="1977"/>
                    <a:pt x="1584" y="3096"/>
                    <a:pt x="168" y="4513"/>
                  </a:cubicBezTo>
                  <a:cubicBezTo>
                    <a:pt x="108" y="4549"/>
                    <a:pt x="60" y="4608"/>
                    <a:pt x="1" y="4668"/>
                  </a:cubicBezTo>
                  <a:lnTo>
                    <a:pt x="1" y="4894"/>
                  </a:lnTo>
                  <a:lnTo>
                    <a:pt x="287" y="4608"/>
                  </a:lnTo>
                  <a:cubicBezTo>
                    <a:pt x="3168" y="1739"/>
                    <a:pt x="7002" y="143"/>
                    <a:pt x="11074" y="143"/>
                  </a:cubicBezTo>
                  <a:cubicBezTo>
                    <a:pt x="15158" y="143"/>
                    <a:pt x="18979" y="1727"/>
                    <a:pt x="21861" y="4608"/>
                  </a:cubicBezTo>
                  <a:cubicBezTo>
                    <a:pt x="21958" y="4694"/>
                    <a:pt x="22045" y="4790"/>
                    <a:pt x="22123" y="4870"/>
                  </a:cubicBezTo>
                  <a:lnTo>
                    <a:pt x="22123" y="4870"/>
                  </a:lnTo>
                  <a:lnTo>
                    <a:pt x="22123" y="4668"/>
                  </a:lnTo>
                  <a:lnTo>
                    <a:pt x="21956" y="4513"/>
                  </a:lnTo>
                  <a:cubicBezTo>
                    <a:pt x="20539" y="3096"/>
                    <a:pt x="18884" y="1977"/>
                    <a:pt x="17063" y="1203"/>
                  </a:cubicBezTo>
                  <a:cubicBezTo>
                    <a:pt x="15158" y="405"/>
                    <a:pt x="13145" y="0"/>
                    <a:pt x="11062" y="0"/>
                  </a:cubicBezTo>
                  <a:close/>
                  <a:moveTo>
                    <a:pt x="22123" y="4870"/>
                  </a:moveTo>
                  <a:lnTo>
                    <a:pt x="22123" y="4894"/>
                  </a:lnTo>
                  <a:lnTo>
                    <a:pt x="22146" y="4894"/>
                  </a:lnTo>
                  <a:cubicBezTo>
                    <a:pt x="22139" y="4886"/>
                    <a:pt x="22131" y="4878"/>
                    <a:pt x="22123" y="4870"/>
                  </a:cubicBezTo>
                  <a:close/>
                  <a:moveTo>
                    <a:pt x="37" y="25896"/>
                  </a:moveTo>
                  <a:lnTo>
                    <a:pt x="37" y="26123"/>
                  </a:lnTo>
                  <a:lnTo>
                    <a:pt x="203" y="26277"/>
                  </a:lnTo>
                  <a:cubicBezTo>
                    <a:pt x="1608" y="27694"/>
                    <a:pt x="3263" y="28813"/>
                    <a:pt x="5097" y="29587"/>
                  </a:cubicBezTo>
                  <a:cubicBezTo>
                    <a:pt x="7002" y="30385"/>
                    <a:pt x="9014" y="30790"/>
                    <a:pt x="11097" y="30790"/>
                  </a:cubicBezTo>
                  <a:cubicBezTo>
                    <a:pt x="13181" y="30790"/>
                    <a:pt x="15181" y="30385"/>
                    <a:pt x="17086" y="29587"/>
                  </a:cubicBezTo>
                  <a:cubicBezTo>
                    <a:pt x="18920" y="28813"/>
                    <a:pt x="20575" y="27694"/>
                    <a:pt x="21992" y="26277"/>
                  </a:cubicBezTo>
                  <a:lnTo>
                    <a:pt x="22146" y="26123"/>
                  </a:lnTo>
                  <a:lnTo>
                    <a:pt x="22182" y="26123"/>
                  </a:lnTo>
                  <a:lnTo>
                    <a:pt x="22182" y="25896"/>
                  </a:lnTo>
                  <a:cubicBezTo>
                    <a:pt x="22075" y="25980"/>
                    <a:pt x="21980" y="26087"/>
                    <a:pt x="21896" y="26170"/>
                  </a:cubicBezTo>
                  <a:cubicBezTo>
                    <a:pt x="19015" y="29052"/>
                    <a:pt x="15181" y="30635"/>
                    <a:pt x="11109" y="30635"/>
                  </a:cubicBezTo>
                  <a:cubicBezTo>
                    <a:pt x="7026" y="30635"/>
                    <a:pt x="3204" y="29064"/>
                    <a:pt x="322" y="26170"/>
                  </a:cubicBezTo>
                  <a:cubicBezTo>
                    <a:pt x="215" y="26087"/>
                    <a:pt x="120" y="25980"/>
                    <a:pt x="37" y="2589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4669175" y="2069163"/>
              <a:ext cx="291425" cy="291125"/>
            </a:xfrm>
            <a:custGeom>
              <a:rect b="b" l="l" r="r" t="t"/>
              <a:pathLst>
                <a:path extrusionOk="0" h="11645" w="11657">
                  <a:moveTo>
                    <a:pt x="5823" y="0"/>
                  </a:moveTo>
                  <a:cubicBezTo>
                    <a:pt x="2608" y="0"/>
                    <a:pt x="1" y="2596"/>
                    <a:pt x="1" y="5810"/>
                  </a:cubicBezTo>
                  <a:cubicBezTo>
                    <a:pt x="1" y="5858"/>
                    <a:pt x="36" y="5894"/>
                    <a:pt x="84" y="5894"/>
                  </a:cubicBezTo>
                  <a:cubicBezTo>
                    <a:pt x="120" y="5894"/>
                    <a:pt x="155" y="5858"/>
                    <a:pt x="155" y="5810"/>
                  </a:cubicBezTo>
                  <a:cubicBezTo>
                    <a:pt x="155" y="2679"/>
                    <a:pt x="2715" y="131"/>
                    <a:pt x="5835" y="131"/>
                  </a:cubicBezTo>
                  <a:cubicBezTo>
                    <a:pt x="8978" y="131"/>
                    <a:pt x="11526" y="2679"/>
                    <a:pt x="11526" y="5810"/>
                  </a:cubicBezTo>
                  <a:cubicBezTo>
                    <a:pt x="11526" y="8954"/>
                    <a:pt x="8966" y="11501"/>
                    <a:pt x="5835" y="11501"/>
                  </a:cubicBezTo>
                  <a:cubicBezTo>
                    <a:pt x="5799" y="11501"/>
                    <a:pt x="5763" y="11525"/>
                    <a:pt x="5763" y="11573"/>
                  </a:cubicBezTo>
                  <a:cubicBezTo>
                    <a:pt x="5763" y="11620"/>
                    <a:pt x="5799" y="11644"/>
                    <a:pt x="5835" y="11644"/>
                  </a:cubicBezTo>
                  <a:cubicBezTo>
                    <a:pt x="9049" y="11644"/>
                    <a:pt x="11657" y="9049"/>
                    <a:pt x="11657" y="5834"/>
                  </a:cubicBezTo>
                  <a:cubicBezTo>
                    <a:pt x="11657" y="2619"/>
                    <a:pt x="9049" y="12"/>
                    <a:pt x="5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4495350" y="1894713"/>
              <a:ext cx="546525" cy="640300"/>
            </a:xfrm>
            <a:custGeom>
              <a:rect b="b" l="l" r="r" t="t"/>
              <a:pathLst>
                <a:path extrusionOk="0" h="25612" w="21861">
                  <a:moveTo>
                    <a:pt x="12799" y="1"/>
                  </a:moveTo>
                  <a:cubicBezTo>
                    <a:pt x="9370" y="1"/>
                    <a:pt x="6156" y="1346"/>
                    <a:pt x="3751" y="3751"/>
                  </a:cubicBezTo>
                  <a:cubicBezTo>
                    <a:pt x="1322" y="6180"/>
                    <a:pt x="0" y="9383"/>
                    <a:pt x="0" y="12800"/>
                  </a:cubicBezTo>
                  <a:cubicBezTo>
                    <a:pt x="0" y="16229"/>
                    <a:pt x="1334" y="19444"/>
                    <a:pt x="3751" y="21849"/>
                  </a:cubicBezTo>
                  <a:cubicBezTo>
                    <a:pt x="6168" y="24278"/>
                    <a:pt x="9370" y="25611"/>
                    <a:pt x="12799" y="25611"/>
                  </a:cubicBezTo>
                  <a:cubicBezTo>
                    <a:pt x="16217" y="25611"/>
                    <a:pt x="19431" y="24266"/>
                    <a:pt x="21848" y="21849"/>
                  </a:cubicBezTo>
                  <a:cubicBezTo>
                    <a:pt x="21848" y="21837"/>
                    <a:pt x="21860" y="21813"/>
                    <a:pt x="21860" y="21789"/>
                  </a:cubicBezTo>
                  <a:cubicBezTo>
                    <a:pt x="21860" y="21772"/>
                    <a:pt x="21860" y="21761"/>
                    <a:pt x="21855" y="21761"/>
                  </a:cubicBezTo>
                  <a:cubicBezTo>
                    <a:pt x="21854" y="21761"/>
                    <a:pt x="21851" y="21762"/>
                    <a:pt x="21848" y="21766"/>
                  </a:cubicBezTo>
                  <a:cubicBezTo>
                    <a:pt x="21830" y="21748"/>
                    <a:pt x="21810" y="21739"/>
                    <a:pt x="21790" y="21739"/>
                  </a:cubicBezTo>
                  <a:cubicBezTo>
                    <a:pt x="21771" y="21739"/>
                    <a:pt x="21753" y="21748"/>
                    <a:pt x="21741" y="21766"/>
                  </a:cubicBezTo>
                  <a:cubicBezTo>
                    <a:pt x="19348" y="24159"/>
                    <a:pt x="16169" y="25468"/>
                    <a:pt x="12799" y="25468"/>
                  </a:cubicBezTo>
                  <a:cubicBezTo>
                    <a:pt x="9418" y="25468"/>
                    <a:pt x="6227" y="24147"/>
                    <a:pt x="3846" y="21766"/>
                  </a:cubicBezTo>
                  <a:cubicBezTo>
                    <a:pt x="1453" y="19372"/>
                    <a:pt x="143" y="16193"/>
                    <a:pt x="143" y="12824"/>
                  </a:cubicBezTo>
                  <a:cubicBezTo>
                    <a:pt x="143" y="9443"/>
                    <a:pt x="1465" y="6252"/>
                    <a:pt x="3846" y="3870"/>
                  </a:cubicBezTo>
                  <a:cubicBezTo>
                    <a:pt x="6251" y="1477"/>
                    <a:pt x="9418" y="168"/>
                    <a:pt x="12799" y="168"/>
                  </a:cubicBezTo>
                  <a:cubicBezTo>
                    <a:pt x="16169" y="168"/>
                    <a:pt x="19360" y="1489"/>
                    <a:pt x="21741" y="3870"/>
                  </a:cubicBezTo>
                  <a:cubicBezTo>
                    <a:pt x="21753" y="3888"/>
                    <a:pt x="21771" y="3897"/>
                    <a:pt x="21790" y="3897"/>
                  </a:cubicBezTo>
                  <a:cubicBezTo>
                    <a:pt x="21810" y="3897"/>
                    <a:pt x="21830" y="3888"/>
                    <a:pt x="21848" y="3870"/>
                  </a:cubicBezTo>
                  <a:cubicBezTo>
                    <a:pt x="21848" y="3859"/>
                    <a:pt x="21860" y="3835"/>
                    <a:pt x="21860" y="3811"/>
                  </a:cubicBezTo>
                  <a:cubicBezTo>
                    <a:pt x="21860" y="3787"/>
                    <a:pt x="21860" y="3775"/>
                    <a:pt x="21848" y="3751"/>
                  </a:cubicBezTo>
                  <a:cubicBezTo>
                    <a:pt x="19419" y="1334"/>
                    <a:pt x="16217" y="1"/>
                    <a:pt x="12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4611425" y="2011113"/>
              <a:ext cx="408125" cy="408100"/>
            </a:xfrm>
            <a:custGeom>
              <a:rect b="b" l="l" r="r" t="t"/>
              <a:pathLst>
                <a:path extrusionOk="0" h="16324" w="16325">
                  <a:moveTo>
                    <a:pt x="8168" y="0"/>
                  </a:moveTo>
                  <a:cubicBezTo>
                    <a:pt x="3656" y="0"/>
                    <a:pt x="1" y="3656"/>
                    <a:pt x="1" y="8168"/>
                  </a:cubicBezTo>
                  <a:cubicBezTo>
                    <a:pt x="1" y="8204"/>
                    <a:pt x="25" y="8239"/>
                    <a:pt x="72" y="8239"/>
                  </a:cubicBezTo>
                  <a:cubicBezTo>
                    <a:pt x="120" y="8239"/>
                    <a:pt x="144" y="8204"/>
                    <a:pt x="144" y="8168"/>
                  </a:cubicBezTo>
                  <a:cubicBezTo>
                    <a:pt x="144" y="3739"/>
                    <a:pt x="3727" y="155"/>
                    <a:pt x="8156" y="155"/>
                  </a:cubicBezTo>
                  <a:cubicBezTo>
                    <a:pt x="12574" y="155"/>
                    <a:pt x="16157" y="3739"/>
                    <a:pt x="16157" y="8168"/>
                  </a:cubicBezTo>
                  <a:cubicBezTo>
                    <a:pt x="16157" y="12585"/>
                    <a:pt x="12574" y="16169"/>
                    <a:pt x="8156" y="16169"/>
                  </a:cubicBezTo>
                  <a:cubicBezTo>
                    <a:pt x="8109" y="16169"/>
                    <a:pt x="8073" y="16205"/>
                    <a:pt x="8073" y="16240"/>
                  </a:cubicBezTo>
                  <a:cubicBezTo>
                    <a:pt x="8073" y="16288"/>
                    <a:pt x="8109" y="16324"/>
                    <a:pt x="8156" y="16324"/>
                  </a:cubicBezTo>
                  <a:cubicBezTo>
                    <a:pt x="12657" y="16324"/>
                    <a:pt x="16324" y="12657"/>
                    <a:pt x="16324" y="8156"/>
                  </a:cubicBezTo>
                  <a:cubicBezTo>
                    <a:pt x="16324" y="3644"/>
                    <a:pt x="12681" y="0"/>
                    <a:pt x="81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4557250" y="1963213"/>
              <a:ext cx="490875" cy="503000"/>
            </a:xfrm>
            <a:custGeom>
              <a:rect b="b" l="l" r="r" t="t"/>
              <a:pathLst>
                <a:path extrusionOk="0" h="20120" w="19635">
                  <a:moveTo>
                    <a:pt x="10345" y="1"/>
                  </a:moveTo>
                  <a:cubicBezTo>
                    <a:pt x="9033" y="1"/>
                    <a:pt x="7721" y="263"/>
                    <a:pt x="6466" y="785"/>
                  </a:cubicBezTo>
                  <a:cubicBezTo>
                    <a:pt x="3977" y="1809"/>
                    <a:pt x="2061" y="3738"/>
                    <a:pt x="1037" y="6226"/>
                  </a:cubicBezTo>
                  <a:cubicBezTo>
                    <a:pt x="1" y="8715"/>
                    <a:pt x="25" y="11441"/>
                    <a:pt x="1049" y="13918"/>
                  </a:cubicBezTo>
                  <a:cubicBezTo>
                    <a:pt x="2072" y="16406"/>
                    <a:pt x="4025" y="18323"/>
                    <a:pt x="6513" y="19359"/>
                  </a:cubicBezTo>
                  <a:cubicBezTo>
                    <a:pt x="7741" y="19866"/>
                    <a:pt x="9030" y="20119"/>
                    <a:pt x="10321" y="20119"/>
                  </a:cubicBezTo>
                  <a:cubicBezTo>
                    <a:pt x="11634" y="20119"/>
                    <a:pt x="12950" y="19858"/>
                    <a:pt x="14205" y="19335"/>
                  </a:cubicBezTo>
                  <a:cubicBezTo>
                    <a:pt x="16670" y="18311"/>
                    <a:pt x="18598" y="16394"/>
                    <a:pt x="19622" y="13918"/>
                  </a:cubicBezTo>
                  <a:cubicBezTo>
                    <a:pt x="19634" y="13894"/>
                    <a:pt x="19622" y="13882"/>
                    <a:pt x="19622" y="13858"/>
                  </a:cubicBezTo>
                  <a:cubicBezTo>
                    <a:pt x="19610" y="13834"/>
                    <a:pt x="19587" y="13823"/>
                    <a:pt x="19575" y="13823"/>
                  </a:cubicBezTo>
                  <a:lnTo>
                    <a:pt x="19515" y="13823"/>
                  </a:lnTo>
                  <a:cubicBezTo>
                    <a:pt x="19491" y="13834"/>
                    <a:pt x="19467" y="13846"/>
                    <a:pt x="19467" y="13858"/>
                  </a:cubicBezTo>
                  <a:cubicBezTo>
                    <a:pt x="18455" y="16287"/>
                    <a:pt x="16550" y="18192"/>
                    <a:pt x="14133" y="19204"/>
                  </a:cubicBezTo>
                  <a:cubicBezTo>
                    <a:pt x="12910" y="19718"/>
                    <a:pt x="11617" y="19974"/>
                    <a:pt x="10324" y="19974"/>
                  </a:cubicBezTo>
                  <a:cubicBezTo>
                    <a:pt x="9039" y="19974"/>
                    <a:pt x="7754" y="19721"/>
                    <a:pt x="6537" y="19216"/>
                  </a:cubicBezTo>
                  <a:cubicBezTo>
                    <a:pt x="4097" y="18204"/>
                    <a:pt x="2180" y="16299"/>
                    <a:pt x="1168" y="13858"/>
                  </a:cubicBezTo>
                  <a:cubicBezTo>
                    <a:pt x="144" y="11417"/>
                    <a:pt x="144" y="8715"/>
                    <a:pt x="1156" y="6274"/>
                  </a:cubicBezTo>
                  <a:cubicBezTo>
                    <a:pt x="2168" y="3833"/>
                    <a:pt x="4073" y="1916"/>
                    <a:pt x="6513" y="904"/>
                  </a:cubicBezTo>
                  <a:cubicBezTo>
                    <a:pt x="7741" y="383"/>
                    <a:pt x="9035" y="124"/>
                    <a:pt x="10328" y="124"/>
                  </a:cubicBezTo>
                  <a:cubicBezTo>
                    <a:pt x="11606" y="124"/>
                    <a:pt x="12884" y="377"/>
                    <a:pt x="14098" y="880"/>
                  </a:cubicBezTo>
                  <a:cubicBezTo>
                    <a:pt x="16539" y="1892"/>
                    <a:pt x="18455" y="3797"/>
                    <a:pt x="19467" y="6238"/>
                  </a:cubicBezTo>
                  <a:cubicBezTo>
                    <a:pt x="19477" y="6275"/>
                    <a:pt x="19507" y="6290"/>
                    <a:pt x="19536" y="6290"/>
                  </a:cubicBezTo>
                  <a:cubicBezTo>
                    <a:pt x="19545" y="6290"/>
                    <a:pt x="19554" y="6289"/>
                    <a:pt x="19563" y="6286"/>
                  </a:cubicBezTo>
                  <a:cubicBezTo>
                    <a:pt x="19598" y="6274"/>
                    <a:pt x="19622" y="6226"/>
                    <a:pt x="19598" y="6203"/>
                  </a:cubicBezTo>
                  <a:cubicBezTo>
                    <a:pt x="18575" y="3714"/>
                    <a:pt x="16646" y="1785"/>
                    <a:pt x="14157" y="761"/>
                  </a:cubicBezTo>
                  <a:cubicBezTo>
                    <a:pt x="12924" y="254"/>
                    <a:pt x="11635" y="1"/>
                    <a:pt x="10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8" name="Google Shape;568;p5"/>
          <p:cNvSpPr txBox="1"/>
          <p:nvPr>
            <p:ph idx="1" type="subTitle"/>
          </p:nvPr>
        </p:nvSpPr>
        <p:spPr>
          <a:xfrm>
            <a:off x="839227" y="1197164"/>
            <a:ext cx="5139541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1.2. Dropdowns (Thả xuống) Chưa hướng dẫn</a:t>
            </a:r>
            <a:endParaRPr/>
          </a:p>
        </p:txBody>
      </p:sp>
      <p:pic>
        <p:nvPicPr>
          <p:cNvPr id="569" name="Google Shape;5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36" y="1580605"/>
            <a:ext cx="3217308" cy="266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575" name="Google Shape;575;p6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1.3. Forms (Biểu mẫu)</a:t>
            </a:r>
            <a:r>
              <a:rPr lang="en">
                <a:solidFill>
                  <a:schemeClr val="dk1"/>
                </a:solidFill>
              </a:rPr>
              <a:t> – Hay sử dụng</a:t>
            </a:r>
            <a:endParaRPr/>
          </a:p>
        </p:txBody>
      </p:sp>
      <p:pic>
        <p:nvPicPr>
          <p:cNvPr id="576" name="Google Shape;57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062" y="1786403"/>
            <a:ext cx="7622931" cy="2490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582" name="Google Shape;582;p7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1.3. Forms (Biểu mẫu)</a:t>
            </a:r>
            <a:r>
              <a:rPr lang="en">
                <a:solidFill>
                  <a:schemeClr val="dk1"/>
                </a:solidFill>
              </a:rPr>
              <a:t> – Bài tập làm thêm</a:t>
            </a:r>
            <a:endParaRPr/>
          </a:p>
        </p:txBody>
      </p:sp>
      <p:pic>
        <p:nvPicPr>
          <p:cNvPr id="583" name="Google Shape;5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0619" y="1410824"/>
            <a:ext cx="4522761" cy="368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589" name="Google Shape;589;p8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1.4. Modal</a:t>
            </a:r>
            <a:r>
              <a:rPr lang="en">
                <a:solidFill>
                  <a:schemeClr val="dk1"/>
                </a:solidFill>
              </a:rPr>
              <a:t> – Hay sử dụng</a:t>
            </a:r>
            <a:endParaRPr/>
          </a:p>
        </p:txBody>
      </p:sp>
      <p:pic>
        <p:nvPicPr>
          <p:cNvPr id="590" name="Google Shape;5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4662" y="1441752"/>
            <a:ext cx="6694675" cy="35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lang="en"/>
              <a:t>01. Components</a:t>
            </a:r>
            <a:endParaRPr b="0"/>
          </a:p>
        </p:txBody>
      </p:sp>
      <p:sp>
        <p:nvSpPr>
          <p:cNvPr id="596" name="Google Shape;596;p9"/>
          <p:cNvSpPr txBox="1"/>
          <p:nvPr>
            <p:ph idx="1" type="subTitle"/>
          </p:nvPr>
        </p:nvSpPr>
        <p:spPr>
          <a:xfrm>
            <a:off x="839228" y="1197164"/>
            <a:ext cx="3522300" cy="40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1.4. Modal</a:t>
            </a:r>
            <a:r>
              <a:rPr lang="en">
                <a:solidFill>
                  <a:schemeClr val="dk1"/>
                </a:solidFill>
              </a:rPr>
              <a:t> – Ví dụ</a:t>
            </a:r>
            <a:endParaRPr/>
          </a:p>
        </p:txBody>
      </p:sp>
      <p:pic>
        <p:nvPicPr>
          <p:cNvPr id="597" name="Google Shape;5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723" y="1402064"/>
            <a:ext cx="7376554" cy="361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er Engineer Job Description by Slidesgo">
  <a:themeElements>
    <a:clrScheme name="Simple Light">
      <a:dk1>
        <a:srgbClr val="FFFFFF"/>
      </a:dk1>
      <a:lt1>
        <a:srgbClr val="FF5E8E"/>
      </a:lt1>
      <a:dk2>
        <a:srgbClr val="1E003F"/>
      </a:dk2>
      <a:lt2>
        <a:srgbClr val="A64D7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