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A1C593-65D0-4073-BCC9-577B9352EA9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cks.mozilla.org/2015/03/understanding-inline-box-mode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5" y="2122713"/>
            <a:ext cx="10363200" cy="1608365"/>
          </a:xfrm>
        </p:spPr>
        <p:txBody>
          <a:bodyPr/>
          <a:lstStyle/>
          <a:p>
            <a:r>
              <a:rPr lang="en-US" dirty="0">
                <a:effectLst/>
              </a:rPr>
              <a:t>Training </a:t>
            </a:r>
            <a:r>
              <a:rPr lang="en-US" dirty="0" smtClean="0">
                <a:effectLst/>
              </a:rPr>
              <a:t>Front-end</a:t>
            </a:r>
            <a:r>
              <a:rPr lang="en-US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57250"/>
          </a:xfrm>
        </p:spPr>
        <p:txBody>
          <a:bodyPr/>
          <a:lstStyle/>
          <a:p>
            <a:r>
              <a:rPr lang="en-US" dirty="0" smtClean="0"/>
              <a:t>5.</a:t>
            </a:r>
            <a:r>
              <a:rPr lang="en-US" dirty="0"/>
              <a:t>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0" y="910316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Block</a:t>
            </a:r>
          </a:p>
          <a:p>
            <a:r>
              <a:rPr lang="en-US" dirty="0" smtClean="0"/>
              <a:t>Inline-block</a:t>
            </a:r>
          </a:p>
          <a:p>
            <a:r>
              <a:rPr lang="en-US" dirty="0" smtClean="0"/>
              <a:t>Inline</a:t>
            </a:r>
          </a:p>
          <a:p>
            <a:pPr marL="0" indent="0">
              <a:buNone/>
            </a:pPr>
            <a:r>
              <a:rPr lang="en-US" dirty="0" smtClean="0"/>
              <a:t>---------------------------</a:t>
            </a:r>
          </a:p>
          <a:p>
            <a:pPr fontAlgn="base"/>
            <a:r>
              <a:rPr lang="en-GB" dirty="0"/>
              <a:t>Inline elements:</a:t>
            </a:r>
          </a:p>
          <a:p>
            <a:pPr lvl="1" fontAlgn="base"/>
            <a:r>
              <a:rPr lang="en-GB" dirty="0"/>
              <a:t>respect left &amp; right margins and padding, but </a:t>
            </a:r>
            <a:r>
              <a:rPr lang="en-GB" b="1" dirty="0"/>
              <a:t>not</a:t>
            </a:r>
            <a:r>
              <a:rPr lang="en-GB" dirty="0"/>
              <a:t> top &amp; bottom</a:t>
            </a:r>
          </a:p>
          <a:p>
            <a:pPr lvl="1" fontAlgn="base"/>
            <a:r>
              <a:rPr lang="en-GB" b="1" dirty="0"/>
              <a:t>cannot</a:t>
            </a:r>
            <a:r>
              <a:rPr lang="en-GB" dirty="0"/>
              <a:t> have a width and height set</a:t>
            </a:r>
          </a:p>
          <a:p>
            <a:pPr lvl="1" fontAlgn="base"/>
            <a:r>
              <a:rPr lang="en-GB" dirty="0"/>
              <a:t>allow other elements to sit to their left and right.</a:t>
            </a:r>
          </a:p>
          <a:p>
            <a:pPr lvl="1" fontAlgn="base"/>
            <a:r>
              <a:rPr lang="en-GB" dirty="0"/>
              <a:t>see very important side notes on this </a:t>
            </a:r>
            <a:r>
              <a:rPr lang="en-GB" dirty="0">
                <a:hlinkClick r:id="rId2" tooltip="mozzila docs"/>
              </a:rPr>
              <a:t>here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Block elements:</a:t>
            </a:r>
          </a:p>
          <a:p>
            <a:pPr lvl="1" fontAlgn="base"/>
            <a:r>
              <a:rPr lang="en-GB" dirty="0"/>
              <a:t>respect all of those</a:t>
            </a:r>
          </a:p>
          <a:p>
            <a:pPr lvl="1" fontAlgn="base"/>
            <a:r>
              <a:rPr lang="en-GB" dirty="0"/>
              <a:t>force a line break after the block element</a:t>
            </a:r>
          </a:p>
          <a:p>
            <a:pPr fontAlgn="base"/>
            <a:r>
              <a:rPr lang="en-GB" dirty="0"/>
              <a:t>Inline-block elements:</a:t>
            </a:r>
          </a:p>
          <a:p>
            <a:pPr lvl="1" fontAlgn="base"/>
            <a:r>
              <a:rPr lang="en-GB" dirty="0"/>
              <a:t>allow other elements to sit to their left and right</a:t>
            </a:r>
          </a:p>
          <a:p>
            <a:pPr lvl="1" fontAlgn="base"/>
            <a:r>
              <a:rPr lang="en-GB" dirty="0"/>
              <a:t>respect top &amp; bottom margins and padding</a:t>
            </a:r>
          </a:p>
          <a:p>
            <a:pPr lvl="1" fontAlgn="base"/>
            <a:r>
              <a:rPr lang="en-GB" dirty="0"/>
              <a:t>respect height and width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ppscyclone-server1\Desktop\mGTY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80" y="3176473"/>
            <a:ext cx="5591802" cy="15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r>
              <a:rPr lang="en-US" dirty="0"/>
              <a:t> </a:t>
            </a:r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Overflow:</a:t>
            </a:r>
          </a:p>
          <a:p>
            <a:pPr lvl="1"/>
            <a:r>
              <a:rPr lang="en-GB" dirty="0" smtClean="0"/>
              <a:t>The</a:t>
            </a:r>
            <a:r>
              <a:rPr lang="en-GB" dirty="0"/>
              <a:t> overflow property has the following values:</a:t>
            </a:r>
          </a:p>
          <a:p>
            <a:pPr lvl="2"/>
            <a:r>
              <a:rPr lang="en-GB" dirty="0"/>
              <a:t>visible - Default. The overflow is not clipped. It renders outside the element's box</a:t>
            </a:r>
          </a:p>
          <a:p>
            <a:pPr lvl="2"/>
            <a:r>
              <a:rPr lang="en-GB" dirty="0"/>
              <a:t>hidden - The overflow is clipped, and the rest of the content will be invisible</a:t>
            </a:r>
          </a:p>
          <a:p>
            <a:pPr lvl="2"/>
            <a:r>
              <a:rPr lang="en-GB" dirty="0"/>
              <a:t>scroll - The overflow is clipped, but a scrollbar is added to see the rest of the </a:t>
            </a:r>
            <a:r>
              <a:rPr lang="en-GB" dirty="0" smtClean="0"/>
              <a:t>content</a:t>
            </a:r>
          </a:p>
          <a:p>
            <a:pPr lvl="2"/>
            <a:r>
              <a:rPr lang="en-GB" dirty="0" smtClean="0"/>
              <a:t>auto</a:t>
            </a:r>
            <a:r>
              <a:rPr lang="en-GB" dirty="0"/>
              <a:t> - If overflow is clipped, a scrollbar should be added to see the rest of the </a:t>
            </a:r>
            <a:r>
              <a:rPr lang="en-GB" dirty="0" smtClean="0"/>
              <a:t>content</a:t>
            </a:r>
            <a:endParaRPr lang="en-GB" dirty="0"/>
          </a:p>
          <a:p>
            <a:r>
              <a:rPr lang="en-US" dirty="0"/>
              <a:t>overflow-x </a:t>
            </a:r>
          </a:p>
          <a:p>
            <a:r>
              <a:rPr lang="en-US" dirty="0" smtClean="0"/>
              <a:t>overflow-y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91986"/>
          </a:xfrm>
        </p:spPr>
        <p:txBody>
          <a:bodyPr/>
          <a:lstStyle/>
          <a:p>
            <a:r>
              <a:rPr lang="en-US" dirty="0" smtClean="0"/>
              <a:t>CSS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9957"/>
            <a:ext cx="10972800" cy="4836207"/>
          </a:xfrm>
        </p:spPr>
        <p:txBody>
          <a:bodyPr/>
          <a:lstStyle/>
          <a:p>
            <a:r>
              <a:rPr lang="en-US" dirty="0" smtClean="0"/>
              <a:t>Centered image</a:t>
            </a:r>
          </a:p>
          <a:p>
            <a:r>
              <a:rPr lang="en-US" dirty="0" smtClean="0"/>
              <a:t>Image background</a:t>
            </a:r>
          </a:p>
          <a:p>
            <a:r>
              <a:rPr lang="en-US" smtClean="0"/>
              <a:t>Other question???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C:\Users\Appscyclone-server1\Picture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83" y="1376817"/>
            <a:ext cx="28384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ppscyclone-server1\Pictures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33" y="1376817"/>
            <a:ext cx="2419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63386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942" y="1118507"/>
            <a:ext cx="5388864" cy="49393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Get/Set</a:t>
            </a:r>
          </a:p>
          <a:p>
            <a:pPr lvl="1"/>
            <a:r>
              <a:rPr lang="en-US" dirty="0" smtClean="0"/>
              <a:t>Html()</a:t>
            </a:r>
          </a:p>
          <a:p>
            <a:pPr lvl="1"/>
            <a:r>
              <a:rPr lang="en-US" dirty="0" smtClean="0"/>
              <a:t>Text()</a:t>
            </a:r>
          </a:p>
          <a:p>
            <a:pPr lvl="1"/>
            <a:r>
              <a:rPr lang="en-US" dirty="0" smtClean="0"/>
              <a:t>Val()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Append()</a:t>
            </a:r>
          </a:p>
          <a:p>
            <a:pPr lvl="1"/>
            <a:r>
              <a:rPr lang="en-US" dirty="0" smtClean="0"/>
              <a:t>Prepend()</a:t>
            </a:r>
          </a:p>
          <a:p>
            <a:pPr lvl="1"/>
            <a:r>
              <a:rPr lang="en-US" dirty="0" smtClean="0"/>
              <a:t>Before()</a:t>
            </a:r>
          </a:p>
          <a:p>
            <a:pPr lvl="1"/>
            <a:r>
              <a:rPr lang="en-US" dirty="0" smtClean="0"/>
              <a:t>After</a:t>
            </a:r>
          </a:p>
          <a:p>
            <a:pPr lvl="1"/>
            <a:r>
              <a:rPr lang="en-US" dirty="0" err="1" smtClean="0"/>
              <a:t>addClass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Remove()</a:t>
            </a:r>
          </a:p>
          <a:p>
            <a:pPr lvl="1"/>
            <a:r>
              <a:rPr lang="en-US" dirty="0" smtClean="0"/>
              <a:t>Empty()</a:t>
            </a:r>
          </a:p>
          <a:p>
            <a:pPr lvl="1"/>
            <a:r>
              <a:rPr lang="en-US" dirty="0" err="1" smtClean="0"/>
              <a:t>removeClass</a:t>
            </a:r>
            <a:r>
              <a:rPr lang="en-US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30112" y="1102179"/>
            <a:ext cx="5388864" cy="5023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  Dimensions</a:t>
            </a:r>
            <a:endParaRPr lang="en-US" dirty="0"/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err="1" smtClean="0"/>
              <a:t>outerWidth</a:t>
            </a:r>
            <a:endParaRPr lang="en-US" dirty="0" smtClean="0"/>
          </a:p>
          <a:p>
            <a:pPr lvl="1"/>
            <a:r>
              <a:rPr lang="en-US" dirty="0" err="1" smtClean="0"/>
              <a:t>outerHeight</a:t>
            </a:r>
            <a:endParaRPr lang="en-US" dirty="0" smtClean="0"/>
          </a:p>
          <a:p>
            <a:pPr lvl="1"/>
            <a:r>
              <a:rPr lang="en-US" dirty="0" err="1" smtClean="0"/>
              <a:t>innerWidth</a:t>
            </a:r>
            <a:endParaRPr lang="en-US" dirty="0" smtClean="0"/>
          </a:p>
          <a:p>
            <a:pPr lvl="1"/>
            <a:r>
              <a:rPr lang="en-US" dirty="0" err="1" smtClean="0"/>
              <a:t>innerHeight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  </a:t>
            </a:r>
            <a:r>
              <a:rPr lang="en-US" dirty="0" err="1" smtClean="0"/>
              <a:t>jQuery</a:t>
            </a:r>
            <a:r>
              <a:rPr lang="en-US" dirty="0" smtClean="0"/>
              <a:t> Traversing</a:t>
            </a:r>
          </a:p>
          <a:p>
            <a:pPr lvl="1"/>
            <a:r>
              <a:rPr lang="en-US" dirty="0" smtClean="0"/>
              <a:t>Ancestors</a:t>
            </a:r>
          </a:p>
          <a:p>
            <a:pPr lvl="2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Parents</a:t>
            </a:r>
          </a:p>
          <a:p>
            <a:pPr lvl="2"/>
            <a:r>
              <a:rPr lang="en-US" dirty="0" smtClean="0"/>
              <a:t>Closest</a:t>
            </a:r>
          </a:p>
          <a:p>
            <a:pPr lvl="1"/>
            <a:r>
              <a:rPr lang="en-US" dirty="0" smtClean="0"/>
              <a:t>Descendants</a:t>
            </a:r>
          </a:p>
          <a:p>
            <a:pPr lvl="2"/>
            <a:r>
              <a:rPr lang="en-US" dirty="0"/>
              <a:t>children</a:t>
            </a:r>
          </a:p>
          <a:p>
            <a:pPr lvl="2"/>
            <a:r>
              <a:rPr lang="en-US" dirty="0" smtClean="0"/>
              <a:t>Find</a:t>
            </a:r>
          </a:p>
          <a:p>
            <a:pPr lvl="1"/>
            <a:r>
              <a:rPr lang="en-US" dirty="0"/>
              <a:t>Siblings</a:t>
            </a:r>
          </a:p>
          <a:p>
            <a:pPr lvl="2"/>
            <a:r>
              <a:rPr lang="en-US" dirty="0" smtClean="0"/>
              <a:t>Siblings</a:t>
            </a:r>
          </a:p>
          <a:p>
            <a:pPr lvl="2"/>
            <a:r>
              <a:rPr lang="en-US" dirty="0" smtClean="0"/>
              <a:t>Next</a:t>
            </a:r>
          </a:p>
          <a:p>
            <a:pPr lvl="2"/>
            <a:r>
              <a:rPr lang="en-US" dirty="0" err="1" smtClean="0"/>
              <a:t>Prev</a:t>
            </a:r>
            <a:endParaRPr lang="en-US" dirty="0" smtClean="0"/>
          </a:p>
          <a:p>
            <a:pPr lvl="1"/>
            <a:r>
              <a:rPr lang="en-US" dirty="0"/>
              <a:t>Filtering</a:t>
            </a:r>
          </a:p>
          <a:p>
            <a:pPr lvl="2"/>
            <a:r>
              <a:rPr lang="en-US" dirty="0" err="1" smtClean="0"/>
              <a:t>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Basic</a:t>
            </a:r>
          </a:p>
          <a:p>
            <a:r>
              <a:rPr lang="en-US" dirty="0" smtClean="0"/>
              <a:t>CSS Trick</a:t>
            </a:r>
          </a:p>
          <a:p>
            <a:r>
              <a:rPr lang="en-US" dirty="0" smtClean="0"/>
              <a:t>BEM (Naming convention  -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)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73779"/>
            <a:ext cx="10972800" cy="27595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Padding and margin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Max-width and max-height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Media Screen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1.Padding and Margin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55" y="2060235"/>
            <a:ext cx="6417129" cy="3978620"/>
          </a:xfrm>
        </p:spPr>
      </p:pic>
    </p:spTree>
    <p:extLst>
      <p:ext uri="{BB962C8B-B14F-4D97-AF65-F5344CB8AC3E}">
        <p14:creationId xmlns:p14="http://schemas.microsoft.com/office/powerpoint/2010/main" val="25609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6671"/>
          </a:xfrm>
        </p:spPr>
        <p:txBody>
          <a:bodyPr/>
          <a:lstStyle/>
          <a:p>
            <a:r>
              <a:rPr lang="en-US" dirty="0" smtClean="0"/>
              <a:t>1.Padding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249136"/>
            <a:ext cx="10972800" cy="1967593"/>
          </a:xfrm>
        </p:spPr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415" y="3673929"/>
            <a:ext cx="98542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i="1" dirty="0" smtClean="0"/>
              <a:t>Value:</a:t>
            </a:r>
          </a:p>
          <a:p>
            <a:r>
              <a:rPr lang="en-GB" i="1" dirty="0" smtClean="0"/>
              <a:t>- length</a:t>
            </a:r>
            <a:r>
              <a:rPr lang="en-GB" dirty="0"/>
              <a:t> - specifies a padding in </a:t>
            </a:r>
            <a:r>
              <a:rPr lang="en-GB" dirty="0" err="1"/>
              <a:t>px</a:t>
            </a:r>
            <a:r>
              <a:rPr lang="en-GB" dirty="0"/>
              <a:t>, </a:t>
            </a:r>
            <a:r>
              <a:rPr lang="en-GB" dirty="0" err="1"/>
              <a:t>pt</a:t>
            </a:r>
            <a:r>
              <a:rPr lang="en-GB" dirty="0"/>
              <a:t>, cm, etc.</a:t>
            </a:r>
          </a:p>
          <a:p>
            <a:r>
              <a:rPr lang="en-GB" i="1" dirty="0" smtClean="0"/>
              <a:t>- %</a:t>
            </a:r>
            <a:r>
              <a:rPr lang="en-GB" dirty="0"/>
              <a:t> - specifies a padding in % of the width of the containing element</a:t>
            </a:r>
          </a:p>
          <a:p>
            <a:r>
              <a:rPr lang="en-GB" dirty="0" smtClean="0"/>
              <a:t>- inherit </a:t>
            </a:r>
            <a:r>
              <a:rPr lang="en-GB" dirty="0"/>
              <a:t>- specifies that the padding should be inherited from the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24558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77785"/>
          </a:xfrm>
        </p:spPr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3755571"/>
            <a:ext cx="827983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Values:</a:t>
            </a:r>
          </a:p>
          <a:p>
            <a:r>
              <a:rPr lang="en-GB" dirty="0" smtClean="0"/>
              <a:t>- auto </a:t>
            </a:r>
            <a:r>
              <a:rPr lang="en-GB" dirty="0"/>
              <a:t>- the browser calculates the margin</a:t>
            </a:r>
          </a:p>
          <a:p>
            <a:r>
              <a:rPr lang="en-GB" i="1" dirty="0" smtClean="0"/>
              <a:t>- length</a:t>
            </a:r>
            <a:r>
              <a:rPr lang="en-GB" dirty="0"/>
              <a:t> - specifies a margin in </a:t>
            </a:r>
            <a:r>
              <a:rPr lang="en-GB" dirty="0" err="1"/>
              <a:t>px</a:t>
            </a:r>
            <a:r>
              <a:rPr lang="en-GB" dirty="0"/>
              <a:t>, </a:t>
            </a:r>
            <a:r>
              <a:rPr lang="en-GB" dirty="0" err="1"/>
              <a:t>pt</a:t>
            </a:r>
            <a:r>
              <a:rPr lang="en-GB" dirty="0"/>
              <a:t>, cm, etc.</a:t>
            </a:r>
          </a:p>
          <a:p>
            <a:r>
              <a:rPr lang="en-GB" i="1" dirty="0" smtClean="0"/>
              <a:t>- %</a:t>
            </a:r>
            <a:r>
              <a:rPr lang="en-GB" dirty="0"/>
              <a:t> - specifies a margin in % of the width of the containing element</a:t>
            </a:r>
          </a:p>
          <a:p>
            <a:r>
              <a:rPr lang="en-GB" dirty="0" smtClean="0"/>
              <a:t>- inherit </a:t>
            </a:r>
            <a:r>
              <a:rPr lang="en-GB" dirty="0"/>
              <a:t>- specifies that the margin should be inherited from the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14753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432956"/>
          </a:xfrm>
        </p:spPr>
        <p:txBody>
          <a:bodyPr/>
          <a:lstStyle/>
          <a:p>
            <a:r>
              <a:rPr lang="en-GB" dirty="0"/>
              <a:t>static</a:t>
            </a:r>
          </a:p>
          <a:p>
            <a:r>
              <a:rPr lang="en-GB" dirty="0" smtClean="0"/>
              <a:t>relative</a:t>
            </a:r>
            <a:endParaRPr lang="en-GB" dirty="0"/>
          </a:p>
          <a:p>
            <a:r>
              <a:rPr lang="en-GB" dirty="0"/>
              <a:t>absolute</a:t>
            </a:r>
          </a:p>
          <a:p>
            <a:r>
              <a:rPr lang="en-GB" dirty="0"/>
              <a:t>fixed</a:t>
            </a:r>
            <a:endParaRPr lang="en-GB" dirty="0"/>
          </a:p>
          <a:p>
            <a:r>
              <a:rPr lang="en-GB" dirty="0" smtClean="0"/>
              <a:t>sticky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3.Max-width </a:t>
            </a:r>
            <a:r>
              <a:rPr lang="en-US" dirty="0"/>
              <a:t>and </a:t>
            </a:r>
            <a:r>
              <a:rPr lang="en-US" dirty="0" smtClean="0"/>
              <a:t>max-height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59329"/>
          </a:xfrm>
        </p:spPr>
        <p:txBody>
          <a:bodyPr/>
          <a:lstStyle/>
          <a:p>
            <a:r>
              <a:rPr lang="en-US" dirty="0" smtClean="0"/>
              <a:t>4.Float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8123"/>
            <a:ext cx="10972800" cy="4525963"/>
          </a:xfrm>
        </p:spPr>
        <p:txBody>
          <a:bodyPr>
            <a:normAutofit/>
          </a:bodyPr>
          <a:lstStyle/>
          <a:p>
            <a:r>
              <a:rPr lang="en-GB" b="1" dirty="0"/>
              <a:t>left</a:t>
            </a:r>
            <a:r>
              <a:rPr lang="en-GB" dirty="0"/>
              <a:t> - The element floats to the left of its container</a:t>
            </a:r>
          </a:p>
          <a:p>
            <a:r>
              <a:rPr lang="en-GB" b="1" dirty="0"/>
              <a:t>right</a:t>
            </a:r>
            <a:r>
              <a:rPr lang="en-GB" dirty="0"/>
              <a:t>- The element floats to the right of its container</a:t>
            </a:r>
          </a:p>
          <a:p>
            <a:r>
              <a:rPr lang="en-GB" b="1" dirty="0"/>
              <a:t>none</a:t>
            </a:r>
            <a:r>
              <a:rPr lang="en-GB" dirty="0"/>
              <a:t> - The element does not float (will be displayed just where it occurs in the text). This is default</a:t>
            </a:r>
          </a:p>
          <a:p>
            <a:r>
              <a:rPr lang="en-GB" b="1" dirty="0"/>
              <a:t>inherit</a:t>
            </a:r>
            <a:r>
              <a:rPr lang="en-GB" dirty="0"/>
              <a:t> - The element inherits the float value of its </a:t>
            </a:r>
            <a:r>
              <a:rPr lang="en-GB" dirty="0" smtClean="0"/>
              <a:t>parent</a:t>
            </a:r>
          </a:p>
          <a:p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In </a:t>
            </a:r>
            <a:r>
              <a:rPr lang="en-GB" dirty="0"/>
              <a:t>its simplest use, the </a:t>
            </a:r>
            <a:r>
              <a:rPr lang="en-GB" dirty="0"/>
              <a:t>float</a:t>
            </a:r>
            <a:r>
              <a:rPr lang="en-GB" dirty="0"/>
              <a:t> property can be used to wrap text around images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Clear</a:t>
            </a:r>
            <a:r>
              <a:rPr lang="en-GB" dirty="0" smtClean="0"/>
              <a:t>:</a:t>
            </a:r>
            <a:r>
              <a:rPr lang="en-GB" dirty="0"/>
              <a:t> Both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345</TotalTime>
  <Words>224</Words>
  <Application>Microsoft Office PowerPoint</Application>
  <PresentationFormat>Custom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Training Front-end </vt:lpstr>
      <vt:lpstr>Training Front-end</vt:lpstr>
      <vt:lpstr>CSS Basic</vt:lpstr>
      <vt:lpstr>1.Padding and Margin</vt:lpstr>
      <vt:lpstr>1.Padding and Margin</vt:lpstr>
      <vt:lpstr>1.Padding and Margin</vt:lpstr>
      <vt:lpstr>2.Position</vt:lpstr>
      <vt:lpstr>3.Max-width and max-height</vt:lpstr>
      <vt:lpstr>4.Float</vt:lpstr>
      <vt:lpstr>5. Display</vt:lpstr>
      <vt:lpstr>6. Overflow</vt:lpstr>
      <vt:lpstr>CSS Trick</vt:lpstr>
      <vt:lpstr>JQUERY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Appscyclone-server1</dc:creator>
  <cp:lastModifiedBy>Appscyclone-server1</cp:lastModifiedBy>
  <cp:revision>26</cp:revision>
  <dcterms:created xsi:type="dcterms:W3CDTF">2018-03-08T02:46:23Z</dcterms:created>
  <dcterms:modified xsi:type="dcterms:W3CDTF">2018-03-08T08:31:48Z</dcterms:modified>
</cp:coreProperties>
</file>