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87" r:id="rId12"/>
    <p:sldId id="267" r:id="rId13"/>
    <p:sldId id="286" r:id="rId14"/>
    <p:sldId id="269" r:id="rId15"/>
    <p:sldId id="289" r:id="rId16"/>
    <p:sldId id="278" r:id="rId17"/>
    <p:sldId id="296" r:id="rId18"/>
    <p:sldId id="297" r:id="rId19"/>
    <p:sldId id="290" r:id="rId20"/>
    <p:sldId id="292" r:id="rId21"/>
    <p:sldId id="293" r:id="rId22"/>
    <p:sldId id="294" r:id="rId23"/>
    <p:sldId id="291" r:id="rId24"/>
    <p:sldId id="295" r:id="rId25"/>
    <p:sldId id="280" r:id="rId26"/>
    <p:sldId id="284" r:id="rId2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DM Serif Display" pitchFamily="2" charset="0"/>
      <p:regular r:id="rId33"/>
      <p: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Light" panose="020B0306030504020204" pitchFamily="34" charset="0"/>
      <p:regular r:id="rId43"/>
      <p:bold r:id="rId44"/>
      <p:italic r:id="rId45"/>
      <p:boldItalic r:id="rId46"/>
    </p:embeddedFont>
    <p:embeddedFont>
      <p:font typeface="Open Sans Medium" panose="020B0604020202020204" charset="0"/>
      <p:regular r:id="rId47"/>
      <p:bold r:id="rId48"/>
      <p:italic r:id="rId49"/>
      <p:boldItalic r:id="rId50"/>
    </p:embeddedFont>
    <p:embeddedFont>
      <p:font typeface="Open Sans SemiBold" panose="020B0706030804020204" pitchFamily="34" charset="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XgfTKcUB/x+KAkdy5HZ0UEkmH/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38461A-F5B0-4020-2C3A-CC3433058B5C}" name="Luong Nam Khanh 20205184" initials="LNK2" userId="S::Khanh.LN205184@sis.hust.edu.vn::fcd7f6d6-b999-4b25-be9b-b16995c5a96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40F18-638B-46F1-8729-11BA4B372111}" v="359" dt="2023-02-08T15:37:50.912"/>
    <p1510:client id="{2C307AB5-23E4-F9DD-3CB3-BDD818798358}" v="27" dt="2023-02-08T10:20:02.083"/>
    <p1510:client id="{5BE95A3F-3CF8-4684-B890-48CAD39B1FA7}" v="2494" dt="2023-02-09T05:52:32.974"/>
    <p1510:client id="{A5268B37-9CEE-87B0-743C-810F2CD1C2D8}" v="22" dt="2023-02-09T05:49:55.875"/>
    <p1510:client id="{ADBB4E73-829F-9802-ED0F-CD277A9078C5}" v="1036" dt="2023-02-08T19:40:51.920"/>
  </p1510:revLst>
</p1510:revInfo>
</file>

<file path=ppt/tableStyles.xml><?xml version="1.0" encoding="utf-8"?>
<a:tblStyleLst xmlns:a="http://schemas.openxmlformats.org/drawingml/2006/main" def="{10827020-922B-4F2C-A79E-B111B1FB13F4}">
  <a:tblStyle styleId="{10827020-922B-4F2C-A79E-B111B1FB13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9BFAE4A-5AAA-46CB-8939-5E06E1F15C6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8DD5632-EC06-47AA-8439-06B315E810B4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5" autoAdjust="0"/>
    <p:restoredTop sz="94660"/>
  </p:normalViewPr>
  <p:slideViewPr>
    <p:cSldViewPr snapToGrid="0">
      <p:cViewPr>
        <p:scale>
          <a:sx n="75" d="100"/>
          <a:sy n="75" d="100"/>
        </p:scale>
        <p:origin x="189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63" Type="http://schemas.openxmlformats.org/officeDocument/2006/relationships/viewProps" Target="viewProps.xml"/><Relationship Id="rId68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6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Minh Duc 20200164" userId="S::duc.lm200164@sis.hust.edu.vn::163b3901-d64f-4157-b8e6-889c244045a0" providerId="AD" clId="Web-{2C307AB5-23E4-F9DD-3CB3-BDD818798358}"/>
    <pc:docChg chg="modSld">
      <pc:chgData name="Le Minh Duc 20200164" userId="S::duc.lm200164@sis.hust.edu.vn::163b3901-d64f-4157-b8e6-889c244045a0" providerId="AD" clId="Web-{2C307AB5-23E4-F9DD-3CB3-BDD818798358}" dt="2023-02-08T10:20:02.083" v="17" actId="20577"/>
      <pc:docMkLst>
        <pc:docMk/>
      </pc:docMkLst>
      <pc:sldChg chg="modSp">
        <pc:chgData name="Le Minh Duc 20200164" userId="S::duc.lm200164@sis.hust.edu.vn::163b3901-d64f-4157-b8e6-889c244045a0" providerId="AD" clId="Web-{2C307AB5-23E4-F9DD-3CB3-BDD818798358}" dt="2023-02-08T10:19:32.284" v="9"/>
        <pc:sldMkLst>
          <pc:docMk/>
          <pc:sldMk cId="0" sldId="264"/>
        </pc:sldMkLst>
        <pc:graphicFrameChg chg="mod modGraphic">
          <ac:chgData name="Le Minh Duc 20200164" userId="S::duc.lm200164@sis.hust.edu.vn::163b3901-d64f-4157-b8e6-889c244045a0" providerId="AD" clId="Web-{2C307AB5-23E4-F9DD-3CB3-BDD818798358}" dt="2023-02-08T10:19:32.284" v="9"/>
          <ac:graphicFrameMkLst>
            <pc:docMk/>
            <pc:sldMk cId="0" sldId="264"/>
            <ac:graphicFrameMk id="260" creationId="{00000000-0000-0000-0000-000000000000}"/>
          </ac:graphicFrameMkLst>
        </pc:graphicFrameChg>
      </pc:sldChg>
      <pc:sldChg chg="modSp">
        <pc:chgData name="Le Minh Duc 20200164" userId="S::duc.lm200164@sis.hust.edu.vn::163b3901-d64f-4157-b8e6-889c244045a0" providerId="AD" clId="Web-{2C307AB5-23E4-F9DD-3CB3-BDD818798358}" dt="2023-02-08T10:20:02.083" v="17" actId="20577"/>
        <pc:sldMkLst>
          <pc:docMk/>
          <pc:sldMk cId="0" sldId="265"/>
        </pc:sldMkLst>
        <pc:spChg chg="mod">
          <ac:chgData name="Le Minh Duc 20200164" userId="S::duc.lm200164@sis.hust.edu.vn::163b3901-d64f-4157-b8e6-889c244045a0" providerId="AD" clId="Web-{2C307AB5-23E4-F9DD-3CB3-BDD818798358}" dt="2023-02-08T10:20:02.083" v="17" actId="20577"/>
          <ac:spMkLst>
            <pc:docMk/>
            <pc:sldMk cId="0" sldId="265"/>
            <ac:spMk id="295" creationId="{00000000-0000-0000-0000-000000000000}"/>
          </ac:spMkLst>
        </pc:spChg>
      </pc:sldChg>
    </pc:docChg>
  </pc:docChgLst>
  <pc:docChgLst>
    <pc:chgData name="Do Tuan Minh 20200390" userId="S::minh.dt200390@sis.hust.edu.vn::966cf858-8e4b-4ebc-8f92-d960c5510fc5" providerId="AD" clId="Web-{ADBB4E73-829F-9802-ED0F-CD277A9078C5}"/>
    <pc:docChg chg="addSld delSld modSld">
      <pc:chgData name="Do Tuan Minh 20200390" userId="S::minh.dt200390@sis.hust.edu.vn::966cf858-8e4b-4ebc-8f92-d960c5510fc5" providerId="AD" clId="Web-{ADBB4E73-829F-9802-ED0F-CD277A9078C5}" dt="2023-02-08T19:40:51.920" v="850" actId="14100"/>
      <pc:docMkLst>
        <pc:docMk/>
      </pc:docMkLst>
      <pc:sldChg chg="delSp modSp">
        <pc:chgData name="Do Tuan Minh 20200390" userId="S::minh.dt200390@sis.hust.edu.vn::966cf858-8e4b-4ebc-8f92-d960c5510fc5" providerId="AD" clId="Web-{ADBB4E73-829F-9802-ED0F-CD277A9078C5}" dt="2023-02-08T10:21:11.969" v="810" actId="1076"/>
        <pc:sldMkLst>
          <pc:docMk/>
          <pc:sldMk cId="0" sldId="264"/>
        </pc:sldMkLst>
        <pc:graphicFrameChg chg="del mod modGraphic">
          <ac:chgData name="Do Tuan Minh 20200390" userId="S::minh.dt200390@sis.hust.edu.vn::966cf858-8e4b-4ebc-8f92-d960c5510fc5" providerId="AD" clId="Web-{ADBB4E73-829F-9802-ED0F-CD277A9078C5}" dt="2023-02-08T10:16:21.336" v="598"/>
          <ac:graphicFrameMkLst>
            <pc:docMk/>
            <pc:sldMk cId="0" sldId="264"/>
            <ac:graphicFrameMk id="257" creationId="{00000000-0000-0000-0000-000000000000}"/>
          </ac:graphicFrameMkLst>
        </pc:graphicFrameChg>
        <pc:graphicFrameChg chg="del mod modGraphic">
          <ac:chgData name="Do Tuan Minh 20200390" userId="S::minh.dt200390@sis.hust.edu.vn::966cf858-8e4b-4ebc-8f92-d960c5510fc5" providerId="AD" clId="Web-{ADBB4E73-829F-9802-ED0F-CD277A9078C5}" dt="2023-02-08T10:18:44.418" v="688"/>
          <ac:graphicFrameMkLst>
            <pc:docMk/>
            <pc:sldMk cId="0" sldId="264"/>
            <ac:graphicFrameMk id="258" creationId="{00000000-0000-0000-0000-000000000000}"/>
          </ac:graphicFrameMkLst>
        </pc:graphicFrameChg>
        <pc:graphicFrameChg chg="mod modGraphic">
          <ac:chgData name="Do Tuan Minh 20200390" userId="S::minh.dt200390@sis.hust.edu.vn::966cf858-8e4b-4ebc-8f92-d960c5510fc5" providerId="AD" clId="Web-{ADBB4E73-829F-9802-ED0F-CD277A9078C5}" dt="2023-02-08T10:20:08.030" v="732"/>
          <ac:graphicFrameMkLst>
            <pc:docMk/>
            <pc:sldMk cId="0" sldId="264"/>
            <ac:graphicFrameMk id="259" creationId="{00000000-0000-0000-0000-000000000000}"/>
          </ac:graphicFrameMkLst>
        </pc:graphicFrameChg>
        <pc:graphicFrameChg chg="mod modGraphic">
          <ac:chgData name="Do Tuan Minh 20200390" userId="S::minh.dt200390@sis.hust.edu.vn::966cf858-8e4b-4ebc-8f92-d960c5510fc5" providerId="AD" clId="Web-{ADBB4E73-829F-9802-ED0F-CD277A9078C5}" dt="2023-02-08T10:21:11.969" v="810" actId="1076"/>
          <ac:graphicFrameMkLst>
            <pc:docMk/>
            <pc:sldMk cId="0" sldId="264"/>
            <ac:graphicFrameMk id="260" creationId="{00000000-0000-0000-0000-000000000000}"/>
          </ac:graphicFrameMkLst>
        </pc:graphicFrameChg>
      </pc:sldChg>
      <pc:sldChg chg="addSp delSp modSp add del">
        <pc:chgData name="Do Tuan Minh 20200390" userId="S::minh.dt200390@sis.hust.edu.vn::966cf858-8e4b-4ebc-8f92-d960c5510fc5" providerId="AD" clId="Web-{ADBB4E73-829F-9802-ED0F-CD277A9078C5}" dt="2023-02-08T10:01:06.214" v="472" actId="14100"/>
        <pc:sldMkLst>
          <pc:docMk/>
          <pc:sldMk cId="0" sldId="266"/>
        </pc:sldMkLst>
        <pc:spChg chg="add mod">
          <ac:chgData name="Do Tuan Minh 20200390" userId="S::minh.dt200390@sis.hust.edu.vn::966cf858-8e4b-4ebc-8f92-d960c5510fc5" providerId="AD" clId="Web-{ADBB4E73-829F-9802-ED0F-CD277A9078C5}" dt="2023-02-08T09:56:58.535" v="424" actId="20577"/>
          <ac:spMkLst>
            <pc:docMk/>
            <pc:sldMk cId="0" sldId="266"/>
            <ac:spMk id="34" creationId="{F72F6FBD-A606-1C96-ED49-1F2ED23E4708}"/>
          </ac:spMkLst>
        </pc:spChg>
        <pc:spChg chg="add del mod">
          <ac:chgData name="Do Tuan Minh 20200390" userId="S::minh.dt200390@sis.hust.edu.vn::966cf858-8e4b-4ebc-8f92-d960c5510fc5" providerId="AD" clId="Web-{ADBB4E73-829F-9802-ED0F-CD277A9078C5}" dt="2023-02-08T09:50:56.274" v="348"/>
          <ac:spMkLst>
            <pc:docMk/>
            <pc:sldMk cId="0" sldId="266"/>
            <ac:spMk id="38" creationId="{863A9718-C444-497F-17DD-946B6CA97FE4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2:29.745" v="361" actId="14100"/>
          <ac:spMkLst>
            <pc:docMk/>
            <pc:sldMk cId="0" sldId="266"/>
            <ac:spMk id="39" creationId="{EF7ED301-4B5B-68B1-340F-6634290D7F6F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4:05.623" v="373"/>
          <ac:spMkLst>
            <pc:docMk/>
            <pc:sldMk cId="0" sldId="266"/>
            <ac:spMk id="40" creationId="{96685A41-6F3A-EDAE-4111-1721E7BAAA23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4:40.406" v="383" actId="20577"/>
          <ac:spMkLst>
            <pc:docMk/>
            <pc:sldMk cId="0" sldId="266"/>
            <ac:spMk id="41" creationId="{06C33B7D-9D3A-5EF3-72E4-E752E4913EF7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5:12.032" v="392" actId="1076"/>
          <ac:spMkLst>
            <pc:docMk/>
            <pc:sldMk cId="0" sldId="266"/>
            <ac:spMk id="42" creationId="{0DD634E8-56DB-9661-7681-74AB54366072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5:52.392" v="403" actId="1076"/>
          <ac:spMkLst>
            <pc:docMk/>
            <pc:sldMk cId="0" sldId="266"/>
            <ac:spMk id="43" creationId="{B8E7AAE5-E2CE-1B7A-811C-D92A6D4829D6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6:31.425" v="418" actId="1076"/>
          <ac:spMkLst>
            <pc:docMk/>
            <pc:sldMk cId="0" sldId="266"/>
            <ac:spMk id="44" creationId="{431C24C2-73A9-EE42-3E58-EC4EBBFCD506}"/>
          </ac:spMkLst>
        </pc:spChg>
        <pc:spChg chg="add del mod">
          <ac:chgData name="Do Tuan Minh 20200390" userId="S::minh.dt200390@sis.hust.edu.vn::966cf858-8e4b-4ebc-8f92-d960c5510fc5" providerId="AD" clId="Web-{ADBB4E73-829F-9802-ED0F-CD277A9078C5}" dt="2023-02-08T09:57:43.286" v="429"/>
          <ac:spMkLst>
            <pc:docMk/>
            <pc:sldMk cId="0" sldId="266"/>
            <ac:spMk id="45" creationId="{7972D37B-2820-443D-A04F-512939FCD4B2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8:02.177" v="435" actId="1076"/>
          <ac:spMkLst>
            <pc:docMk/>
            <pc:sldMk cId="0" sldId="266"/>
            <ac:spMk id="46" creationId="{41DEA2DE-F193-E1A8-33AD-9DEFFB35A938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9:25.883" v="437" actId="1076"/>
          <ac:spMkLst>
            <pc:docMk/>
            <pc:sldMk cId="0" sldId="266"/>
            <ac:spMk id="47" creationId="{08057C4B-F6B1-F2F0-C4D9-0524F5C8014B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9:34.805" v="439" actId="1076"/>
          <ac:spMkLst>
            <pc:docMk/>
            <pc:sldMk cId="0" sldId="266"/>
            <ac:spMk id="48" creationId="{EC38470D-C13D-A185-2970-5209CFC649ED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09:59:40.258" v="441" actId="1076"/>
          <ac:spMkLst>
            <pc:docMk/>
            <pc:sldMk cId="0" sldId="266"/>
            <ac:spMk id="49" creationId="{8FE53903-0B82-E37A-8883-BE25147402A9}"/>
          </ac:spMkLst>
        </pc:spChg>
        <pc:spChg chg="add del mod">
          <ac:chgData name="Do Tuan Minh 20200390" userId="S::minh.dt200390@sis.hust.edu.vn::966cf858-8e4b-4ebc-8f92-d960c5510fc5" providerId="AD" clId="Web-{ADBB4E73-829F-9802-ED0F-CD277A9078C5}" dt="2023-02-08T09:59:56.900" v="445"/>
          <ac:spMkLst>
            <pc:docMk/>
            <pc:sldMk cId="0" sldId="266"/>
            <ac:spMk id="50" creationId="{E1DE22D7-DE74-6B91-FF38-564D7AD0EC6F}"/>
          </ac:spMkLst>
        </pc:spChg>
        <pc:spChg chg="add del">
          <ac:chgData name="Do Tuan Minh 20200390" userId="S::minh.dt200390@sis.hust.edu.vn::966cf858-8e4b-4ebc-8f92-d960c5510fc5" providerId="AD" clId="Web-{ADBB4E73-829F-9802-ED0F-CD277A9078C5}" dt="2023-02-08T10:00:05.025" v="447"/>
          <ac:spMkLst>
            <pc:docMk/>
            <pc:sldMk cId="0" sldId="266"/>
            <ac:spMk id="51" creationId="{14EEE912-8119-5C90-0A8B-9F344AD1BA01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10:00:28.901" v="455" actId="20577"/>
          <ac:spMkLst>
            <pc:docMk/>
            <pc:sldMk cId="0" sldId="266"/>
            <ac:spMk id="52" creationId="{0EDEA6D1-D4C5-1157-4DAC-81FB1713A59A}"/>
          </ac:spMkLst>
        </pc:spChg>
        <pc:spChg chg="add mod">
          <ac:chgData name="Do Tuan Minh 20200390" userId="S::minh.dt200390@sis.hust.edu.vn::966cf858-8e4b-4ebc-8f92-d960c5510fc5" providerId="AD" clId="Web-{ADBB4E73-829F-9802-ED0F-CD277A9078C5}" dt="2023-02-08T10:01:06.214" v="472" actId="14100"/>
          <ac:spMkLst>
            <pc:docMk/>
            <pc:sldMk cId="0" sldId="266"/>
            <ac:spMk id="53" creationId="{13C3A3A1-6C7B-3259-1A5D-A3A3B039153E}"/>
          </ac:spMkLst>
        </pc:spChg>
        <pc:spChg chg="mod">
          <ac:chgData name="Do Tuan Minh 20200390" userId="S::minh.dt200390@sis.hust.edu.vn::966cf858-8e4b-4ebc-8f92-d960c5510fc5" providerId="AD" clId="Web-{ADBB4E73-829F-9802-ED0F-CD277A9078C5}" dt="2023-02-08T09:44:30.075" v="282" actId="20577"/>
          <ac:spMkLst>
            <pc:docMk/>
            <pc:sldMk cId="0" sldId="266"/>
            <ac:spMk id="307" creationId="{00000000-0000-0000-0000-000000000000}"/>
          </ac:spMkLst>
        </pc:spChg>
        <pc:spChg chg="mod">
          <ac:chgData name="Do Tuan Minh 20200390" userId="S::minh.dt200390@sis.hust.edu.vn::966cf858-8e4b-4ebc-8f92-d960c5510fc5" providerId="AD" clId="Web-{ADBB4E73-829F-9802-ED0F-CD277A9078C5}" dt="2023-02-08T10:00:34.026" v="460" actId="20577"/>
          <ac:spMkLst>
            <pc:docMk/>
            <pc:sldMk cId="0" sldId="266"/>
            <ac:spMk id="323" creationId="{00000000-0000-0000-0000-000000000000}"/>
          </ac:spMkLst>
        </pc:spChg>
        <pc:spChg chg="mod">
          <ac:chgData name="Do Tuan Minh 20200390" userId="S::minh.dt200390@sis.hust.edu.vn::966cf858-8e4b-4ebc-8f92-d960c5510fc5" providerId="AD" clId="Web-{ADBB4E73-829F-9802-ED0F-CD277A9078C5}" dt="2023-02-08T09:46:38.672" v="283" actId="1076"/>
          <ac:spMkLst>
            <pc:docMk/>
            <pc:sldMk cId="0" sldId="266"/>
            <ac:spMk id="331" creationId="{00000000-0000-0000-0000-000000000000}"/>
          </ac:spMkLst>
        </pc:spChg>
        <pc:spChg chg="mod">
          <ac:chgData name="Do Tuan Minh 20200390" userId="S::minh.dt200390@sis.hust.edu.vn::966cf858-8e4b-4ebc-8f92-d960c5510fc5" providerId="AD" clId="Web-{ADBB4E73-829F-9802-ED0F-CD277A9078C5}" dt="2023-02-08T09:47:42.393" v="287" actId="20577"/>
          <ac:spMkLst>
            <pc:docMk/>
            <pc:sldMk cId="0" sldId="266"/>
            <ac:spMk id="335" creationId="{00000000-0000-0000-0000-000000000000}"/>
          </ac:spMkLst>
        </pc:spChg>
        <pc:inkChg chg="add del">
          <ac:chgData name="Do Tuan Minh 20200390" userId="S::minh.dt200390@sis.hust.edu.vn::966cf858-8e4b-4ebc-8f92-d960c5510fc5" providerId="AD" clId="Web-{ADBB4E73-829F-9802-ED0F-CD277A9078C5}" dt="2023-02-08T09:48:50.629" v="293"/>
          <ac:inkMkLst>
            <pc:docMk/>
            <pc:sldMk cId="0" sldId="266"/>
            <ac:inkMk id="2" creationId="{11B9DEB5-DE05-37D5-9D6C-A4BC2F7AFC33}"/>
          </ac:inkMkLst>
        </pc:inkChg>
        <pc:inkChg chg="add del">
          <ac:chgData name="Do Tuan Minh 20200390" userId="S::minh.dt200390@sis.hust.edu.vn::966cf858-8e4b-4ebc-8f92-d960c5510fc5" providerId="AD" clId="Web-{ADBB4E73-829F-9802-ED0F-CD277A9078C5}" dt="2023-02-08T09:48:48.442" v="292"/>
          <ac:inkMkLst>
            <pc:docMk/>
            <pc:sldMk cId="0" sldId="266"/>
            <ac:inkMk id="3" creationId="{60409CE7-4F67-B995-9D90-81A12E42D037}"/>
          </ac:inkMkLst>
        </pc:inkChg>
        <pc:inkChg chg="add del">
          <ac:chgData name="Do Tuan Minh 20200390" userId="S::minh.dt200390@sis.hust.edu.vn::966cf858-8e4b-4ebc-8f92-d960c5510fc5" providerId="AD" clId="Web-{ADBB4E73-829F-9802-ED0F-CD277A9078C5}" dt="2023-02-08T09:48:46.317" v="291"/>
          <ac:inkMkLst>
            <pc:docMk/>
            <pc:sldMk cId="0" sldId="266"/>
            <ac:inkMk id="4" creationId="{3A76E905-44FF-CD61-7EB6-42492C8825BE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8:56.520" v="294"/>
          <ac:inkMkLst>
            <pc:docMk/>
            <pc:sldMk cId="0" sldId="266"/>
            <ac:inkMk id="5" creationId="{CB59ABA6-4C92-1A7B-7303-3FD7ACB22DA3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00.411" v="295"/>
          <ac:inkMkLst>
            <pc:docMk/>
            <pc:sldMk cId="0" sldId="266"/>
            <ac:inkMk id="6" creationId="{29FB5649-CD3E-1A5A-BDB1-0AB3B2AD9AF3}"/>
          </ac:inkMkLst>
        </pc:inkChg>
        <pc:inkChg chg="add del">
          <ac:chgData name="Do Tuan Minh 20200390" userId="S::minh.dt200390@sis.hust.edu.vn::966cf858-8e4b-4ebc-8f92-d960c5510fc5" providerId="AD" clId="Web-{ADBB4E73-829F-9802-ED0F-CD277A9078C5}" dt="2023-02-08T09:49:05.489" v="297"/>
          <ac:inkMkLst>
            <pc:docMk/>
            <pc:sldMk cId="0" sldId="266"/>
            <ac:inkMk id="7" creationId="{D23DDD4A-1DB1-7874-4C29-61EF05F49BF4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14.614" v="298"/>
          <ac:inkMkLst>
            <pc:docMk/>
            <pc:sldMk cId="0" sldId="266"/>
            <ac:inkMk id="8" creationId="{533CDBC1-2B7D-8BF9-8A20-848E7A9B211E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18.740" v="299"/>
          <ac:inkMkLst>
            <pc:docMk/>
            <pc:sldMk cId="0" sldId="266"/>
            <ac:inkMk id="9" creationId="{18FE1137-2EBD-97FE-2AEC-D169C9C354A5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18.755" v="300"/>
          <ac:inkMkLst>
            <pc:docMk/>
            <pc:sldMk cId="0" sldId="266"/>
            <ac:inkMk id="10" creationId="{18E288D0-832B-6851-BE5E-A5766BFC0C9B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21.896" v="301"/>
          <ac:inkMkLst>
            <pc:docMk/>
            <pc:sldMk cId="0" sldId="266"/>
            <ac:inkMk id="11" creationId="{A9682AF0-8539-A0E0-8CA9-CA366EA0000B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28.381" v="302"/>
          <ac:inkMkLst>
            <pc:docMk/>
            <pc:sldMk cId="0" sldId="266"/>
            <ac:inkMk id="12" creationId="{7E3E3BDD-99B0-022F-BBEA-1CD66969EC68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30.068" v="303"/>
          <ac:inkMkLst>
            <pc:docMk/>
            <pc:sldMk cId="0" sldId="266"/>
            <ac:inkMk id="13" creationId="{7AE28D11-BA4C-BC1C-FBF7-EB935921685A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34.349" v="304"/>
          <ac:inkMkLst>
            <pc:docMk/>
            <pc:sldMk cId="0" sldId="266"/>
            <ac:inkMk id="14" creationId="{558B2C17-EE82-FD84-6739-BA7D9CF4812F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38.803" v="305"/>
          <ac:inkMkLst>
            <pc:docMk/>
            <pc:sldMk cId="0" sldId="266"/>
            <ac:inkMk id="15" creationId="{1F8F5002-FE2D-7474-52E9-53E5A173937E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45.397" v="306"/>
          <ac:inkMkLst>
            <pc:docMk/>
            <pc:sldMk cId="0" sldId="266"/>
            <ac:inkMk id="16" creationId="{FB373018-845A-06D6-EEC4-3408E4C48214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49.303" v="307"/>
          <ac:inkMkLst>
            <pc:docMk/>
            <pc:sldMk cId="0" sldId="266"/>
            <ac:inkMk id="17" creationId="{038EDE80-6252-A334-A5E1-C6C8544B3304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49.319" v="308"/>
          <ac:inkMkLst>
            <pc:docMk/>
            <pc:sldMk cId="0" sldId="266"/>
            <ac:inkMk id="18" creationId="{4E2301BA-1D8E-1143-04E2-D5E084170087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0.975" v="309"/>
          <ac:inkMkLst>
            <pc:docMk/>
            <pc:sldMk cId="0" sldId="266"/>
            <ac:inkMk id="19" creationId="{9DDC8AF1-FBAC-78B4-8129-979B92EB833B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0.991" v="310"/>
          <ac:inkMkLst>
            <pc:docMk/>
            <pc:sldMk cId="0" sldId="266"/>
            <ac:inkMk id="20" creationId="{74D9DA41-977D-634C-AE2D-C27EBA58ED8C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0.991" v="311"/>
          <ac:inkMkLst>
            <pc:docMk/>
            <pc:sldMk cId="0" sldId="266"/>
            <ac:inkMk id="21" creationId="{4004EC79-E018-DCB3-A377-54C2B4FFFB4D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1.022" v="312"/>
          <ac:inkMkLst>
            <pc:docMk/>
            <pc:sldMk cId="0" sldId="266"/>
            <ac:inkMk id="22" creationId="{6188FB1E-B693-D108-615F-7708C7BE6772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1.037" v="313"/>
          <ac:inkMkLst>
            <pc:docMk/>
            <pc:sldMk cId="0" sldId="266"/>
            <ac:inkMk id="23" creationId="{C8A7D8A1-405A-FDC3-4C30-AE3CF5E1F501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2.663" v="314"/>
          <ac:inkMkLst>
            <pc:docMk/>
            <pc:sldMk cId="0" sldId="266"/>
            <ac:inkMk id="24" creationId="{388C6BD6-5668-FCD3-E0D8-B6524FEB1E47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2.678" v="315"/>
          <ac:inkMkLst>
            <pc:docMk/>
            <pc:sldMk cId="0" sldId="266"/>
            <ac:inkMk id="25" creationId="{21788A68-83FD-DE6F-59A7-1555C5A9D7CB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2.694" v="316"/>
          <ac:inkMkLst>
            <pc:docMk/>
            <pc:sldMk cId="0" sldId="266"/>
            <ac:inkMk id="26" creationId="{54A138F3-4247-1633-5A7B-AB8FAF5B8ECD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6.084" v="317"/>
          <ac:inkMkLst>
            <pc:docMk/>
            <pc:sldMk cId="0" sldId="266"/>
            <ac:inkMk id="27" creationId="{F94C2812-A845-12D2-46E7-04E9D9D4F2D3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6.116" v="318"/>
          <ac:inkMkLst>
            <pc:docMk/>
            <pc:sldMk cId="0" sldId="266"/>
            <ac:inkMk id="28" creationId="{16FE5B46-F29A-9097-EE65-A29D3D6A6A42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6.131" v="319"/>
          <ac:inkMkLst>
            <pc:docMk/>
            <pc:sldMk cId="0" sldId="266"/>
            <ac:inkMk id="29" creationId="{36EED517-4B2D-35F6-3279-F04ED8EC81D9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6.147" v="320"/>
          <ac:inkMkLst>
            <pc:docMk/>
            <pc:sldMk cId="0" sldId="266"/>
            <ac:inkMk id="30" creationId="{2AD04AA7-E108-01BB-9969-B2B37EA33C4F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6.163" v="321"/>
          <ac:inkMkLst>
            <pc:docMk/>
            <pc:sldMk cId="0" sldId="266"/>
            <ac:inkMk id="31" creationId="{CC1B3B72-AC4C-444D-BEE3-8B0155D09FB5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6.178" v="322"/>
          <ac:inkMkLst>
            <pc:docMk/>
            <pc:sldMk cId="0" sldId="266"/>
            <ac:inkMk id="32" creationId="{61FCA239-189F-0ED4-52C0-01EB73AE34F2}"/>
          </ac:inkMkLst>
        </pc:inkChg>
        <pc:inkChg chg="add">
          <ac:chgData name="Do Tuan Minh 20200390" userId="S::minh.dt200390@sis.hust.edu.vn::966cf858-8e4b-4ebc-8f92-d960c5510fc5" providerId="AD" clId="Web-{ADBB4E73-829F-9802-ED0F-CD277A9078C5}" dt="2023-02-08T09:49:56.194" v="323"/>
          <ac:inkMkLst>
            <pc:docMk/>
            <pc:sldMk cId="0" sldId="266"/>
            <ac:inkMk id="33" creationId="{DD713FE6-AE90-0487-E4A2-EC6124B1AF64}"/>
          </ac:inkMkLst>
        </pc:inkChg>
        <pc:inkChg chg="add del">
          <ac:chgData name="Do Tuan Minh 20200390" userId="S::minh.dt200390@sis.hust.edu.vn::966cf858-8e4b-4ebc-8f92-d960c5510fc5" providerId="AD" clId="Web-{ADBB4E73-829F-9802-ED0F-CD277A9078C5}" dt="2023-02-08T09:50:20.273" v="337"/>
          <ac:inkMkLst>
            <pc:docMk/>
            <pc:sldMk cId="0" sldId="266"/>
            <ac:inkMk id="35" creationId="{C9E1F840-466E-3BBF-AD27-6F845DA47B80}"/>
          </ac:inkMkLst>
        </pc:inkChg>
        <pc:inkChg chg="add del">
          <ac:chgData name="Do Tuan Minh 20200390" userId="S::minh.dt200390@sis.hust.edu.vn::966cf858-8e4b-4ebc-8f92-d960c5510fc5" providerId="AD" clId="Web-{ADBB4E73-829F-9802-ED0F-CD277A9078C5}" dt="2023-02-08T09:50:17.757" v="336"/>
          <ac:inkMkLst>
            <pc:docMk/>
            <pc:sldMk cId="0" sldId="266"/>
            <ac:inkMk id="36" creationId="{035FCED2-F06B-87B7-FA22-5C9462CE6D5D}"/>
          </ac:inkMkLst>
        </pc:inkChg>
        <pc:inkChg chg="add del">
          <ac:chgData name="Do Tuan Minh 20200390" userId="S::minh.dt200390@sis.hust.edu.vn::966cf858-8e4b-4ebc-8f92-d960c5510fc5" providerId="AD" clId="Web-{ADBB4E73-829F-9802-ED0F-CD277A9078C5}" dt="2023-02-08T09:50:26.429" v="339"/>
          <ac:inkMkLst>
            <pc:docMk/>
            <pc:sldMk cId="0" sldId="266"/>
            <ac:inkMk id="37" creationId="{463F8785-4493-5744-C51A-932D40AF6736}"/>
          </ac:inkMkLst>
        </pc:inkChg>
      </pc:sldChg>
      <pc:sldChg chg="addSp delSp modSp">
        <pc:chgData name="Do Tuan Minh 20200390" userId="S::minh.dt200390@sis.hust.edu.vn::966cf858-8e4b-4ebc-8f92-d960c5510fc5" providerId="AD" clId="Web-{ADBB4E73-829F-9802-ED0F-CD277A9078C5}" dt="2023-02-08T19:40:51.920" v="850" actId="14100"/>
        <pc:sldMkLst>
          <pc:docMk/>
          <pc:sldMk cId="0" sldId="268"/>
        </pc:sldMkLst>
        <pc:picChg chg="add mod">
          <ac:chgData name="Do Tuan Minh 20200390" userId="S::minh.dt200390@sis.hust.edu.vn::966cf858-8e4b-4ebc-8f92-d960c5510fc5" providerId="AD" clId="Web-{ADBB4E73-829F-9802-ED0F-CD277A9078C5}" dt="2023-02-08T19:40:51.920" v="850" actId="14100"/>
          <ac:picMkLst>
            <pc:docMk/>
            <pc:sldMk cId="0" sldId="268"/>
            <ac:picMk id="2" creationId="{4CA7E63A-CE3A-A793-3433-304DD434DF51}"/>
          </ac:picMkLst>
        </pc:picChg>
        <pc:picChg chg="del">
          <ac:chgData name="Do Tuan Minh 20200390" userId="S::minh.dt200390@sis.hust.edu.vn::966cf858-8e4b-4ebc-8f92-d960c5510fc5" providerId="AD" clId="Web-{ADBB4E73-829F-9802-ED0F-CD277A9078C5}" dt="2023-02-08T19:39:51.856" v="838"/>
          <ac:picMkLst>
            <pc:docMk/>
            <pc:sldMk cId="0" sldId="268"/>
            <ac:picMk id="350" creationId="{00000000-0000-0000-0000-000000000000}"/>
          </ac:picMkLst>
        </pc:picChg>
      </pc:sldChg>
      <pc:sldChg chg="addSp delSp modSp">
        <pc:chgData name="Do Tuan Minh 20200390" userId="S::minh.dt200390@sis.hust.edu.vn::966cf858-8e4b-4ebc-8f92-d960c5510fc5" providerId="AD" clId="Web-{ADBB4E73-829F-9802-ED0F-CD277A9078C5}" dt="2023-02-08T10:22:31.706" v="824"/>
        <pc:sldMkLst>
          <pc:docMk/>
          <pc:sldMk cId="0" sldId="279"/>
        </pc:sldMkLst>
        <pc:graphicFrameChg chg="add del mod">
          <ac:chgData name="Do Tuan Minh 20200390" userId="S::minh.dt200390@sis.hust.edu.vn::966cf858-8e4b-4ebc-8f92-d960c5510fc5" providerId="AD" clId="Web-{ADBB4E73-829F-9802-ED0F-CD277A9078C5}" dt="2023-02-08T10:22:24.159" v="814"/>
          <ac:graphicFrameMkLst>
            <pc:docMk/>
            <pc:sldMk cId="0" sldId="279"/>
            <ac:graphicFrameMk id="4" creationId="{C13074F2-9AFB-4644-66B7-E46B78A99C57}"/>
          </ac:graphicFrameMkLst>
        </pc:graphicFrameChg>
        <pc:graphicFrameChg chg="mod modGraphic">
          <ac:chgData name="Do Tuan Minh 20200390" userId="S::minh.dt200390@sis.hust.edu.vn::966cf858-8e4b-4ebc-8f92-d960c5510fc5" providerId="AD" clId="Web-{ADBB4E73-829F-9802-ED0F-CD277A9078C5}" dt="2023-02-08T10:22:31.706" v="824"/>
          <ac:graphicFrameMkLst>
            <pc:docMk/>
            <pc:sldMk cId="0" sldId="279"/>
            <ac:graphicFrameMk id="415" creationId="{00000000-0000-0000-0000-000000000000}"/>
          </ac:graphicFrameMkLst>
        </pc:graphicFrameChg>
        <pc:picChg chg="add del mod">
          <ac:chgData name="Do Tuan Minh 20200390" userId="S::minh.dt200390@sis.hust.edu.vn::966cf858-8e4b-4ebc-8f92-d960c5510fc5" providerId="AD" clId="Web-{ADBB4E73-829F-9802-ED0F-CD277A9078C5}" dt="2023-02-08T10:12:01.890" v="522"/>
          <ac:picMkLst>
            <pc:docMk/>
            <pc:sldMk cId="0" sldId="279"/>
            <ac:picMk id="2" creationId="{8567EDDE-7711-09BF-42D8-CA4A178EE01C}"/>
          </ac:picMkLst>
        </pc:picChg>
      </pc:sldChg>
      <pc:sldChg chg="new">
        <pc:chgData name="Do Tuan Minh 20200390" userId="S::minh.dt200390@sis.hust.edu.vn::966cf858-8e4b-4ebc-8f92-d960c5510fc5" providerId="AD" clId="Web-{ADBB4E73-829F-9802-ED0F-CD277A9078C5}" dt="2023-02-08T10:12:08.297" v="523"/>
        <pc:sldMkLst>
          <pc:docMk/>
          <pc:sldMk cId="383920598" sldId="285"/>
        </pc:sldMkLst>
      </pc:sldChg>
      <pc:sldChg chg="new del">
        <pc:chgData name="Do Tuan Minh 20200390" userId="S::minh.dt200390@sis.hust.edu.vn::966cf858-8e4b-4ebc-8f92-d960c5510fc5" providerId="AD" clId="Web-{ADBB4E73-829F-9802-ED0F-CD277A9078C5}" dt="2023-02-08T15:30:46.761" v="837"/>
        <pc:sldMkLst>
          <pc:docMk/>
          <pc:sldMk cId="3794670246" sldId="286"/>
        </pc:sldMkLst>
      </pc:sldChg>
      <pc:sldChg chg="addSp delSp modSp new del">
        <pc:chgData name="Do Tuan Minh 20200390" userId="S::minh.dt200390@sis.hust.edu.vn::966cf858-8e4b-4ebc-8f92-d960c5510fc5" providerId="AD" clId="Web-{ADBB4E73-829F-9802-ED0F-CD277A9078C5}" dt="2023-02-08T15:30:42.339" v="836"/>
        <pc:sldMkLst>
          <pc:docMk/>
          <pc:sldMk cId="633127026" sldId="287"/>
        </pc:sldMkLst>
        <pc:picChg chg="add del mod">
          <ac:chgData name="Do Tuan Minh 20200390" userId="S::minh.dt200390@sis.hust.edu.vn::966cf858-8e4b-4ebc-8f92-d960c5510fc5" providerId="AD" clId="Web-{ADBB4E73-829F-9802-ED0F-CD277A9078C5}" dt="2023-02-08T10:12:21.470" v="527"/>
          <ac:picMkLst>
            <pc:docMk/>
            <pc:sldMk cId="633127026" sldId="287"/>
            <ac:picMk id="4" creationId="{D5A805A2-DDC8-BEB1-775F-13B7D24EF26D}"/>
          </ac:picMkLst>
        </pc:picChg>
        <pc:picChg chg="add mod">
          <ac:chgData name="Do Tuan Minh 20200390" userId="S::minh.dt200390@sis.hust.edu.vn::966cf858-8e4b-4ebc-8f92-d960c5510fc5" providerId="AD" clId="Web-{ADBB4E73-829F-9802-ED0F-CD277A9078C5}" dt="2023-02-08T10:24:22.694" v="835" actId="1076"/>
          <ac:picMkLst>
            <pc:docMk/>
            <pc:sldMk cId="633127026" sldId="287"/>
            <ac:picMk id="5" creationId="{9E4777DD-A1A7-BEE7-DB8D-5F00F0AD1D88}"/>
          </ac:picMkLst>
        </pc:picChg>
      </pc:sldChg>
    </pc:docChg>
  </pc:docChgLst>
  <pc:docChgLst>
    <pc:chgData name="Luong Nam Khanh 20205184" userId="fcd7f6d6-b999-4b25-be9b-b16995c5a96c" providerId="ADAL" clId="{5BE95A3F-3CF8-4684-B890-48CAD39B1FA7}"/>
    <pc:docChg chg="undo custSel addSld modSld sldOrd">
      <pc:chgData name="Luong Nam Khanh 20205184" userId="fcd7f6d6-b999-4b25-be9b-b16995c5a96c" providerId="ADAL" clId="{5BE95A3F-3CF8-4684-B890-48CAD39B1FA7}" dt="2023-02-09T05:52:32.974" v="2710" actId="2166"/>
      <pc:docMkLst>
        <pc:docMk/>
      </pc:docMkLst>
      <pc:sldChg chg="modSp mod">
        <pc:chgData name="Luong Nam Khanh 20205184" userId="fcd7f6d6-b999-4b25-be9b-b16995c5a96c" providerId="ADAL" clId="{5BE95A3F-3CF8-4684-B890-48CAD39B1FA7}" dt="2023-02-08T15:37:55.284" v="940" actId="14100"/>
        <pc:sldMkLst>
          <pc:docMk/>
          <pc:sldMk cId="0" sldId="257"/>
        </pc:sldMkLst>
        <pc:graphicFrameChg chg="mod modGraphic">
          <ac:chgData name="Luong Nam Khanh 20205184" userId="fcd7f6d6-b999-4b25-be9b-b16995c5a96c" providerId="ADAL" clId="{5BE95A3F-3CF8-4684-B890-48CAD39B1FA7}" dt="2023-02-08T15:37:55.284" v="940" actId="14100"/>
          <ac:graphicFrameMkLst>
            <pc:docMk/>
            <pc:sldMk cId="0" sldId="257"/>
            <ac:graphicFrameMk id="146" creationId="{00000000-0000-0000-0000-000000000000}"/>
          </ac:graphicFrameMkLst>
        </pc:graphicFrameChg>
      </pc:sldChg>
      <pc:sldChg chg="modSp mod">
        <pc:chgData name="Luong Nam Khanh 20205184" userId="fcd7f6d6-b999-4b25-be9b-b16995c5a96c" providerId="ADAL" clId="{5BE95A3F-3CF8-4684-B890-48CAD39B1FA7}" dt="2023-02-08T09:29:09.608" v="6" actId="14100"/>
        <pc:sldMkLst>
          <pc:docMk/>
          <pc:sldMk cId="0" sldId="260"/>
        </pc:sldMkLst>
        <pc:spChg chg="mod">
          <ac:chgData name="Luong Nam Khanh 20205184" userId="fcd7f6d6-b999-4b25-be9b-b16995c5a96c" providerId="ADAL" clId="{5BE95A3F-3CF8-4684-B890-48CAD39B1FA7}" dt="2023-02-08T09:29:09.608" v="6" actId="14100"/>
          <ac:spMkLst>
            <pc:docMk/>
            <pc:sldMk cId="0" sldId="260"/>
            <ac:spMk id="175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09:28:56.665" v="3" actId="403"/>
          <ac:spMkLst>
            <pc:docMk/>
            <pc:sldMk cId="0" sldId="260"/>
            <ac:spMk id="176" creationId="{00000000-0000-0000-0000-000000000000}"/>
          </ac:spMkLst>
        </pc:spChg>
      </pc:sldChg>
      <pc:sldChg chg="addSp delSp modSp mod modClrScheme chgLayout">
        <pc:chgData name="Luong Nam Khanh 20205184" userId="fcd7f6d6-b999-4b25-be9b-b16995c5a96c" providerId="ADAL" clId="{5BE95A3F-3CF8-4684-B890-48CAD39B1FA7}" dt="2023-02-08T10:12:26.573" v="840" actId="1076"/>
        <pc:sldMkLst>
          <pc:docMk/>
          <pc:sldMk cId="0" sldId="261"/>
        </pc:sldMkLst>
        <pc:spChg chg="add del mod ord">
          <ac:chgData name="Luong Nam Khanh 20205184" userId="fcd7f6d6-b999-4b25-be9b-b16995c5a96c" providerId="ADAL" clId="{5BE95A3F-3CF8-4684-B890-48CAD39B1FA7}" dt="2023-02-08T09:37:52.363" v="56" actId="700"/>
          <ac:spMkLst>
            <pc:docMk/>
            <pc:sldMk cId="0" sldId="261"/>
            <ac:spMk id="3" creationId="{78272D7B-7EF6-7D32-3031-259C3C4F4E59}"/>
          </ac:spMkLst>
        </pc:spChg>
        <pc:spChg chg="add mod">
          <ac:chgData name="Luong Nam Khanh 20205184" userId="fcd7f6d6-b999-4b25-be9b-b16995c5a96c" providerId="ADAL" clId="{5BE95A3F-3CF8-4684-B890-48CAD39B1FA7}" dt="2023-02-08T10:12:26.573" v="840" actId="1076"/>
          <ac:spMkLst>
            <pc:docMk/>
            <pc:sldMk cId="0" sldId="261"/>
            <ac:spMk id="4" creationId="{A25DE583-27BC-30C5-81EF-33A013C8CF78}"/>
          </ac:spMkLst>
        </pc:spChg>
        <pc:spChg chg="mod ord">
          <ac:chgData name="Luong Nam Khanh 20205184" userId="fcd7f6d6-b999-4b25-be9b-b16995c5a96c" providerId="ADAL" clId="{5BE95A3F-3CF8-4684-B890-48CAD39B1FA7}" dt="2023-02-08T09:44:12.183" v="442" actId="1076"/>
          <ac:spMkLst>
            <pc:docMk/>
            <pc:sldMk cId="0" sldId="261"/>
            <ac:spMk id="182" creationId="{00000000-0000-0000-0000-000000000000}"/>
          </ac:spMkLst>
        </pc:spChg>
        <pc:graphicFrameChg chg="add del mod modGraphic">
          <ac:chgData name="Luong Nam Khanh 20205184" userId="fcd7f6d6-b999-4b25-be9b-b16995c5a96c" providerId="ADAL" clId="{5BE95A3F-3CF8-4684-B890-48CAD39B1FA7}" dt="2023-02-08T09:36:04.147" v="51" actId="478"/>
          <ac:graphicFrameMkLst>
            <pc:docMk/>
            <pc:sldMk cId="0" sldId="261"/>
            <ac:graphicFrameMk id="2" creationId="{B085F19A-3D53-2B58-7980-0E97FFBBCCF2}"/>
          </ac:graphicFrameMkLst>
        </pc:graphicFrameChg>
        <pc:picChg chg="del">
          <ac:chgData name="Luong Nam Khanh 20205184" userId="fcd7f6d6-b999-4b25-be9b-b16995c5a96c" providerId="ADAL" clId="{5BE95A3F-3CF8-4684-B890-48CAD39B1FA7}" dt="2023-02-08T09:30:07.871" v="7" actId="478"/>
          <ac:picMkLst>
            <pc:docMk/>
            <pc:sldMk cId="0" sldId="261"/>
            <ac:picMk id="183" creationId="{00000000-0000-0000-0000-000000000000}"/>
          </ac:picMkLst>
        </pc:picChg>
      </pc:sldChg>
      <pc:sldChg chg="addSp delSp modSp mod">
        <pc:chgData name="Luong Nam Khanh 20205184" userId="fcd7f6d6-b999-4b25-be9b-b16995c5a96c" providerId="ADAL" clId="{5BE95A3F-3CF8-4684-B890-48CAD39B1FA7}" dt="2023-02-08T10:11:50.692" v="838" actId="1076"/>
        <pc:sldMkLst>
          <pc:docMk/>
          <pc:sldMk cId="0" sldId="262"/>
        </pc:sldMkLst>
        <pc:spChg chg="add del mod">
          <ac:chgData name="Luong Nam Khanh 20205184" userId="fcd7f6d6-b999-4b25-be9b-b16995c5a96c" providerId="ADAL" clId="{5BE95A3F-3CF8-4684-B890-48CAD39B1FA7}" dt="2023-02-08T10:02:17.359" v="747" actId="478"/>
          <ac:spMkLst>
            <pc:docMk/>
            <pc:sldMk cId="0" sldId="262"/>
            <ac:spMk id="5" creationId="{A98213E7-E45B-9312-9BCE-78A15218A3A2}"/>
          </ac:spMkLst>
        </pc:spChg>
        <pc:spChg chg="add del mod">
          <ac:chgData name="Luong Nam Khanh 20205184" userId="fcd7f6d6-b999-4b25-be9b-b16995c5a96c" providerId="ADAL" clId="{5BE95A3F-3CF8-4684-B890-48CAD39B1FA7}" dt="2023-02-08T10:07:13.698" v="784"/>
          <ac:spMkLst>
            <pc:docMk/>
            <pc:sldMk cId="0" sldId="262"/>
            <ac:spMk id="12" creationId="{BE1D7C5D-5D5D-48F1-12F5-406287B33299}"/>
          </ac:spMkLst>
        </pc:spChg>
        <pc:spChg chg="add mod">
          <ac:chgData name="Luong Nam Khanh 20205184" userId="fcd7f6d6-b999-4b25-be9b-b16995c5a96c" providerId="ADAL" clId="{5BE95A3F-3CF8-4684-B890-48CAD39B1FA7}" dt="2023-02-08T10:08:11.229" v="815" actId="1076"/>
          <ac:spMkLst>
            <pc:docMk/>
            <pc:sldMk cId="0" sldId="262"/>
            <ac:spMk id="13" creationId="{1972E020-C275-1966-EBC3-C37D72285AF5}"/>
          </ac:spMkLst>
        </pc:spChg>
        <pc:spChg chg="mod">
          <ac:chgData name="Luong Nam Khanh 20205184" userId="fcd7f6d6-b999-4b25-be9b-b16995c5a96c" providerId="ADAL" clId="{5BE95A3F-3CF8-4684-B890-48CAD39B1FA7}" dt="2023-02-08T09:51:36.758" v="607" actId="1076"/>
          <ac:spMkLst>
            <pc:docMk/>
            <pc:sldMk cId="0" sldId="262"/>
            <ac:spMk id="189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0:00:44.046" v="740" actId="14100"/>
          <ac:spMkLst>
            <pc:docMk/>
            <pc:sldMk cId="0" sldId="262"/>
            <ac:spMk id="191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09:53:22.592" v="671" actId="20577"/>
          <ac:spMkLst>
            <pc:docMk/>
            <pc:sldMk cId="0" sldId="262"/>
            <ac:spMk id="192" creationId="{00000000-0000-0000-0000-000000000000}"/>
          </ac:spMkLst>
        </pc:spChg>
        <pc:picChg chg="add del mod">
          <ac:chgData name="Luong Nam Khanh 20205184" userId="fcd7f6d6-b999-4b25-be9b-b16995c5a96c" providerId="ADAL" clId="{5BE95A3F-3CF8-4684-B890-48CAD39B1FA7}" dt="2023-02-08T10:00:30.483" v="719" actId="478"/>
          <ac:picMkLst>
            <pc:docMk/>
            <pc:sldMk cId="0" sldId="262"/>
            <ac:picMk id="2" creationId="{AC2BB213-93A2-3E0F-2C15-208EDEC9BEFC}"/>
          </ac:picMkLst>
        </pc:picChg>
        <pc:picChg chg="add mod">
          <ac:chgData name="Luong Nam Khanh 20205184" userId="fcd7f6d6-b999-4b25-be9b-b16995c5a96c" providerId="ADAL" clId="{5BE95A3F-3CF8-4684-B890-48CAD39B1FA7}" dt="2023-02-08T10:00:15.597" v="718" actId="14100"/>
          <ac:picMkLst>
            <pc:docMk/>
            <pc:sldMk cId="0" sldId="262"/>
            <ac:picMk id="4" creationId="{548E04F3-9962-96B9-E7D0-5474018A206E}"/>
          </ac:picMkLst>
        </pc:picChg>
        <pc:picChg chg="add mod">
          <ac:chgData name="Luong Nam Khanh 20205184" userId="fcd7f6d6-b999-4b25-be9b-b16995c5a96c" providerId="ADAL" clId="{5BE95A3F-3CF8-4684-B890-48CAD39B1FA7}" dt="2023-02-08T10:06:07.229" v="772" actId="1076"/>
          <ac:picMkLst>
            <pc:docMk/>
            <pc:sldMk cId="0" sldId="262"/>
            <ac:picMk id="7" creationId="{54BE202D-BE6A-3795-2A52-7FABEA748094}"/>
          </ac:picMkLst>
        </pc:picChg>
        <pc:picChg chg="add mod">
          <ac:chgData name="Luong Nam Khanh 20205184" userId="fcd7f6d6-b999-4b25-be9b-b16995c5a96c" providerId="ADAL" clId="{5BE95A3F-3CF8-4684-B890-48CAD39B1FA7}" dt="2023-02-08T10:05:59.557" v="769" actId="1076"/>
          <ac:picMkLst>
            <pc:docMk/>
            <pc:sldMk cId="0" sldId="262"/>
            <ac:picMk id="9" creationId="{8DCCDCDB-DC2B-40DD-C2C8-EF05BFCAD813}"/>
          </ac:picMkLst>
        </pc:picChg>
        <pc:picChg chg="add del mod">
          <ac:chgData name="Luong Nam Khanh 20205184" userId="fcd7f6d6-b999-4b25-be9b-b16995c5a96c" providerId="ADAL" clId="{5BE95A3F-3CF8-4684-B890-48CAD39B1FA7}" dt="2023-02-08T10:07:13.696" v="782" actId="478"/>
          <ac:picMkLst>
            <pc:docMk/>
            <pc:sldMk cId="0" sldId="262"/>
            <ac:picMk id="11" creationId="{B29CCFD0-F24E-C89A-2B62-07565645AE5F}"/>
          </ac:picMkLst>
        </pc:picChg>
        <pc:picChg chg="add mod">
          <ac:chgData name="Luong Nam Khanh 20205184" userId="fcd7f6d6-b999-4b25-be9b-b16995c5a96c" providerId="ADAL" clId="{5BE95A3F-3CF8-4684-B890-48CAD39B1FA7}" dt="2023-02-08T10:11:20.693" v="824" actId="1076"/>
          <ac:picMkLst>
            <pc:docMk/>
            <pc:sldMk cId="0" sldId="262"/>
            <ac:picMk id="15" creationId="{5D91F33E-7ABF-6655-929E-E2350CC285CA}"/>
          </ac:picMkLst>
        </pc:picChg>
        <pc:picChg chg="add mod">
          <ac:chgData name="Luong Nam Khanh 20205184" userId="fcd7f6d6-b999-4b25-be9b-b16995c5a96c" providerId="ADAL" clId="{5BE95A3F-3CF8-4684-B890-48CAD39B1FA7}" dt="2023-02-08T10:11:50.692" v="838" actId="1076"/>
          <ac:picMkLst>
            <pc:docMk/>
            <pc:sldMk cId="0" sldId="262"/>
            <ac:picMk id="17" creationId="{C92AAF18-036B-12FB-98A9-FCDCFB73D626}"/>
          </ac:picMkLst>
        </pc:picChg>
        <pc:picChg chg="del">
          <ac:chgData name="Luong Nam Khanh 20205184" userId="fcd7f6d6-b999-4b25-be9b-b16995c5a96c" providerId="ADAL" clId="{5BE95A3F-3CF8-4684-B890-48CAD39B1FA7}" dt="2023-02-08T09:56:08.549" v="690" actId="478"/>
          <ac:picMkLst>
            <pc:docMk/>
            <pc:sldMk cId="0" sldId="262"/>
            <ac:picMk id="193" creationId="{00000000-0000-0000-0000-000000000000}"/>
          </ac:picMkLst>
        </pc:picChg>
        <pc:picChg chg="del">
          <ac:chgData name="Luong Nam Khanh 20205184" userId="fcd7f6d6-b999-4b25-be9b-b16995c5a96c" providerId="ADAL" clId="{5BE95A3F-3CF8-4684-B890-48CAD39B1FA7}" dt="2023-02-08T09:55:52.054" v="681" actId="478"/>
          <ac:picMkLst>
            <pc:docMk/>
            <pc:sldMk cId="0" sldId="262"/>
            <ac:picMk id="194" creationId="{00000000-0000-0000-0000-000000000000}"/>
          </ac:picMkLst>
        </pc:picChg>
        <pc:picChg chg="del">
          <ac:chgData name="Luong Nam Khanh 20205184" userId="fcd7f6d6-b999-4b25-be9b-b16995c5a96c" providerId="ADAL" clId="{5BE95A3F-3CF8-4684-B890-48CAD39B1FA7}" dt="2023-02-08T10:00:06.624" v="714" actId="478"/>
          <ac:picMkLst>
            <pc:docMk/>
            <pc:sldMk cId="0" sldId="262"/>
            <ac:picMk id="195" creationId="{00000000-0000-0000-0000-000000000000}"/>
          </ac:picMkLst>
        </pc:picChg>
        <pc:picChg chg="del">
          <ac:chgData name="Luong Nam Khanh 20205184" userId="fcd7f6d6-b999-4b25-be9b-b16995c5a96c" providerId="ADAL" clId="{5BE95A3F-3CF8-4684-B890-48CAD39B1FA7}" dt="2023-02-08T10:00:49.836" v="741" actId="478"/>
          <ac:picMkLst>
            <pc:docMk/>
            <pc:sldMk cId="0" sldId="262"/>
            <ac:picMk id="196" creationId="{00000000-0000-0000-0000-000000000000}"/>
          </ac:picMkLst>
        </pc:picChg>
        <pc:picChg chg="mod">
          <ac:chgData name="Luong Nam Khanh 20205184" userId="fcd7f6d6-b999-4b25-be9b-b16995c5a96c" providerId="ADAL" clId="{5BE95A3F-3CF8-4684-B890-48CAD39B1FA7}" dt="2023-02-08T10:11:26.716" v="827" actId="1076"/>
          <ac:picMkLst>
            <pc:docMk/>
            <pc:sldMk cId="0" sldId="262"/>
            <ac:picMk id="224" creationId="{00000000-0000-0000-0000-000000000000}"/>
          </ac:picMkLst>
        </pc:picChg>
        <pc:picChg chg="del">
          <ac:chgData name="Luong Nam Khanh 20205184" userId="fcd7f6d6-b999-4b25-be9b-b16995c5a96c" providerId="ADAL" clId="{5BE95A3F-3CF8-4684-B890-48CAD39B1FA7}" dt="2023-02-08T10:11:42.959" v="833" actId="478"/>
          <ac:picMkLst>
            <pc:docMk/>
            <pc:sldMk cId="0" sldId="262"/>
            <ac:picMk id="244" creationId="{00000000-0000-0000-0000-000000000000}"/>
          </ac:picMkLst>
        </pc:picChg>
        <pc:picChg chg="del">
          <ac:chgData name="Luong Nam Khanh 20205184" userId="fcd7f6d6-b999-4b25-be9b-b16995c5a96c" providerId="ADAL" clId="{5BE95A3F-3CF8-4684-B890-48CAD39B1FA7}" dt="2023-02-08T10:11:43.683" v="834" actId="478"/>
          <ac:picMkLst>
            <pc:docMk/>
            <pc:sldMk cId="0" sldId="262"/>
            <ac:picMk id="245" creationId="{00000000-0000-0000-0000-000000000000}"/>
          </ac:picMkLst>
        </pc:picChg>
        <pc:picChg chg="add mod">
          <ac:chgData name="Luong Nam Khanh 20205184" userId="fcd7f6d6-b999-4b25-be9b-b16995c5a96c" providerId="ADAL" clId="{5BE95A3F-3CF8-4684-B890-48CAD39B1FA7}" dt="2023-02-08T09:57:29.653" v="706" actId="1076"/>
          <ac:picMkLst>
            <pc:docMk/>
            <pc:sldMk cId="0" sldId="262"/>
            <ac:picMk id="1026" creationId="{3A95825D-6194-7606-8A8D-9959C3D3BBD8}"/>
          </ac:picMkLst>
        </pc:picChg>
        <pc:picChg chg="add del">
          <ac:chgData name="Luong Nam Khanh 20205184" userId="fcd7f6d6-b999-4b25-be9b-b16995c5a96c" providerId="ADAL" clId="{5BE95A3F-3CF8-4684-B890-48CAD39B1FA7}" dt="2023-02-08T09:56:28.391" v="692" actId="478"/>
          <ac:picMkLst>
            <pc:docMk/>
            <pc:sldMk cId="0" sldId="262"/>
            <ac:picMk id="1028" creationId="{2B9514F0-8BE5-4768-276C-15807DBF900F}"/>
          </ac:picMkLst>
        </pc:picChg>
        <pc:picChg chg="add del">
          <ac:chgData name="Luong Nam Khanh 20205184" userId="fcd7f6d6-b999-4b25-be9b-b16995c5a96c" providerId="ADAL" clId="{5BE95A3F-3CF8-4684-B890-48CAD39B1FA7}" dt="2023-02-08T09:56:41.697" v="694" actId="478"/>
          <ac:picMkLst>
            <pc:docMk/>
            <pc:sldMk cId="0" sldId="262"/>
            <ac:picMk id="1030" creationId="{94BBA3D5-A74A-7DDF-DC89-5522F77A5FE3}"/>
          </ac:picMkLst>
        </pc:picChg>
        <pc:picChg chg="add mod">
          <ac:chgData name="Luong Nam Khanh 20205184" userId="fcd7f6d6-b999-4b25-be9b-b16995c5a96c" providerId="ADAL" clId="{5BE95A3F-3CF8-4684-B890-48CAD39B1FA7}" dt="2023-02-08T09:57:23.701" v="703" actId="1076"/>
          <ac:picMkLst>
            <pc:docMk/>
            <pc:sldMk cId="0" sldId="262"/>
            <ac:picMk id="1032" creationId="{A5B0CEC4-C737-2B4B-EF26-40E0DA2E7F45}"/>
          </ac:picMkLst>
        </pc:picChg>
        <pc:picChg chg="add del">
          <ac:chgData name="Luong Nam Khanh 20205184" userId="fcd7f6d6-b999-4b25-be9b-b16995c5a96c" providerId="ADAL" clId="{5BE95A3F-3CF8-4684-B890-48CAD39B1FA7}" dt="2023-02-08T09:58:16.162" v="708" actId="478"/>
          <ac:picMkLst>
            <pc:docMk/>
            <pc:sldMk cId="0" sldId="262"/>
            <ac:picMk id="1034" creationId="{4C41D1FC-F22C-4BF5-FF1D-EB0DC618A02A}"/>
          </ac:picMkLst>
        </pc:picChg>
        <pc:picChg chg="add del">
          <ac:chgData name="Luong Nam Khanh 20205184" userId="fcd7f6d6-b999-4b25-be9b-b16995c5a96c" providerId="ADAL" clId="{5BE95A3F-3CF8-4684-B890-48CAD39B1FA7}" dt="2023-02-08T10:02:26.562" v="749" actId="478"/>
          <ac:picMkLst>
            <pc:docMk/>
            <pc:sldMk cId="0" sldId="262"/>
            <ac:picMk id="1038" creationId="{E30EB83B-65F7-C11F-6927-9EC384A2D409}"/>
          </ac:picMkLst>
        </pc:picChg>
        <pc:picChg chg="add del">
          <ac:chgData name="Luong Nam Khanh 20205184" userId="fcd7f6d6-b999-4b25-be9b-b16995c5a96c" providerId="ADAL" clId="{5BE95A3F-3CF8-4684-B890-48CAD39B1FA7}" dt="2023-02-08T10:02:35.093" v="751"/>
          <ac:picMkLst>
            <pc:docMk/>
            <pc:sldMk cId="0" sldId="262"/>
            <ac:picMk id="1040" creationId="{64AA8CBC-047B-381F-8A93-4B454A2AC9E8}"/>
          </ac:picMkLst>
        </pc:picChg>
        <pc:picChg chg="add del">
          <ac:chgData name="Luong Nam Khanh 20205184" userId="fcd7f6d6-b999-4b25-be9b-b16995c5a96c" providerId="ADAL" clId="{5BE95A3F-3CF8-4684-B890-48CAD39B1FA7}" dt="2023-02-08T10:04:24.825" v="759" actId="478"/>
          <ac:picMkLst>
            <pc:docMk/>
            <pc:sldMk cId="0" sldId="262"/>
            <ac:picMk id="1042" creationId="{D160A8A8-E8D1-B6E0-D7DF-B3B7D4CD9D9E}"/>
          </ac:picMkLst>
        </pc:picChg>
        <pc:picChg chg="add del">
          <ac:chgData name="Luong Nam Khanh 20205184" userId="fcd7f6d6-b999-4b25-be9b-b16995c5a96c" providerId="ADAL" clId="{5BE95A3F-3CF8-4684-B890-48CAD39B1FA7}" dt="2023-02-08T10:10:35.916" v="817" actId="478"/>
          <ac:picMkLst>
            <pc:docMk/>
            <pc:sldMk cId="0" sldId="262"/>
            <ac:picMk id="1044" creationId="{2B0ED193-BB7A-BE71-E2EC-0FE3F95C3BB0}"/>
          </ac:picMkLst>
        </pc:picChg>
      </pc:sldChg>
      <pc:sldChg chg="modSp mod">
        <pc:chgData name="Luong Nam Khanh 20205184" userId="fcd7f6d6-b999-4b25-be9b-b16995c5a96c" providerId="ADAL" clId="{5BE95A3F-3CF8-4684-B890-48CAD39B1FA7}" dt="2023-02-08T15:11:28.759" v="879" actId="120"/>
        <pc:sldMkLst>
          <pc:docMk/>
          <pc:sldMk cId="0" sldId="264"/>
        </pc:sldMkLst>
        <pc:graphicFrameChg chg="mod modGraphic">
          <ac:chgData name="Luong Nam Khanh 20205184" userId="fcd7f6d6-b999-4b25-be9b-b16995c5a96c" providerId="ADAL" clId="{5BE95A3F-3CF8-4684-B890-48CAD39B1FA7}" dt="2023-02-08T15:11:28.759" v="879" actId="120"/>
          <ac:graphicFrameMkLst>
            <pc:docMk/>
            <pc:sldMk cId="0" sldId="264"/>
            <ac:graphicFrameMk id="259" creationId="{00000000-0000-0000-0000-000000000000}"/>
          </ac:graphicFrameMkLst>
        </pc:graphicFrameChg>
        <pc:graphicFrameChg chg="mod modGraphic">
          <ac:chgData name="Luong Nam Khanh 20205184" userId="fcd7f6d6-b999-4b25-be9b-b16995c5a96c" providerId="ADAL" clId="{5BE95A3F-3CF8-4684-B890-48CAD39B1FA7}" dt="2023-02-08T15:11:16.090" v="878" actId="242"/>
          <ac:graphicFrameMkLst>
            <pc:docMk/>
            <pc:sldMk cId="0" sldId="264"/>
            <ac:graphicFrameMk id="260" creationId="{00000000-0000-0000-0000-000000000000}"/>
          </ac:graphicFrameMkLst>
        </pc:graphicFrameChg>
      </pc:sldChg>
      <pc:sldChg chg="modSp mod">
        <pc:chgData name="Luong Nam Khanh 20205184" userId="fcd7f6d6-b999-4b25-be9b-b16995c5a96c" providerId="ADAL" clId="{5BE95A3F-3CF8-4684-B890-48CAD39B1FA7}" dt="2023-02-08T15:03:45.249" v="856" actId="1076"/>
        <pc:sldMkLst>
          <pc:docMk/>
          <pc:sldMk cId="0" sldId="266"/>
        </pc:sldMkLst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4" creationId="{F72F6FBD-A606-1C96-ED49-1F2ED23E4708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6" creationId="{710901A8-9FCC-FAB5-C252-E904CC969B3F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7" creationId="{CC77ADBB-173E-6194-22FC-D337758D232D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8" creationId="{C2CA85CB-7AA7-F094-2B63-B89282A9DD1F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45" creationId="{C268F10D-B727-2707-5985-E8AC81DF003A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47" creationId="{08057C4B-F6B1-F2F0-C4D9-0524F5C8014B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48" creationId="{EC38470D-C13D-A185-2970-5209CFC649ED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49" creationId="{8FE53903-0B82-E37A-8883-BE25147402A9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0" creationId="{3911E0C4-7D42-0B7E-3E5E-089269478384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1" creationId="{42E0F259-38EC-6CFD-3822-B35E88214D9A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2" creationId="{0EDEA6D1-D4C5-1157-4DAC-81FB1713A59A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4" creationId="{92D3CAD0-ACAC-AEEF-EC7F-68C33CBAF6A4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5" creationId="{EBC5398C-8D47-21F7-798F-4B366FF02EA7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6" creationId="{2B9915F1-F690-08E3-981F-F62EF48BB17A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7" creationId="{2F59F21A-5E64-10B7-41E0-9B0CC79C7A5E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8" creationId="{1815DBAE-37D1-7803-6BB9-56AF29ACF866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59" creationId="{E194CFD6-118F-42DE-8B3A-A298615AC9DD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60" creationId="{4C1438CD-1B13-21FB-11FB-E140F4EA68A3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61" creationId="{F62CAE87-EEC7-3B7D-31E5-8DE4C2FD8218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62" creationId="{D9828E9D-C735-F624-D2EA-42D143CC7F36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63" creationId="{DA576F3A-1276-5294-1DE5-0339B09E60FD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288" creationId="{5A5C670F-2694-5008-BBFA-AFD33563B834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08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10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11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14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17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18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19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22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24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25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26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27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29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0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1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2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3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4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5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6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7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8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03:45.249" v="856" actId="1076"/>
          <ac:spMkLst>
            <pc:docMk/>
            <pc:sldMk cId="0" sldId="266"/>
            <ac:spMk id="339" creationId="{00000000-0000-0000-0000-000000000000}"/>
          </ac:spMkLst>
        </pc:sp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5" creationId="{CB59ABA6-4C92-1A7B-7303-3FD7ACB22DA3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6" creationId="{29FB5649-CD3E-1A5A-BDB1-0AB3B2AD9AF3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8" creationId="{533CDBC1-2B7D-8BF9-8A20-848E7A9B211E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9" creationId="{18FE1137-2EBD-97FE-2AEC-D169C9C354A5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0" creationId="{18E288D0-832B-6851-BE5E-A5766BFC0C9B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1" creationId="{A9682AF0-8539-A0E0-8CA9-CA366EA0000B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2" creationId="{7E3E3BDD-99B0-022F-BBEA-1CD66969EC68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4" creationId="{558B2C17-EE82-FD84-6739-BA7D9CF4812F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5" creationId="{1F8F5002-FE2D-7474-52E9-53E5A173937E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6" creationId="{FB373018-845A-06D6-EEC4-3408E4C48214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7" creationId="{038EDE80-6252-A334-A5E1-C6C8544B3304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8" creationId="{4E2301BA-1D8E-1143-04E2-D5E084170087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19" creationId="{9DDC8AF1-FBAC-78B4-8129-979B92EB833B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0" creationId="{74D9DA41-977D-634C-AE2D-C27EBA58ED8C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1" creationId="{4004EC79-E018-DCB3-A377-54C2B4FFFB4D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2" creationId="{6188FB1E-B693-D108-615F-7708C7BE6772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3" creationId="{C8A7D8A1-405A-FDC3-4C30-AE3CF5E1F501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4" creationId="{388C6BD6-5668-FCD3-E0D8-B6524FEB1E47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5" creationId="{21788A68-83FD-DE6F-59A7-1555C5A9D7CB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6" creationId="{54A138F3-4247-1633-5A7B-AB8FAF5B8ECD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7" creationId="{F94C2812-A845-12D2-46E7-04E9D9D4F2D3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8" creationId="{16FE5B46-F29A-9097-EE65-A29D3D6A6A42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29" creationId="{36EED517-4B2D-35F6-3279-F04ED8EC81D9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30" creationId="{2AD04AA7-E108-01BB-9969-B2B37EA33C4F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31" creationId="{CC1B3B72-AC4C-444D-BEE3-8B0155D09FB5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32" creationId="{61FCA239-189F-0ED4-52C0-01EB73AE34F2}"/>
          </ac:inkMkLst>
        </pc:inkChg>
        <pc:inkChg chg="mod">
          <ac:chgData name="Luong Nam Khanh 20205184" userId="fcd7f6d6-b999-4b25-be9b-b16995c5a96c" providerId="ADAL" clId="{5BE95A3F-3CF8-4684-B890-48CAD39B1FA7}" dt="2023-02-08T15:03:45.249" v="856" actId="1076"/>
          <ac:inkMkLst>
            <pc:docMk/>
            <pc:sldMk cId="0" sldId="266"/>
            <ac:inkMk id="33" creationId="{DD713FE6-AE90-0487-E4A2-EC6124B1AF64}"/>
          </ac:inkMkLst>
        </pc:inkChg>
      </pc:sldChg>
      <pc:sldChg chg="modSp mod ord">
        <pc:chgData name="Luong Nam Khanh 20205184" userId="fcd7f6d6-b999-4b25-be9b-b16995c5a96c" providerId="ADAL" clId="{5BE95A3F-3CF8-4684-B890-48CAD39B1FA7}" dt="2023-02-08T15:14:58.648" v="925" actId="20577"/>
        <pc:sldMkLst>
          <pc:docMk/>
          <pc:sldMk cId="0" sldId="269"/>
        </pc:sldMkLst>
        <pc:spChg chg="mod">
          <ac:chgData name="Luong Nam Khanh 20205184" userId="fcd7f6d6-b999-4b25-be9b-b16995c5a96c" providerId="ADAL" clId="{5BE95A3F-3CF8-4684-B890-48CAD39B1FA7}" dt="2023-02-08T15:14:58.648" v="925" actId="20577"/>
          <ac:spMkLst>
            <pc:docMk/>
            <pc:sldMk cId="0" sldId="269"/>
            <ac:spMk id="355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14:24.045" v="906" actId="20577"/>
          <ac:spMkLst>
            <pc:docMk/>
            <pc:sldMk cId="0" sldId="269"/>
            <ac:spMk id="356" creationId="{00000000-0000-0000-0000-000000000000}"/>
          </ac:spMkLst>
        </pc:spChg>
      </pc:sldChg>
      <pc:sldChg chg="modSp mod">
        <pc:chgData name="Luong Nam Khanh 20205184" userId="fcd7f6d6-b999-4b25-be9b-b16995c5a96c" providerId="ADAL" clId="{5BE95A3F-3CF8-4684-B890-48CAD39B1FA7}" dt="2023-02-09T05:52:32.974" v="2710" actId="2166"/>
        <pc:sldMkLst>
          <pc:docMk/>
          <pc:sldMk cId="0" sldId="270"/>
        </pc:sldMkLst>
        <pc:graphicFrameChg chg="modGraphic">
          <ac:chgData name="Luong Nam Khanh 20205184" userId="fcd7f6d6-b999-4b25-be9b-b16995c5a96c" providerId="ADAL" clId="{5BE95A3F-3CF8-4684-B890-48CAD39B1FA7}" dt="2023-02-09T05:52:32.974" v="2710" actId="2166"/>
          <ac:graphicFrameMkLst>
            <pc:docMk/>
            <pc:sldMk cId="0" sldId="270"/>
            <ac:graphicFrameMk id="362" creationId="{00000000-0000-0000-0000-000000000000}"/>
          </ac:graphicFrameMkLst>
        </pc:graphicFrameChg>
      </pc:sldChg>
      <pc:sldChg chg="addSp delSp modSp mod addCm delCm">
        <pc:chgData name="Luong Nam Khanh 20205184" userId="fcd7f6d6-b999-4b25-be9b-b16995c5a96c" providerId="ADAL" clId="{5BE95A3F-3CF8-4684-B890-48CAD39B1FA7}" dt="2023-02-09T05:37:43.756" v="2618"/>
        <pc:sldMkLst>
          <pc:docMk/>
          <pc:sldMk cId="0" sldId="277"/>
        </pc:sldMkLst>
        <pc:spChg chg="add mod ord">
          <ac:chgData name="Luong Nam Khanh 20205184" userId="fcd7f6d6-b999-4b25-be9b-b16995c5a96c" providerId="ADAL" clId="{5BE95A3F-3CF8-4684-B890-48CAD39B1FA7}" dt="2023-02-08T15:17:38.772" v="931" actId="167"/>
          <ac:spMkLst>
            <pc:docMk/>
            <pc:sldMk cId="0" sldId="277"/>
            <ac:spMk id="2" creationId="{1F37138D-91D0-B3F8-A55C-DD05BA339FDA}"/>
          </ac:spMkLst>
        </pc:spChg>
        <pc:spChg chg="mod">
          <ac:chgData name="Luong Nam Khanh 20205184" userId="fcd7f6d6-b999-4b25-be9b-b16995c5a96c" providerId="ADAL" clId="{5BE95A3F-3CF8-4684-B890-48CAD39B1FA7}" dt="2023-02-08T15:18:02.159" v="935" actId="20577"/>
          <ac:spMkLst>
            <pc:docMk/>
            <pc:sldMk cId="0" sldId="277"/>
            <ac:spMk id="404" creationId="{00000000-0000-0000-0000-000000000000}"/>
          </ac:spMkLst>
        </pc:spChg>
        <pc:picChg chg="add mod">
          <ac:chgData name="Luong Nam Khanh 20205184" userId="fcd7f6d6-b999-4b25-be9b-b16995c5a96c" providerId="ADAL" clId="{5BE95A3F-3CF8-4684-B890-48CAD39B1FA7}" dt="2023-02-09T05:37:34.336" v="2617" actId="1076"/>
          <ac:picMkLst>
            <pc:docMk/>
            <pc:sldMk cId="0" sldId="277"/>
            <ac:picMk id="4" creationId="{F496C490-9296-C2FC-4EC0-90BDD58E196F}"/>
          </ac:picMkLst>
        </pc:picChg>
        <pc:picChg chg="del mod">
          <ac:chgData name="Luong Nam Khanh 20205184" userId="fcd7f6d6-b999-4b25-be9b-b16995c5a96c" providerId="ADAL" clId="{5BE95A3F-3CF8-4684-B890-48CAD39B1FA7}" dt="2023-02-09T05:37:13.255" v="2613" actId="478"/>
          <ac:picMkLst>
            <pc:docMk/>
            <pc:sldMk cId="0" sldId="277"/>
            <ac:picMk id="403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Luong Nam Khanh 20205184" userId="fcd7f6d6-b999-4b25-be9b-b16995c5a96c" providerId="ADAL" clId="{5BE95A3F-3CF8-4684-B890-48CAD39B1FA7}" dt="2023-02-09T05:37:43.756" v="2618"/>
              <pc2:cmMkLst xmlns:pc2="http://schemas.microsoft.com/office/powerpoint/2019/9/main/command">
                <pc:docMk/>
                <pc:sldMk cId="0" sldId="277"/>
                <pc2:cmMk id="{48A06235-6172-43C5-A4CD-86438E7CF9B2}"/>
              </pc2:cmMkLst>
            </pc226:cmChg>
          </p:ext>
        </pc:extLst>
      </pc:sldChg>
      <pc:sldChg chg="modSp mod">
        <pc:chgData name="Luong Nam Khanh 20205184" userId="fcd7f6d6-b999-4b25-be9b-b16995c5a96c" providerId="ADAL" clId="{5BE95A3F-3CF8-4684-B890-48CAD39B1FA7}" dt="2023-02-08T15:14:16.740" v="902" actId="20577"/>
        <pc:sldMkLst>
          <pc:docMk/>
          <pc:sldMk cId="0" sldId="278"/>
        </pc:sldMkLst>
        <pc:spChg chg="mod">
          <ac:chgData name="Luong Nam Khanh 20205184" userId="fcd7f6d6-b999-4b25-be9b-b16995c5a96c" providerId="ADAL" clId="{5BE95A3F-3CF8-4684-B890-48CAD39B1FA7}" dt="2023-02-08T15:14:16.740" v="902" actId="20577"/>
          <ac:spMkLst>
            <pc:docMk/>
            <pc:sldMk cId="0" sldId="278"/>
            <ac:spMk id="410" creationId="{00000000-0000-0000-0000-000000000000}"/>
          </ac:spMkLst>
        </pc:spChg>
      </pc:sldChg>
      <pc:sldChg chg="addSp delSp modSp mod">
        <pc:chgData name="Luong Nam Khanh 20205184" userId="fcd7f6d6-b999-4b25-be9b-b16995c5a96c" providerId="ADAL" clId="{5BE95A3F-3CF8-4684-B890-48CAD39B1FA7}" dt="2023-02-08T16:11:19.020" v="1979" actId="1076"/>
        <pc:sldMkLst>
          <pc:docMk/>
          <pc:sldMk cId="0" sldId="279"/>
        </pc:sldMkLst>
        <pc:spChg chg="add mod">
          <ac:chgData name="Luong Nam Khanh 20205184" userId="fcd7f6d6-b999-4b25-be9b-b16995c5a96c" providerId="ADAL" clId="{5BE95A3F-3CF8-4684-B890-48CAD39B1FA7}" dt="2023-02-08T16:08:20.203" v="1916" actId="14100"/>
          <ac:spMkLst>
            <pc:docMk/>
            <pc:sldMk cId="0" sldId="279"/>
            <ac:spMk id="2" creationId="{3FBD8612-9C09-066D-2909-F7EACAB7E426}"/>
          </ac:spMkLst>
        </pc:spChg>
        <pc:spChg chg="add mod">
          <ac:chgData name="Luong Nam Khanh 20205184" userId="fcd7f6d6-b999-4b25-be9b-b16995c5a96c" providerId="ADAL" clId="{5BE95A3F-3CF8-4684-B890-48CAD39B1FA7}" dt="2023-02-08T16:02:02.285" v="1570" actId="1076"/>
          <ac:spMkLst>
            <pc:docMk/>
            <pc:sldMk cId="0" sldId="279"/>
            <ac:spMk id="3" creationId="{8C3C4C0D-E153-FCE7-8632-9F778B1AE27F}"/>
          </ac:spMkLst>
        </pc:spChg>
        <pc:spChg chg="add mod">
          <ac:chgData name="Luong Nam Khanh 20205184" userId="fcd7f6d6-b999-4b25-be9b-b16995c5a96c" providerId="ADAL" clId="{5BE95A3F-3CF8-4684-B890-48CAD39B1FA7}" dt="2023-02-08T16:00:53.516" v="1559" actId="1076"/>
          <ac:spMkLst>
            <pc:docMk/>
            <pc:sldMk cId="0" sldId="279"/>
            <ac:spMk id="4" creationId="{04E85BD4-6F86-9B9A-117C-D2D272FCFC5F}"/>
          </ac:spMkLst>
        </pc:spChg>
        <pc:spChg chg="add mod">
          <ac:chgData name="Luong Nam Khanh 20205184" userId="fcd7f6d6-b999-4b25-be9b-b16995c5a96c" providerId="ADAL" clId="{5BE95A3F-3CF8-4684-B890-48CAD39B1FA7}" dt="2023-02-08T16:03:19.876" v="1591" actId="14100"/>
          <ac:spMkLst>
            <pc:docMk/>
            <pc:sldMk cId="0" sldId="279"/>
            <ac:spMk id="5" creationId="{88271C29-B863-BB0A-7AD2-04488B7E5B36}"/>
          </ac:spMkLst>
        </pc:spChg>
        <pc:spChg chg="add mod">
          <ac:chgData name="Luong Nam Khanh 20205184" userId="fcd7f6d6-b999-4b25-be9b-b16995c5a96c" providerId="ADAL" clId="{5BE95A3F-3CF8-4684-B890-48CAD39B1FA7}" dt="2023-02-08T16:02:02.285" v="1570" actId="1076"/>
          <ac:spMkLst>
            <pc:docMk/>
            <pc:sldMk cId="0" sldId="279"/>
            <ac:spMk id="6" creationId="{2372D0FD-10FA-EB96-FFD6-6F38F3624115}"/>
          </ac:spMkLst>
        </pc:spChg>
        <pc:spChg chg="add mod">
          <ac:chgData name="Luong Nam Khanh 20205184" userId="fcd7f6d6-b999-4b25-be9b-b16995c5a96c" providerId="ADAL" clId="{5BE95A3F-3CF8-4684-B890-48CAD39B1FA7}" dt="2023-02-08T16:03:16.156" v="1590" actId="14100"/>
          <ac:spMkLst>
            <pc:docMk/>
            <pc:sldMk cId="0" sldId="279"/>
            <ac:spMk id="7" creationId="{4774713B-7CD2-7273-3994-B887E8871156}"/>
          </ac:spMkLst>
        </pc:spChg>
        <pc:spChg chg="add mod">
          <ac:chgData name="Luong Nam Khanh 20205184" userId="fcd7f6d6-b999-4b25-be9b-b16995c5a96c" providerId="ADAL" clId="{5BE95A3F-3CF8-4684-B890-48CAD39B1FA7}" dt="2023-02-08T16:00:41.020" v="1555" actId="1076"/>
          <ac:spMkLst>
            <pc:docMk/>
            <pc:sldMk cId="0" sldId="279"/>
            <ac:spMk id="8" creationId="{32EB8795-2FE6-24A4-EA3B-ACAEAF4AF6E8}"/>
          </ac:spMkLst>
        </pc:spChg>
        <pc:spChg chg="add mod">
          <ac:chgData name="Luong Nam Khanh 20205184" userId="fcd7f6d6-b999-4b25-be9b-b16995c5a96c" providerId="ADAL" clId="{5BE95A3F-3CF8-4684-B890-48CAD39B1FA7}" dt="2023-02-08T16:00:44.460" v="1556" actId="1076"/>
          <ac:spMkLst>
            <pc:docMk/>
            <pc:sldMk cId="0" sldId="279"/>
            <ac:spMk id="9" creationId="{BEA53971-7174-14BA-FF36-23DBBDE780F1}"/>
          </ac:spMkLst>
        </pc:spChg>
        <pc:spChg chg="add mod">
          <ac:chgData name="Luong Nam Khanh 20205184" userId="fcd7f6d6-b999-4b25-be9b-b16995c5a96c" providerId="ADAL" clId="{5BE95A3F-3CF8-4684-B890-48CAD39B1FA7}" dt="2023-02-08T16:00:38.637" v="1554" actId="1076"/>
          <ac:spMkLst>
            <pc:docMk/>
            <pc:sldMk cId="0" sldId="279"/>
            <ac:spMk id="10" creationId="{56235583-3BB4-4103-ECB1-627A42D2840C}"/>
          </ac:spMkLst>
        </pc:spChg>
        <pc:spChg chg="add mod">
          <ac:chgData name="Luong Nam Khanh 20205184" userId="fcd7f6d6-b999-4b25-be9b-b16995c5a96c" providerId="ADAL" clId="{5BE95A3F-3CF8-4684-B890-48CAD39B1FA7}" dt="2023-02-08T16:00:29.828" v="1552" actId="1076"/>
          <ac:spMkLst>
            <pc:docMk/>
            <pc:sldMk cId="0" sldId="279"/>
            <ac:spMk id="11" creationId="{278ECDA5-4A47-E8B5-B30E-CFAF8A32FE34}"/>
          </ac:spMkLst>
        </pc:spChg>
        <pc:spChg chg="add mod">
          <ac:chgData name="Luong Nam Khanh 20205184" userId="fcd7f6d6-b999-4b25-be9b-b16995c5a96c" providerId="ADAL" clId="{5BE95A3F-3CF8-4684-B890-48CAD39B1FA7}" dt="2023-02-08T16:09:02.915" v="1925" actId="1076"/>
          <ac:spMkLst>
            <pc:docMk/>
            <pc:sldMk cId="0" sldId="279"/>
            <ac:spMk id="12" creationId="{9F03391A-C23D-298D-525A-5AAAD9C4240F}"/>
          </ac:spMkLst>
        </pc:spChg>
        <pc:spChg chg="add mod">
          <ac:chgData name="Luong Nam Khanh 20205184" userId="fcd7f6d6-b999-4b25-be9b-b16995c5a96c" providerId="ADAL" clId="{5BE95A3F-3CF8-4684-B890-48CAD39B1FA7}" dt="2023-02-08T16:10:07.407" v="1955" actId="14100"/>
          <ac:spMkLst>
            <pc:docMk/>
            <pc:sldMk cId="0" sldId="279"/>
            <ac:spMk id="13" creationId="{1E7E4DB8-64C9-257B-412B-556527ED0250}"/>
          </ac:spMkLst>
        </pc:spChg>
        <pc:spChg chg="add del mod">
          <ac:chgData name="Luong Nam Khanh 20205184" userId="fcd7f6d6-b999-4b25-be9b-b16995c5a96c" providerId="ADAL" clId="{5BE95A3F-3CF8-4684-B890-48CAD39B1FA7}" dt="2023-02-08T16:02:32.772" v="1577"/>
          <ac:spMkLst>
            <pc:docMk/>
            <pc:sldMk cId="0" sldId="279"/>
            <ac:spMk id="14" creationId="{ED59C5E5-A47E-C22C-6FF0-AACCA2127147}"/>
          </ac:spMkLst>
        </pc:spChg>
        <pc:spChg chg="add del mod">
          <ac:chgData name="Luong Nam Khanh 20205184" userId="fcd7f6d6-b999-4b25-be9b-b16995c5a96c" providerId="ADAL" clId="{5BE95A3F-3CF8-4684-B890-48CAD39B1FA7}" dt="2023-02-08T16:02:35.483" v="1579"/>
          <ac:spMkLst>
            <pc:docMk/>
            <pc:sldMk cId="0" sldId="279"/>
            <ac:spMk id="15" creationId="{D8C88F9A-3AE1-2BC3-293C-F860A666DE6E}"/>
          </ac:spMkLst>
        </pc:spChg>
        <pc:spChg chg="add del mod">
          <ac:chgData name="Luong Nam Khanh 20205184" userId="fcd7f6d6-b999-4b25-be9b-b16995c5a96c" providerId="ADAL" clId="{5BE95A3F-3CF8-4684-B890-48CAD39B1FA7}" dt="2023-02-08T16:02:38.232" v="1581"/>
          <ac:spMkLst>
            <pc:docMk/>
            <pc:sldMk cId="0" sldId="279"/>
            <ac:spMk id="16" creationId="{74F8CE04-9BC3-E5F0-BBF0-17A9EE7065E8}"/>
          </ac:spMkLst>
        </pc:spChg>
        <pc:spChg chg="add del mod">
          <ac:chgData name="Luong Nam Khanh 20205184" userId="fcd7f6d6-b999-4b25-be9b-b16995c5a96c" providerId="ADAL" clId="{5BE95A3F-3CF8-4684-B890-48CAD39B1FA7}" dt="2023-02-08T16:02:41.675" v="1583"/>
          <ac:spMkLst>
            <pc:docMk/>
            <pc:sldMk cId="0" sldId="279"/>
            <ac:spMk id="17" creationId="{172C6037-382E-8D08-95FF-C878C7CC9BB6}"/>
          </ac:spMkLst>
        </pc:spChg>
        <pc:spChg chg="add mod">
          <ac:chgData name="Luong Nam Khanh 20205184" userId="fcd7f6d6-b999-4b25-be9b-b16995c5a96c" providerId="ADAL" clId="{5BE95A3F-3CF8-4684-B890-48CAD39B1FA7}" dt="2023-02-08T16:04:38.551" v="1691" actId="20577"/>
          <ac:spMkLst>
            <pc:docMk/>
            <pc:sldMk cId="0" sldId="279"/>
            <ac:spMk id="18" creationId="{0E6EDD0B-0511-E228-1821-B99B9DF50644}"/>
          </ac:spMkLst>
        </pc:spChg>
        <pc:spChg chg="add mod">
          <ac:chgData name="Luong Nam Khanh 20205184" userId="fcd7f6d6-b999-4b25-be9b-b16995c5a96c" providerId="ADAL" clId="{5BE95A3F-3CF8-4684-B890-48CAD39B1FA7}" dt="2023-02-08T16:08:16.005" v="1915" actId="20577"/>
          <ac:spMkLst>
            <pc:docMk/>
            <pc:sldMk cId="0" sldId="279"/>
            <ac:spMk id="19" creationId="{462836B9-4923-317E-9821-C40B1290D563}"/>
          </ac:spMkLst>
        </pc:spChg>
        <pc:spChg chg="add mod">
          <ac:chgData name="Luong Nam Khanh 20205184" userId="fcd7f6d6-b999-4b25-be9b-b16995c5a96c" providerId="ADAL" clId="{5BE95A3F-3CF8-4684-B890-48CAD39B1FA7}" dt="2023-02-08T16:08:39.060" v="1921" actId="1076"/>
          <ac:spMkLst>
            <pc:docMk/>
            <pc:sldMk cId="0" sldId="279"/>
            <ac:spMk id="20" creationId="{6946028B-117C-187A-5F80-37E2C4AF6253}"/>
          </ac:spMkLst>
        </pc:spChg>
        <pc:spChg chg="add mod">
          <ac:chgData name="Luong Nam Khanh 20205184" userId="fcd7f6d6-b999-4b25-be9b-b16995c5a96c" providerId="ADAL" clId="{5BE95A3F-3CF8-4684-B890-48CAD39B1FA7}" dt="2023-02-08T16:10:17.381" v="1958" actId="14100"/>
          <ac:spMkLst>
            <pc:docMk/>
            <pc:sldMk cId="0" sldId="279"/>
            <ac:spMk id="21" creationId="{1D3B83F1-2591-51E5-122C-1AD8F09809B3}"/>
          </ac:spMkLst>
        </pc:spChg>
        <pc:spChg chg="add mod">
          <ac:chgData name="Luong Nam Khanh 20205184" userId="fcd7f6d6-b999-4b25-be9b-b16995c5a96c" providerId="ADAL" clId="{5BE95A3F-3CF8-4684-B890-48CAD39B1FA7}" dt="2023-02-08T16:10:24.116" v="1960" actId="1076"/>
          <ac:spMkLst>
            <pc:docMk/>
            <pc:sldMk cId="0" sldId="279"/>
            <ac:spMk id="22" creationId="{A6945BDD-DB9B-FC4C-F4E2-5D6607A43C02}"/>
          </ac:spMkLst>
        </pc:spChg>
        <pc:spChg chg="add mod">
          <ac:chgData name="Luong Nam Khanh 20205184" userId="fcd7f6d6-b999-4b25-be9b-b16995c5a96c" providerId="ADAL" clId="{5BE95A3F-3CF8-4684-B890-48CAD39B1FA7}" dt="2023-02-08T16:10:12.692" v="1956" actId="14100"/>
          <ac:spMkLst>
            <pc:docMk/>
            <pc:sldMk cId="0" sldId="279"/>
            <ac:spMk id="23" creationId="{5DE7D1AE-458A-08CF-FABD-48999CAA9566}"/>
          </ac:spMkLst>
        </pc:spChg>
        <pc:spChg chg="add mod">
          <ac:chgData name="Luong Nam Khanh 20205184" userId="fcd7f6d6-b999-4b25-be9b-b16995c5a96c" providerId="ADAL" clId="{5BE95A3F-3CF8-4684-B890-48CAD39B1FA7}" dt="2023-02-08T16:11:10.061" v="1978" actId="403"/>
          <ac:spMkLst>
            <pc:docMk/>
            <pc:sldMk cId="0" sldId="279"/>
            <ac:spMk id="24" creationId="{E2C4E455-5076-1C4F-2232-76294E808990}"/>
          </ac:spMkLst>
        </pc:spChg>
        <pc:spChg chg="add mod">
          <ac:chgData name="Luong Nam Khanh 20205184" userId="fcd7f6d6-b999-4b25-be9b-b16995c5a96c" providerId="ADAL" clId="{5BE95A3F-3CF8-4684-B890-48CAD39B1FA7}" dt="2023-02-08T16:11:19.020" v="1979" actId="1076"/>
          <ac:spMkLst>
            <pc:docMk/>
            <pc:sldMk cId="0" sldId="279"/>
            <ac:spMk id="25" creationId="{39689015-55CA-9F00-1DF4-BDA65C9A5516}"/>
          </ac:spMkLst>
        </pc:spChg>
        <pc:graphicFrameChg chg="del">
          <ac:chgData name="Luong Nam Khanh 20205184" userId="fcd7f6d6-b999-4b25-be9b-b16995c5a96c" providerId="ADAL" clId="{5BE95A3F-3CF8-4684-B890-48CAD39B1FA7}" dt="2023-02-08T15:40:11.136" v="941" actId="478"/>
          <ac:graphicFrameMkLst>
            <pc:docMk/>
            <pc:sldMk cId="0" sldId="279"/>
            <ac:graphicFrameMk id="415" creationId="{00000000-0000-0000-0000-000000000000}"/>
          </ac:graphicFrameMkLst>
        </pc:graphicFrameChg>
      </pc:sldChg>
      <pc:sldChg chg="modSp mod">
        <pc:chgData name="Luong Nam Khanh 20205184" userId="fcd7f6d6-b999-4b25-be9b-b16995c5a96c" providerId="ADAL" clId="{5BE95A3F-3CF8-4684-B890-48CAD39B1FA7}" dt="2023-02-08T15:14:04.279" v="900" actId="20577"/>
        <pc:sldMkLst>
          <pc:docMk/>
          <pc:sldMk cId="0" sldId="280"/>
        </pc:sldMkLst>
        <pc:spChg chg="mod">
          <ac:chgData name="Luong Nam Khanh 20205184" userId="fcd7f6d6-b999-4b25-be9b-b16995c5a96c" providerId="ADAL" clId="{5BE95A3F-3CF8-4684-B890-48CAD39B1FA7}" dt="2023-02-08T15:13:43.128" v="894" actId="20577"/>
          <ac:spMkLst>
            <pc:docMk/>
            <pc:sldMk cId="0" sldId="280"/>
            <ac:spMk id="420" creationId="{00000000-0000-0000-0000-000000000000}"/>
          </ac:spMkLst>
        </pc:spChg>
        <pc:spChg chg="mod">
          <ac:chgData name="Luong Nam Khanh 20205184" userId="fcd7f6d6-b999-4b25-be9b-b16995c5a96c" providerId="ADAL" clId="{5BE95A3F-3CF8-4684-B890-48CAD39B1FA7}" dt="2023-02-08T15:14:04.279" v="900" actId="20577"/>
          <ac:spMkLst>
            <pc:docMk/>
            <pc:sldMk cId="0" sldId="280"/>
            <ac:spMk id="421" creationId="{00000000-0000-0000-0000-000000000000}"/>
          </ac:spMkLst>
        </pc:spChg>
      </pc:sldChg>
      <pc:sldChg chg="mod modShow">
        <pc:chgData name="Luong Nam Khanh 20205184" userId="fcd7f6d6-b999-4b25-be9b-b16995c5a96c" providerId="ADAL" clId="{5BE95A3F-3CF8-4684-B890-48CAD39B1FA7}" dt="2023-02-08T15:18:35.305" v="937" actId="729"/>
        <pc:sldMkLst>
          <pc:docMk/>
          <pc:sldMk cId="0" sldId="281"/>
        </pc:sldMkLst>
      </pc:sldChg>
      <pc:sldChg chg="mod modShow">
        <pc:chgData name="Luong Nam Khanh 20205184" userId="fcd7f6d6-b999-4b25-be9b-b16995c5a96c" providerId="ADAL" clId="{5BE95A3F-3CF8-4684-B890-48CAD39B1FA7}" dt="2023-02-08T15:18:37.602" v="938" actId="729"/>
        <pc:sldMkLst>
          <pc:docMk/>
          <pc:sldMk cId="0" sldId="282"/>
        </pc:sldMkLst>
      </pc:sldChg>
      <pc:sldChg chg="mod modShow">
        <pc:chgData name="Luong Nam Khanh 20205184" userId="fcd7f6d6-b999-4b25-be9b-b16995c5a96c" providerId="ADAL" clId="{5BE95A3F-3CF8-4684-B890-48CAD39B1FA7}" dt="2023-02-08T15:18:39.357" v="939" actId="729"/>
        <pc:sldMkLst>
          <pc:docMk/>
          <pc:sldMk cId="0" sldId="283"/>
        </pc:sldMkLst>
      </pc:sldChg>
      <pc:sldChg chg="delSp modSp add mod">
        <pc:chgData name="Luong Nam Khanh 20205184" userId="fcd7f6d6-b999-4b25-be9b-b16995c5a96c" providerId="ADAL" clId="{5BE95A3F-3CF8-4684-B890-48CAD39B1FA7}" dt="2023-02-08T16:19:35.829" v="2612" actId="1076"/>
        <pc:sldMkLst>
          <pc:docMk/>
          <pc:sldMk cId="4160695998" sldId="285"/>
        </pc:sldMkLst>
        <pc:spChg chg="mod">
          <ac:chgData name="Luong Nam Khanh 20205184" userId="fcd7f6d6-b999-4b25-be9b-b16995c5a96c" providerId="ADAL" clId="{5BE95A3F-3CF8-4684-B890-48CAD39B1FA7}" dt="2023-02-08T16:14:58.527" v="2282" actId="1076"/>
          <ac:spMkLst>
            <pc:docMk/>
            <pc:sldMk cId="4160695998" sldId="285"/>
            <ac:spMk id="2" creationId="{3FBD8612-9C09-066D-2909-F7EACAB7E426}"/>
          </ac:spMkLst>
        </pc:spChg>
        <pc:spChg chg="mod">
          <ac:chgData name="Luong Nam Khanh 20205184" userId="fcd7f6d6-b999-4b25-be9b-b16995c5a96c" providerId="ADAL" clId="{5BE95A3F-3CF8-4684-B890-48CAD39B1FA7}" dt="2023-02-08T16:14:48.179" v="2280" actId="20577"/>
          <ac:spMkLst>
            <pc:docMk/>
            <pc:sldMk cId="4160695998" sldId="285"/>
            <ac:spMk id="3" creationId="{8C3C4C0D-E153-FCE7-8632-9F778B1AE27F}"/>
          </ac:spMkLst>
        </pc:spChg>
        <pc:spChg chg="mod">
          <ac:chgData name="Luong Nam Khanh 20205184" userId="fcd7f6d6-b999-4b25-be9b-b16995c5a96c" providerId="ADAL" clId="{5BE95A3F-3CF8-4684-B890-48CAD39B1FA7}" dt="2023-02-08T16:19:01.997" v="2606" actId="14100"/>
          <ac:spMkLst>
            <pc:docMk/>
            <pc:sldMk cId="4160695998" sldId="285"/>
            <ac:spMk id="4" creationId="{04E85BD4-6F86-9B9A-117C-D2D272FCFC5F}"/>
          </ac:spMkLst>
        </pc:spChg>
        <pc:spChg chg="del">
          <ac:chgData name="Luong Nam Khanh 20205184" userId="fcd7f6d6-b999-4b25-be9b-b16995c5a96c" providerId="ADAL" clId="{5BE95A3F-3CF8-4684-B890-48CAD39B1FA7}" dt="2023-02-08T16:15:03.034" v="2283" actId="478"/>
          <ac:spMkLst>
            <pc:docMk/>
            <pc:sldMk cId="4160695998" sldId="285"/>
            <ac:spMk id="5" creationId="{88271C29-B863-BB0A-7AD2-04488B7E5B36}"/>
          </ac:spMkLst>
        </pc:spChg>
        <pc:spChg chg="del">
          <ac:chgData name="Luong Nam Khanh 20205184" userId="fcd7f6d6-b999-4b25-be9b-b16995c5a96c" providerId="ADAL" clId="{5BE95A3F-3CF8-4684-B890-48CAD39B1FA7}" dt="2023-02-08T16:15:03.034" v="2283" actId="478"/>
          <ac:spMkLst>
            <pc:docMk/>
            <pc:sldMk cId="4160695998" sldId="285"/>
            <ac:spMk id="6" creationId="{2372D0FD-10FA-EB96-FFD6-6F38F3624115}"/>
          </ac:spMkLst>
        </pc:spChg>
        <pc:spChg chg="del">
          <ac:chgData name="Luong Nam Khanh 20205184" userId="fcd7f6d6-b999-4b25-be9b-b16995c5a96c" providerId="ADAL" clId="{5BE95A3F-3CF8-4684-B890-48CAD39B1FA7}" dt="2023-02-08T16:15:03.034" v="2283" actId="478"/>
          <ac:spMkLst>
            <pc:docMk/>
            <pc:sldMk cId="4160695998" sldId="285"/>
            <ac:spMk id="7" creationId="{4774713B-7CD2-7273-3994-B887E8871156}"/>
          </ac:spMkLst>
        </pc:spChg>
        <pc:spChg chg="mod">
          <ac:chgData name="Luong Nam Khanh 20205184" userId="fcd7f6d6-b999-4b25-be9b-b16995c5a96c" providerId="ADAL" clId="{5BE95A3F-3CF8-4684-B890-48CAD39B1FA7}" dt="2023-02-08T16:19:19.436" v="2610" actId="14100"/>
          <ac:spMkLst>
            <pc:docMk/>
            <pc:sldMk cId="4160695998" sldId="285"/>
            <ac:spMk id="8" creationId="{32EB8795-2FE6-24A4-EA3B-ACAEAF4AF6E8}"/>
          </ac:spMkLst>
        </pc:spChg>
        <pc:spChg chg="mod">
          <ac:chgData name="Luong Nam Khanh 20205184" userId="fcd7f6d6-b999-4b25-be9b-b16995c5a96c" providerId="ADAL" clId="{5BE95A3F-3CF8-4684-B890-48CAD39B1FA7}" dt="2023-02-08T16:19:23.857" v="2611" actId="14100"/>
          <ac:spMkLst>
            <pc:docMk/>
            <pc:sldMk cId="4160695998" sldId="285"/>
            <ac:spMk id="9" creationId="{BEA53971-7174-14BA-FF36-23DBBDE780F1}"/>
          </ac:spMkLst>
        </pc:spChg>
        <pc:spChg chg="mod">
          <ac:chgData name="Luong Nam Khanh 20205184" userId="fcd7f6d6-b999-4b25-be9b-b16995c5a96c" providerId="ADAL" clId="{5BE95A3F-3CF8-4684-B890-48CAD39B1FA7}" dt="2023-02-08T16:13:36.026" v="2175" actId="20577"/>
          <ac:spMkLst>
            <pc:docMk/>
            <pc:sldMk cId="4160695998" sldId="285"/>
            <ac:spMk id="10" creationId="{56235583-3BB4-4103-ECB1-627A42D2840C}"/>
          </ac:spMkLst>
        </pc:spChg>
        <pc:spChg chg="mod">
          <ac:chgData name="Luong Nam Khanh 20205184" userId="fcd7f6d6-b999-4b25-be9b-b16995c5a96c" providerId="ADAL" clId="{5BE95A3F-3CF8-4684-B890-48CAD39B1FA7}" dt="2023-02-08T16:18:57.468" v="2604" actId="14100"/>
          <ac:spMkLst>
            <pc:docMk/>
            <pc:sldMk cId="4160695998" sldId="285"/>
            <ac:spMk id="11" creationId="{278ECDA5-4A47-E8B5-B30E-CFAF8A32FE34}"/>
          </ac:spMkLst>
        </pc:spChg>
        <pc:spChg chg="mod">
          <ac:chgData name="Luong Nam Khanh 20205184" userId="fcd7f6d6-b999-4b25-be9b-b16995c5a96c" providerId="ADAL" clId="{5BE95A3F-3CF8-4684-B890-48CAD39B1FA7}" dt="2023-02-08T16:18:43.214" v="2599" actId="1076"/>
          <ac:spMkLst>
            <pc:docMk/>
            <pc:sldMk cId="4160695998" sldId="285"/>
            <ac:spMk id="12" creationId="{9F03391A-C23D-298D-525A-5AAAD9C4240F}"/>
          </ac:spMkLst>
        </pc:spChg>
        <pc:spChg chg="mod">
          <ac:chgData name="Luong Nam Khanh 20205184" userId="fcd7f6d6-b999-4b25-be9b-b16995c5a96c" providerId="ADAL" clId="{5BE95A3F-3CF8-4684-B890-48CAD39B1FA7}" dt="2023-02-08T16:15:49.565" v="2343" actId="20577"/>
          <ac:spMkLst>
            <pc:docMk/>
            <pc:sldMk cId="4160695998" sldId="285"/>
            <ac:spMk id="13" creationId="{1E7E4DB8-64C9-257B-412B-556527ED0250}"/>
          </ac:spMkLst>
        </pc:spChg>
        <pc:spChg chg="mod">
          <ac:chgData name="Luong Nam Khanh 20205184" userId="fcd7f6d6-b999-4b25-be9b-b16995c5a96c" providerId="ADAL" clId="{5BE95A3F-3CF8-4684-B890-48CAD39B1FA7}" dt="2023-02-08T16:16:12.890" v="2385" actId="20577"/>
          <ac:spMkLst>
            <pc:docMk/>
            <pc:sldMk cId="4160695998" sldId="285"/>
            <ac:spMk id="18" creationId="{0E6EDD0B-0511-E228-1821-B99B9DF50644}"/>
          </ac:spMkLst>
        </pc:spChg>
        <pc:spChg chg="mod">
          <ac:chgData name="Luong Nam Khanh 20205184" userId="fcd7f6d6-b999-4b25-be9b-b16995c5a96c" providerId="ADAL" clId="{5BE95A3F-3CF8-4684-B890-48CAD39B1FA7}" dt="2023-02-08T16:18:48.303" v="2601" actId="14100"/>
          <ac:spMkLst>
            <pc:docMk/>
            <pc:sldMk cId="4160695998" sldId="285"/>
            <ac:spMk id="19" creationId="{462836B9-4923-317E-9821-C40B1290D563}"/>
          </ac:spMkLst>
        </pc:spChg>
        <pc:spChg chg="mod">
          <ac:chgData name="Luong Nam Khanh 20205184" userId="fcd7f6d6-b999-4b25-be9b-b16995c5a96c" providerId="ADAL" clId="{5BE95A3F-3CF8-4684-B890-48CAD39B1FA7}" dt="2023-02-08T16:18:54.668" v="2603" actId="1076"/>
          <ac:spMkLst>
            <pc:docMk/>
            <pc:sldMk cId="4160695998" sldId="285"/>
            <ac:spMk id="20" creationId="{6946028B-117C-187A-5F80-37E2C4AF6253}"/>
          </ac:spMkLst>
        </pc:spChg>
        <pc:spChg chg="mod">
          <ac:chgData name="Luong Nam Khanh 20205184" userId="fcd7f6d6-b999-4b25-be9b-b16995c5a96c" providerId="ADAL" clId="{5BE95A3F-3CF8-4684-B890-48CAD39B1FA7}" dt="2023-02-08T16:16:36.175" v="2426" actId="20577"/>
          <ac:spMkLst>
            <pc:docMk/>
            <pc:sldMk cId="4160695998" sldId="285"/>
            <ac:spMk id="21" creationId="{1D3B83F1-2591-51E5-122C-1AD8F09809B3}"/>
          </ac:spMkLst>
        </pc:spChg>
        <pc:spChg chg="mod">
          <ac:chgData name="Luong Nam Khanh 20205184" userId="fcd7f6d6-b999-4b25-be9b-b16995c5a96c" providerId="ADAL" clId="{5BE95A3F-3CF8-4684-B890-48CAD39B1FA7}" dt="2023-02-08T16:18:36.716" v="2597" actId="14100"/>
          <ac:spMkLst>
            <pc:docMk/>
            <pc:sldMk cId="4160695998" sldId="285"/>
            <ac:spMk id="22" creationId="{A6945BDD-DB9B-FC4C-F4E2-5D6607A43C02}"/>
          </ac:spMkLst>
        </pc:spChg>
        <pc:spChg chg="mod">
          <ac:chgData name="Luong Nam Khanh 20205184" userId="fcd7f6d6-b999-4b25-be9b-b16995c5a96c" providerId="ADAL" clId="{5BE95A3F-3CF8-4684-B890-48CAD39B1FA7}" dt="2023-02-08T16:16:59.668" v="2463" actId="14100"/>
          <ac:spMkLst>
            <pc:docMk/>
            <pc:sldMk cId="4160695998" sldId="285"/>
            <ac:spMk id="23" creationId="{5DE7D1AE-458A-08CF-FABD-48999CAA9566}"/>
          </ac:spMkLst>
        </pc:spChg>
        <pc:spChg chg="mod">
          <ac:chgData name="Luong Nam Khanh 20205184" userId="fcd7f6d6-b999-4b25-be9b-b16995c5a96c" providerId="ADAL" clId="{5BE95A3F-3CF8-4684-B890-48CAD39B1FA7}" dt="2023-02-08T16:15:12.068" v="2284" actId="1076"/>
          <ac:spMkLst>
            <pc:docMk/>
            <pc:sldMk cId="4160695998" sldId="285"/>
            <ac:spMk id="24" creationId="{E2C4E455-5076-1C4F-2232-76294E808990}"/>
          </ac:spMkLst>
        </pc:spChg>
        <pc:spChg chg="mod">
          <ac:chgData name="Luong Nam Khanh 20205184" userId="fcd7f6d6-b999-4b25-be9b-b16995c5a96c" providerId="ADAL" clId="{5BE95A3F-3CF8-4684-B890-48CAD39B1FA7}" dt="2023-02-08T16:19:35.829" v="2612" actId="1076"/>
          <ac:spMkLst>
            <pc:docMk/>
            <pc:sldMk cId="4160695998" sldId="285"/>
            <ac:spMk id="25" creationId="{39689015-55CA-9F00-1DF4-BDA65C9A5516}"/>
          </ac:spMkLst>
        </pc:spChg>
      </pc:sldChg>
    </pc:docChg>
  </pc:docChgLst>
  <pc:docChgLst>
    <pc:chgData name="Do Tuan Minh 20200390" userId="S::minh.dt200390@sis.hust.edu.vn::966cf858-8e4b-4ebc-8f92-d960c5510fc5" providerId="AD" clId="Web-{A5268B37-9CEE-87B0-743C-810F2CD1C2D8}"/>
    <pc:docChg chg="modSld">
      <pc:chgData name="Do Tuan Minh 20200390" userId="S::minh.dt200390@sis.hust.edu.vn::966cf858-8e4b-4ebc-8f92-d960c5510fc5" providerId="AD" clId="Web-{A5268B37-9CEE-87B0-743C-810F2CD1C2D8}" dt="2023-02-09T05:49:55.875" v="19" actId="14100"/>
      <pc:docMkLst>
        <pc:docMk/>
      </pc:docMkLst>
      <pc:sldChg chg="addSp delSp modSp">
        <pc:chgData name="Do Tuan Minh 20200390" userId="S::minh.dt200390@sis.hust.edu.vn::966cf858-8e4b-4ebc-8f92-d960c5510fc5" providerId="AD" clId="Web-{A5268B37-9CEE-87B0-743C-810F2CD1C2D8}" dt="2023-02-09T05:49:55.875" v="19" actId="14100"/>
        <pc:sldMkLst>
          <pc:docMk/>
          <pc:sldMk cId="0" sldId="268"/>
        </pc:sldMkLst>
        <pc:picChg chg="del">
          <ac:chgData name="Do Tuan Minh 20200390" userId="S::minh.dt200390@sis.hust.edu.vn::966cf858-8e4b-4ebc-8f92-d960c5510fc5" providerId="AD" clId="Web-{A5268B37-9CEE-87B0-743C-810F2CD1C2D8}" dt="2023-02-09T05:47:52.529" v="0"/>
          <ac:picMkLst>
            <pc:docMk/>
            <pc:sldMk cId="0" sldId="268"/>
            <ac:picMk id="2" creationId="{4CA7E63A-CE3A-A793-3433-304DD434DF51}"/>
          </ac:picMkLst>
        </pc:picChg>
        <pc:picChg chg="add del mod">
          <ac:chgData name="Do Tuan Minh 20200390" userId="S::minh.dt200390@sis.hust.edu.vn::966cf858-8e4b-4ebc-8f92-d960c5510fc5" providerId="AD" clId="Web-{A5268B37-9CEE-87B0-743C-810F2CD1C2D8}" dt="2023-02-09T05:49:18.718" v="9"/>
          <ac:picMkLst>
            <pc:docMk/>
            <pc:sldMk cId="0" sldId="268"/>
            <ac:picMk id="3" creationId="{6BD25D09-E52E-A7E9-94D3-B0BD5A288A3F}"/>
          </ac:picMkLst>
        </pc:picChg>
        <pc:picChg chg="add mod">
          <ac:chgData name="Do Tuan Minh 20200390" userId="S::minh.dt200390@sis.hust.edu.vn::966cf858-8e4b-4ebc-8f92-d960c5510fc5" providerId="AD" clId="Web-{A5268B37-9CEE-87B0-743C-810F2CD1C2D8}" dt="2023-02-09T05:49:19.984" v="10"/>
          <ac:picMkLst>
            <pc:docMk/>
            <pc:sldMk cId="0" sldId="268"/>
            <ac:picMk id="4" creationId="{2D436500-F12C-1D4A-36BC-AE1032BBDA73}"/>
          </ac:picMkLst>
        </pc:picChg>
        <pc:picChg chg="add mod">
          <ac:chgData name="Do Tuan Minh 20200390" userId="S::minh.dt200390@sis.hust.edu.vn::966cf858-8e4b-4ebc-8f92-d960c5510fc5" providerId="AD" clId="Web-{A5268B37-9CEE-87B0-743C-810F2CD1C2D8}" dt="2023-02-09T05:49:55.875" v="19" actId="14100"/>
          <ac:picMkLst>
            <pc:docMk/>
            <pc:sldMk cId="0" sldId="268"/>
            <ac:picMk id="5" creationId="{E6E3C216-5B46-07E1-FBD4-68007B1EA690}"/>
          </ac:picMkLst>
        </pc:picChg>
      </pc:sldChg>
    </pc:docChg>
  </pc:docChgLst>
  <pc:docChgLst>
    <pc:chgData name="Le Minh Duc 20200164" userId="163b3901-d64f-4157-b8e6-889c244045a0" providerId="ADAL" clId="{21740F18-638B-46F1-8729-11BA4B372111}"/>
    <pc:docChg chg="undo redo custSel delSld modSld">
      <pc:chgData name="Le Minh Duc 20200164" userId="163b3901-d64f-4157-b8e6-889c244045a0" providerId="ADAL" clId="{21740F18-638B-46F1-8729-11BA4B372111}" dt="2023-02-08T15:37:50.912" v="700" actId="14100"/>
      <pc:docMkLst>
        <pc:docMk/>
      </pc:docMkLst>
      <pc:sldChg chg="modSp mod">
        <pc:chgData name="Le Minh Duc 20200164" userId="163b3901-d64f-4157-b8e6-889c244045a0" providerId="ADAL" clId="{21740F18-638B-46F1-8729-11BA4B372111}" dt="2023-02-08T12:17:20.676" v="203" actId="113"/>
        <pc:sldMkLst>
          <pc:docMk/>
          <pc:sldMk cId="0" sldId="256"/>
        </pc:sldMkLst>
        <pc:spChg chg="mod">
          <ac:chgData name="Le Minh Duc 20200164" userId="163b3901-d64f-4157-b8e6-889c244045a0" providerId="ADAL" clId="{21740F18-638B-46F1-8729-11BA4B372111}" dt="2023-02-08T12:17:20.676" v="203" actId="113"/>
          <ac:spMkLst>
            <pc:docMk/>
            <pc:sldMk cId="0" sldId="256"/>
            <ac:spMk id="138" creationId="{00000000-0000-0000-0000-000000000000}"/>
          </ac:spMkLst>
        </pc:spChg>
      </pc:sldChg>
      <pc:sldChg chg="modSp mod">
        <pc:chgData name="Le Minh Duc 20200164" userId="163b3901-d64f-4157-b8e6-889c244045a0" providerId="ADAL" clId="{21740F18-638B-46F1-8729-11BA4B372111}" dt="2023-02-08T12:17:54.557" v="205" actId="403"/>
        <pc:sldMkLst>
          <pc:docMk/>
          <pc:sldMk cId="0" sldId="257"/>
        </pc:sldMkLst>
        <pc:spChg chg="mod">
          <ac:chgData name="Le Minh Duc 20200164" userId="163b3901-d64f-4157-b8e6-889c244045a0" providerId="ADAL" clId="{21740F18-638B-46F1-8729-11BA4B372111}" dt="2023-02-08T12:17:54.557" v="205" actId="403"/>
          <ac:spMkLst>
            <pc:docMk/>
            <pc:sldMk cId="0" sldId="257"/>
            <ac:spMk id="144" creationId="{00000000-0000-0000-0000-000000000000}"/>
          </ac:spMkLst>
        </pc:spChg>
        <pc:graphicFrameChg chg="mod modGraphic">
          <ac:chgData name="Le Minh Duc 20200164" userId="163b3901-d64f-4157-b8e6-889c244045a0" providerId="ADAL" clId="{21740F18-638B-46F1-8729-11BA4B372111}" dt="2023-02-08T12:17:52.111" v="204" actId="1076"/>
          <ac:graphicFrameMkLst>
            <pc:docMk/>
            <pc:sldMk cId="0" sldId="257"/>
            <ac:graphicFrameMk id="146" creationId="{00000000-0000-0000-0000-000000000000}"/>
          </ac:graphicFrameMkLst>
        </pc:graphicFrameChg>
      </pc:sldChg>
      <pc:sldChg chg="modSp mod">
        <pc:chgData name="Le Minh Duc 20200164" userId="163b3901-d64f-4157-b8e6-889c244045a0" providerId="ADAL" clId="{21740F18-638B-46F1-8729-11BA4B372111}" dt="2023-02-08T12:03:57.704" v="18" actId="1076"/>
        <pc:sldMkLst>
          <pc:docMk/>
          <pc:sldMk cId="0" sldId="258"/>
        </pc:sldMkLst>
        <pc:spChg chg="mod">
          <ac:chgData name="Le Minh Duc 20200164" userId="163b3901-d64f-4157-b8e6-889c244045a0" providerId="ADAL" clId="{21740F18-638B-46F1-8729-11BA4B372111}" dt="2023-02-08T12:03:16.010" v="13" actId="1076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02:56.836" v="12" actId="1076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02:43.307" v="11" actId="1076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03:25.567" v="14" actId="1076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03:57.704" v="18" actId="1076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03:41.839" v="16" actId="1076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Le Minh Duc 20200164" userId="163b3901-d64f-4157-b8e6-889c244045a0" providerId="ADAL" clId="{21740F18-638B-46F1-8729-11BA4B372111}" dt="2023-02-08T12:05:23.786" v="30" actId="14100"/>
        <pc:sldMkLst>
          <pc:docMk/>
          <pc:sldMk cId="0" sldId="260"/>
        </pc:sldMkLst>
        <pc:spChg chg="mod">
          <ac:chgData name="Le Minh Duc 20200164" userId="163b3901-d64f-4157-b8e6-889c244045a0" providerId="ADAL" clId="{21740F18-638B-46F1-8729-11BA4B372111}" dt="2023-02-08T12:04:18.041" v="20" actId="123"/>
          <ac:spMkLst>
            <pc:docMk/>
            <pc:sldMk cId="0" sldId="260"/>
            <ac:spMk id="175" creationId="{00000000-0000-0000-0000-000000000000}"/>
          </ac:spMkLst>
        </pc:spChg>
        <pc:picChg chg="mod">
          <ac:chgData name="Le Minh Duc 20200164" userId="163b3901-d64f-4157-b8e6-889c244045a0" providerId="ADAL" clId="{21740F18-638B-46F1-8729-11BA4B372111}" dt="2023-02-08T12:05:23.786" v="30" actId="14100"/>
          <ac:picMkLst>
            <pc:docMk/>
            <pc:sldMk cId="0" sldId="260"/>
            <ac:picMk id="174" creationId="{00000000-0000-0000-0000-000000000000}"/>
          </ac:picMkLst>
        </pc:picChg>
      </pc:sldChg>
      <pc:sldChg chg="modSp mod">
        <pc:chgData name="Le Minh Duc 20200164" userId="163b3901-d64f-4157-b8e6-889c244045a0" providerId="ADAL" clId="{21740F18-638B-46F1-8729-11BA4B372111}" dt="2023-02-08T15:37:50.912" v="700" actId="14100"/>
        <pc:sldMkLst>
          <pc:docMk/>
          <pc:sldMk cId="0" sldId="261"/>
        </pc:sldMkLst>
        <pc:spChg chg="mod">
          <ac:chgData name="Le Minh Duc 20200164" userId="163b3901-d64f-4157-b8e6-889c244045a0" providerId="ADAL" clId="{21740F18-638B-46F1-8729-11BA4B372111}" dt="2023-02-08T13:47:56.302" v="691" actId="1076"/>
          <ac:spMkLst>
            <pc:docMk/>
            <pc:sldMk cId="0" sldId="261"/>
            <ac:spMk id="4" creationId="{A25DE583-27BC-30C5-81EF-33A013C8CF78}"/>
          </ac:spMkLst>
        </pc:spChg>
        <pc:spChg chg="mod">
          <ac:chgData name="Le Minh Duc 20200164" userId="163b3901-d64f-4157-b8e6-889c244045a0" providerId="ADAL" clId="{21740F18-638B-46F1-8729-11BA4B372111}" dt="2023-02-08T15:37:50.912" v="700" actId="14100"/>
          <ac:spMkLst>
            <pc:docMk/>
            <pc:sldMk cId="0" sldId="261"/>
            <ac:spMk id="182" creationId="{00000000-0000-0000-0000-000000000000}"/>
          </ac:spMkLst>
        </pc:spChg>
      </pc:sldChg>
      <pc:sldChg chg="modSp mod">
        <pc:chgData name="Le Minh Duc 20200164" userId="163b3901-d64f-4157-b8e6-889c244045a0" providerId="ADAL" clId="{21740F18-638B-46F1-8729-11BA4B372111}" dt="2023-02-08T12:19:47.341" v="218" actId="20577"/>
        <pc:sldMkLst>
          <pc:docMk/>
          <pc:sldMk cId="0" sldId="262"/>
        </pc:sldMkLst>
        <pc:spChg chg="mod">
          <ac:chgData name="Le Minh Duc 20200164" userId="163b3901-d64f-4157-b8e6-889c244045a0" providerId="ADAL" clId="{21740F18-638B-46F1-8729-11BA4B372111}" dt="2023-02-08T12:19:23.103" v="212" actId="1076"/>
          <ac:spMkLst>
            <pc:docMk/>
            <pc:sldMk cId="0" sldId="262"/>
            <ac:spMk id="13" creationId="{1972E020-C275-1966-EBC3-C37D72285AF5}"/>
          </ac:spMkLst>
        </pc:spChg>
        <pc:spChg chg="mod">
          <ac:chgData name="Le Minh Duc 20200164" userId="163b3901-d64f-4157-b8e6-889c244045a0" providerId="ADAL" clId="{21740F18-638B-46F1-8729-11BA4B372111}" dt="2023-02-08T12:07:35.034" v="42" actId="403"/>
          <ac:spMkLst>
            <pc:docMk/>
            <pc:sldMk cId="0" sldId="262"/>
            <ac:spMk id="190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07:38.106" v="43" actId="14100"/>
          <ac:spMkLst>
            <pc:docMk/>
            <pc:sldMk cId="0" sldId="262"/>
            <ac:spMk id="191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07:23.209" v="40" actId="403"/>
          <ac:spMkLst>
            <pc:docMk/>
            <pc:sldMk cId="0" sldId="262"/>
            <ac:spMk id="192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19:47.341" v="218" actId="20577"/>
          <ac:spMkLst>
            <pc:docMk/>
            <pc:sldMk cId="0" sldId="262"/>
            <ac:spMk id="243" creationId="{00000000-0000-0000-0000-000000000000}"/>
          </ac:spMkLst>
        </pc:spChg>
        <pc:picChg chg="mod">
          <ac:chgData name="Le Minh Duc 20200164" userId="163b3901-d64f-4157-b8e6-889c244045a0" providerId="ADAL" clId="{21740F18-638B-46F1-8729-11BA4B372111}" dt="2023-02-08T12:07:47.705" v="46" actId="1076"/>
          <ac:picMkLst>
            <pc:docMk/>
            <pc:sldMk cId="0" sldId="262"/>
            <ac:picMk id="4" creationId="{548E04F3-9962-96B9-E7D0-5474018A206E}"/>
          </ac:picMkLst>
        </pc:picChg>
        <pc:picChg chg="mod">
          <ac:chgData name="Le Minh Duc 20200164" userId="163b3901-d64f-4157-b8e6-889c244045a0" providerId="ADAL" clId="{21740F18-638B-46F1-8729-11BA4B372111}" dt="2023-02-08T12:08:10.418" v="49" actId="1076"/>
          <ac:picMkLst>
            <pc:docMk/>
            <pc:sldMk cId="0" sldId="262"/>
            <ac:picMk id="7" creationId="{54BE202D-BE6A-3795-2A52-7FABEA748094}"/>
          </ac:picMkLst>
        </pc:picChg>
        <pc:picChg chg="mod">
          <ac:chgData name="Le Minh Duc 20200164" userId="163b3901-d64f-4157-b8e6-889c244045a0" providerId="ADAL" clId="{21740F18-638B-46F1-8729-11BA4B372111}" dt="2023-02-08T12:07:55.498" v="48" actId="1076"/>
          <ac:picMkLst>
            <pc:docMk/>
            <pc:sldMk cId="0" sldId="262"/>
            <ac:picMk id="9" creationId="{8DCCDCDB-DC2B-40DD-C2C8-EF05BFCAD813}"/>
          </ac:picMkLst>
        </pc:picChg>
        <pc:picChg chg="mod">
          <ac:chgData name="Le Minh Duc 20200164" userId="163b3901-d64f-4157-b8e6-889c244045a0" providerId="ADAL" clId="{21740F18-638B-46F1-8729-11BA4B372111}" dt="2023-02-08T12:19:08.974" v="210" actId="1076"/>
          <ac:picMkLst>
            <pc:docMk/>
            <pc:sldMk cId="0" sldId="262"/>
            <ac:picMk id="15" creationId="{5D91F33E-7ABF-6655-929E-E2350CC285CA}"/>
          </ac:picMkLst>
        </pc:picChg>
        <pc:picChg chg="mod">
          <ac:chgData name="Le Minh Duc 20200164" userId="163b3901-d64f-4157-b8e6-889c244045a0" providerId="ADAL" clId="{21740F18-638B-46F1-8729-11BA4B372111}" dt="2023-02-08T12:18:54.406" v="208" actId="1076"/>
          <ac:picMkLst>
            <pc:docMk/>
            <pc:sldMk cId="0" sldId="262"/>
            <ac:picMk id="17" creationId="{C92AAF18-036B-12FB-98A9-FCDCFB73D626}"/>
          </ac:picMkLst>
        </pc:picChg>
        <pc:picChg chg="mod">
          <ac:chgData name="Le Minh Duc 20200164" userId="163b3901-d64f-4157-b8e6-889c244045a0" providerId="ADAL" clId="{21740F18-638B-46F1-8729-11BA4B372111}" dt="2023-02-08T12:08:16.694" v="50" actId="1076"/>
          <ac:picMkLst>
            <pc:docMk/>
            <pc:sldMk cId="0" sldId="262"/>
            <ac:picMk id="224" creationId="{00000000-0000-0000-0000-000000000000}"/>
          </ac:picMkLst>
        </pc:picChg>
        <pc:picChg chg="mod">
          <ac:chgData name="Le Minh Duc 20200164" userId="163b3901-d64f-4157-b8e6-889c244045a0" providerId="ADAL" clId="{21740F18-638B-46F1-8729-11BA4B372111}" dt="2023-02-08T12:07:50.917" v="47" actId="1076"/>
          <ac:picMkLst>
            <pc:docMk/>
            <pc:sldMk cId="0" sldId="262"/>
            <ac:picMk id="1026" creationId="{3A95825D-6194-7606-8A8D-9959C3D3BBD8}"/>
          </ac:picMkLst>
        </pc:picChg>
      </pc:sldChg>
      <pc:sldChg chg="modSp mod">
        <pc:chgData name="Le Minh Duc 20200164" userId="163b3901-d64f-4157-b8e6-889c244045a0" providerId="ADAL" clId="{21740F18-638B-46F1-8729-11BA4B372111}" dt="2023-02-08T12:11:26.518" v="89" actId="20577"/>
        <pc:sldMkLst>
          <pc:docMk/>
          <pc:sldMk cId="0" sldId="264"/>
        </pc:sldMkLst>
        <pc:graphicFrameChg chg="modGraphic">
          <ac:chgData name="Le Minh Duc 20200164" userId="163b3901-d64f-4157-b8e6-889c244045a0" providerId="ADAL" clId="{21740F18-638B-46F1-8729-11BA4B372111}" dt="2023-02-08T12:11:17.729" v="83" actId="120"/>
          <ac:graphicFrameMkLst>
            <pc:docMk/>
            <pc:sldMk cId="0" sldId="264"/>
            <ac:graphicFrameMk id="259" creationId="{00000000-0000-0000-0000-000000000000}"/>
          </ac:graphicFrameMkLst>
        </pc:graphicFrameChg>
        <pc:graphicFrameChg chg="mod modGraphic">
          <ac:chgData name="Le Minh Duc 20200164" userId="163b3901-d64f-4157-b8e6-889c244045a0" providerId="ADAL" clId="{21740F18-638B-46F1-8729-11BA4B372111}" dt="2023-02-08T12:11:26.518" v="89" actId="20577"/>
          <ac:graphicFrameMkLst>
            <pc:docMk/>
            <pc:sldMk cId="0" sldId="264"/>
            <ac:graphicFrameMk id="260" creationId="{00000000-0000-0000-0000-000000000000}"/>
          </ac:graphicFrameMkLst>
        </pc:graphicFrameChg>
      </pc:sldChg>
      <pc:sldChg chg="modSp mod">
        <pc:chgData name="Le Minh Duc 20200164" userId="163b3901-d64f-4157-b8e6-889c244045a0" providerId="ADAL" clId="{21740F18-638B-46F1-8729-11BA4B372111}" dt="2023-02-08T12:16:13.235" v="195" actId="14100"/>
        <pc:sldMkLst>
          <pc:docMk/>
          <pc:sldMk cId="0" sldId="265"/>
        </pc:sldMkLst>
        <pc:spChg chg="mod">
          <ac:chgData name="Le Minh Duc 20200164" userId="163b3901-d64f-4157-b8e6-889c244045a0" providerId="ADAL" clId="{21740F18-638B-46F1-8729-11BA4B372111}" dt="2023-02-08T12:12:35.971" v="98" actId="404"/>
          <ac:spMkLst>
            <pc:docMk/>
            <pc:sldMk cId="0" sldId="265"/>
            <ac:spMk id="295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14:00.152" v="124" actId="255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14:13.357" v="126" actId="14100"/>
          <ac:spMkLst>
            <pc:docMk/>
            <pc:sldMk cId="0" sldId="265"/>
            <ac:spMk id="297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16:13.235" v="195" actId="14100"/>
          <ac:spMkLst>
            <pc:docMk/>
            <pc:sldMk cId="0" sldId="265"/>
            <ac:spMk id="298" creationId="{00000000-0000-0000-0000-000000000000}"/>
          </ac:spMkLst>
        </pc:spChg>
      </pc:sldChg>
      <pc:sldChg chg="addSp delSp modSp mod">
        <pc:chgData name="Le Minh Duc 20200164" userId="163b3901-d64f-4157-b8e6-889c244045a0" providerId="ADAL" clId="{21740F18-638B-46F1-8729-11BA4B372111}" dt="2023-02-08T12:34:27.941" v="542" actId="20577"/>
        <pc:sldMkLst>
          <pc:docMk/>
          <pc:sldMk cId="0" sldId="266"/>
        </pc:sldMkLst>
        <pc:spChg chg="add del mod">
          <ac:chgData name="Le Minh Duc 20200164" userId="163b3901-d64f-4157-b8e6-889c244045a0" providerId="ADAL" clId="{21740F18-638B-46F1-8729-11BA4B372111}" dt="2023-02-08T12:22:52.235" v="300"/>
          <ac:spMkLst>
            <pc:docMk/>
            <pc:sldMk cId="0" sldId="266"/>
            <ac:spMk id="2" creationId="{1676F254-F29E-06A5-0E48-B50E9F4D3C81}"/>
          </ac:spMkLst>
        </pc:spChg>
        <pc:spChg chg="mod">
          <ac:chgData name="Le Minh Duc 20200164" userId="163b3901-d64f-4157-b8e6-889c244045a0" providerId="ADAL" clId="{21740F18-638B-46F1-8729-11BA4B372111}" dt="2023-02-08T12:27:12.811" v="379"/>
          <ac:spMkLst>
            <pc:docMk/>
            <pc:sldMk cId="0" sldId="266"/>
            <ac:spMk id="7" creationId="{042A3D93-3639-6E4A-0F7E-355378ACF42E}"/>
          </ac:spMkLst>
        </pc:spChg>
        <pc:spChg chg="mod topLvl">
          <ac:chgData name="Le Minh Duc 20200164" userId="163b3901-d64f-4157-b8e6-889c244045a0" providerId="ADAL" clId="{21740F18-638B-46F1-8729-11BA4B372111}" dt="2023-02-08T12:29:23.248" v="401" actId="554"/>
          <ac:spMkLst>
            <pc:docMk/>
            <pc:sldMk cId="0" sldId="266"/>
            <ac:spMk id="34" creationId="{F72F6FBD-A606-1C96-ED49-1F2ED23E4708}"/>
          </ac:spMkLst>
        </pc:spChg>
        <pc:spChg chg="mod">
          <ac:chgData name="Le Minh Duc 20200164" userId="163b3901-d64f-4157-b8e6-889c244045a0" providerId="ADAL" clId="{21740F18-638B-46F1-8729-11BA4B372111}" dt="2023-02-08T12:27:12.811" v="379"/>
          <ac:spMkLst>
            <pc:docMk/>
            <pc:sldMk cId="0" sldId="266"/>
            <ac:spMk id="35" creationId="{F68116D2-864A-AC70-B146-E3FBFBD2E694}"/>
          </ac:spMkLst>
        </pc:spChg>
        <pc:spChg chg="add mod">
          <ac:chgData name="Le Minh Duc 20200164" userId="163b3901-d64f-4157-b8e6-889c244045a0" providerId="ADAL" clId="{21740F18-638B-46F1-8729-11BA4B372111}" dt="2023-02-08T12:29:23.248" v="401" actId="554"/>
          <ac:spMkLst>
            <pc:docMk/>
            <pc:sldMk cId="0" sldId="266"/>
            <ac:spMk id="36" creationId="{710901A8-9FCC-FAB5-C252-E904CC969B3F}"/>
          </ac:spMkLst>
        </pc:spChg>
        <pc:spChg chg="add mod">
          <ac:chgData name="Le Minh Duc 20200164" userId="163b3901-d64f-4157-b8e6-889c244045a0" providerId="ADAL" clId="{21740F18-638B-46F1-8729-11BA4B372111}" dt="2023-02-08T12:29:23.248" v="401" actId="554"/>
          <ac:spMkLst>
            <pc:docMk/>
            <pc:sldMk cId="0" sldId="266"/>
            <ac:spMk id="37" creationId="{CC77ADBB-173E-6194-22FC-D337758D232D}"/>
          </ac:spMkLst>
        </pc:spChg>
        <pc:spChg chg="add mod">
          <ac:chgData name="Le Minh Duc 20200164" userId="163b3901-d64f-4157-b8e6-889c244045a0" providerId="ADAL" clId="{21740F18-638B-46F1-8729-11BA4B372111}" dt="2023-02-08T12:29:23.248" v="401" actId="554"/>
          <ac:spMkLst>
            <pc:docMk/>
            <pc:sldMk cId="0" sldId="266"/>
            <ac:spMk id="38" creationId="{C2CA85CB-7AA7-F094-2B63-B89282A9DD1F}"/>
          </ac:spMkLst>
        </pc:spChg>
        <pc:spChg chg="del">
          <ac:chgData name="Le Minh Duc 20200164" userId="163b3901-d64f-4157-b8e6-889c244045a0" providerId="ADAL" clId="{21740F18-638B-46F1-8729-11BA4B372111}" dt="2023-02-08T12:23:45.195" v="311" actId="478"/>
          <ac:spMkLst>
            <pc:docMk/>
            <pc:sldMk cId="0" sldId="266"/>
            <ac:spMk id="39" creationId="{EF7ED301-4B5B-68B1-340F-6634290D7F6F}"/>
          </ac:spMkLst>
        </pc:spChg>
        <pc:spChg chg="del mod">
          <ac:chgData name="Le Minh Duc 20200164" userId="163b3901-d64f-4157-b8e6-889c244045a0" providerId="ADAL" clId="{21740F18-638B-46F1-8729-11BA4B372111}" dt="2023-02-08T12:23:47.256" v="314" actId="478"/>
          <ac:spMkLst>
            <pc:docMk/>
            <pc:sldMk cId="0" sldId="266"/>
            <ac:spMk id="40" creationId="{96685A41-6F3A-EDAE-4111-1721E7BAAA23}"/>
          </ac:spMkLst>
        </pc:spChg>
        <pc:spChg chg="del mod">
          <ac:chgData name="Le Minh Duc 20200164" userId="163b3901-d64f-4157-b8e6-889c244045a0" providerId="ADAL" clId="{21740F18-638B-46F1-8729-11BA4B372111}" dt="2023-02-08T12:23:48.939" v="316" actId="478"/>
          <ac:spMkLst>
            <pc:docMk/>
            <pc:sldMk cId="0" sldId="266"/>
            <ac:spMk id="41" creationId="{06C33B7D-9D3A-5EF3-72E4-E752E4913EF7}"/>
          </ac:spMkLst>
        </pc:spChg>
        <pc:spChg chg="del">
          <ac:chgData name="Le Minh Duc 20200164" userId="163b3901-d64f-4157-b8e6-889c244045a0" providerId="ADAL" clId="{21740F18-638B-46F1-8729-11BA4B372111}" dt="2023-02-08T12:23:50.777" v="317" actId="478"/>
          <ac:spMkLst>
            <pc:docMk/>
            <pc:sldMk cId="0" sldId="266"/>
            <ac:spMk id="42" creationId="{0DD634E8-56DB-9661-7681-74AB54366072}"/>
          </ac:spMkLst>
        </pc:spChg>
        <pc:spChg chg="del mod">
          <ac:chgData name="Le Minh Duc 20200164" userId="163b3901-d64f-4157-b8e6-889c244045a0" providerId="ADAL" clId="{21740F18-638B-46F1-8729-11BA4B372111}" dt="2023-02-08T12:23:52.082" v="319" actId="478"/>
          <ac:spMkLst>
            <pc:docMk/>
            <pc:sldMk cId="0" sldId="266"/>
            <ac:spMk id="43" creationId="{B8E7AAE5-E2CE-1B7A-811C-D92A6D4829D6}"/>
          </ac:spMkLst>
        </pc:spChg>
        <pc:spChg chg="del">
          <ac:chgData name="Le Minh Duc 20200164" userId="163b3901-d64f-4157-b8e6-889c244045a0" providerId="ADAL" clId="{21740F18-638B-46F1-8729-11BA4B372111}" dt="2023-02-08T12:23:53.717" v="320" actId="478"/>
          <ac:spMkLst>
            <pc:docMk/>
            <pc:sldMk cId="0" sldId="266"/>
            <ac:spMk id="44" creationId="{431C24C2-73A9-EE42-3E58-EC4EBBFCD506}"/>
          </ac:spMkLst>
        </pc:spChg>
        <pc:spChg chg="add 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45" creationId="{C268F10D-B727-2707-5985-E8AC81DF003A}"/>
          </ac:spMkLst>
        </pc:spChg>
        <pc:spChg chg="del">
          <ac:chgData name="Le Minh Duc 20200164" userId="163b3901-d64f-4157-b8e6-889c244045a0" providerId="ADAL" clId="{21740F18-638B-46F1-8729-11BA4B372111}" dt="2023-02-08T12:23:55.351" v="321" actId="478"/>
          <ac:spMkLst>
            <pc:docMk/>
            <pc:sldMk cId="0" sldId="266"/>
            <ac:spMk id="46" creationId="{41DEA2DE-F193-E1A8-33AD-9DEFFB35A938}"/>
          </ac:spMkLst>
        </pc:spChg>
        <pc:spChg chg="mod">
          <ac:chgData name="Le Minh Duc 20200164" userId="163b3901-d64f-4157-b8e6-889c244045a0" providerId="ADAL" clId="{21740F18-638B-46F1-8729-11BA4B372111}" dt="2023-02-08T12:26:09.676" v="362" actId="14100"/>
          <ac:spMkLst>
            <pc:docMk/>
            <pc:sldMk cId="0" sldId="266"/>
            <ac:spMk id="49" creationId="{8FE53903-0B82-E37A-8883-BE25147402A9}"/>
          </ac:spMkLst>
        </pc:spChg>
        <pc:spChg chg="add 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50" creationId="{3911E0C4-7D42-0B7E-3E5E-089269478384}"/>
          </ac:spMkLst>
        </pc:spChg>
        <pc:spChg chg="add mod">
          <ac:chgData name="Le Minh Duc 20200164" userId="163b3901-d64f-4157-b8e6-889c244045a0" providerId="ADAL" clId="{21740F18-638B-46F1-8729-11BA4B372111}" dt="2023-02-08T12:33:05.251" v="521" actId="1076"/>
          <ac:spMkLst>
            <pc:docMk/>
            <pc:sldMk cId="0" sldId="266"/>
            <ac:spMk id="51" creationId="{42E0F259-38EC-6CFD-3822-B35E88214D9A}"/>
          </ac:spMkLst>
        </pc:spChg>
        <pc:spChg chg="mod">
          <ac:chgData name="Le Minh Duc 20200164" userId="163b3901-d64f-4157-b8e6-889c244045a0" providerId="ADAL" clId="{21740F18-638B-46F1-8729-11BA4B372111}" dt="2023-02-08T12:34:27.941" v="542" actId="20577"/>
          <ac:spMkLst>
            <pc:docMk/>
            <pc:sldMk cId="0" sldId="266"/>
            <ac:spMk id="52" creationId="{0EDEA6D1-D4C5-1157-4DAC-81FB1713A59A}"/>
          </ac:spMkLst>
        </pc:spChg>
        <pc:spChg chg="del">
          <ac:chgData name="Le Minh Duc 20200164" userId="163b3901-d64f-4157-b8e6-889c244045a0" providerId="ADAL" clId="{21740F18-638B-46F1-8729-11BA4B372111}" dt="2023-02-08T12:26:39.185" v="368" actId="478"/>
          <ac:spMkLst>
            <pc:docMk/>
            <pc:sldMk cId="0" sldId="266"/>
            <ac:spMk id="53" creationId="{13C3A3A1-6C7B-3259-1A5D-A3A3B039153E}"/>
          </ac:spMkLst>
        </pc:spChg>
        <pc:spChg chg="add 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54" creationId="{92D3CAD0-ACAC-AEEF-EC7F-68C33CBAF6A4}"/>
          </ac:spMkLst>
        </pc:spChg>
        <pc:spChg chg="add mod">
          <ac:chgData name="Le Minh Duc 20200164" userId="163b3901-d64f-4157-b8e6-889c244045a0" providerId="ADAL" clId="{21740F18-638B-46F1-8729-11BA4B372111}" dt="2023-02-08T12:30:18.723" v="460" actId="1076"/>
          <ac:spMkLst>
            <pc:docMk/>
            <pc:sldMk cId="0" sldId="266"/>
            <ac:spMk id="55" creationId="{EBC5398C-8D47-21F7-798F-4B366FF02EA7}"/>
          </ac:spMkLst>
        </pc:spChg>
        <pc:spChg chg="add mod">
          <ac:chgData name="Le Minh Duc 20200164" userId="163b3901-d64f-4157-b8e6-889c244045a0" providerId="ADAL" clId="{21740F18-638B-46F1-8729-11BA4B372111}" dt="2023-02-08T12:30:18.723" v="460" actId="1076"/>
          <ac:spMkLst>
            <pc:docMk/>
            <pc:sldMk cId="0" sldId="266"/>
            <ac:spMk id="56" creationId="{2B9915F1-F690-08E3-981F-F62EF48BB17A}"/>
          </ac:spMkLst>
        </pc:spChg>
        <pc:spChg chg="add mod">
          <ac:chgData name="Le Minh Duc 20200164" userId="163b3901-d64f-4157-b8e6-889c244045a0" providerId="ADAL" clId="{21740F18-638B-46F1-8729-11BA4B372111}" dt="2023-02-08T12:30:45.466" v="478" actId="20577"/>
          <ac:spMkLst>
            <pc:docMk/>
            <pc:sldMk cId="0" sldId="266"/>
            <ac:spMk id="57" creationId="{2F59F21A-5E64-10B7-41E0-9B0CC79C7A5E}"/>
          </ac:spMkLst>
        </pc:spChg>
        <pc:spChg chg="add mod">
          <ac:chgData name="Le Minh Duc 20200164" userId="163b3901-d64f-4157-b8e6-889c244045a0" providerId="ADAL" clId="{21740F18-638B-46F1-8729-11BA4B372111}" dt="2023-02-08T12:30:50.352" v="482" actId="20577"/>
          <ac:spMkLst>
            <pc:docMk/>
            <pc:sldMk cId="0" sldId="266"/>
            <ac:spMk id="58" creationId="{1815DBAE-37D1-7803-6BB9-56AF29ACF866}"/>
          </ac:spMkLst>
        </pc:spChg>
        <pc:spChg chg="add mod">
          <ac:chgData name="Le Minh Duc 20200164" userId="163b3901-d64f-4157-b8e6-889c244045a0" providerId="ADAL" clId="{21740F18-638B-46F1-8729-11BA4B372111}" dt="2023-02-08T12:30:53.918" v="486" actId="20577"/>
          <ac:spMkLst>
            <pc:docMk/>
            <pc:sldMk cId="0" sldId="266"/>
            <ac:spMk id="59" creationId="{E194CFD6-118F-42DE-8B3A-A298615AC9DD}"/>
          </ac:spMkLst>
        </pc:spChg>
        <pc:spChg chg="add mod">
          <ac:chgData name="Le Minh Duc 20200164" userId="163b3901-d64f-4157-b8e6-889c244045a0" providerId="ADAL" clId="{21740F18-638B-46F1-8729-11BA4B372111}" dt="2023-02-08T12:32:34.579" v="513" actId="20577"/>
          <ac:spMkLst>
            <pc:docMk/>
            <pc:sldMk cId="0" sldId="266"/>
            <ac:spMk id="60" creationId="{4C1438CD-1B13-21FB-11FB-E140F4EA68A3}"/>
          </ac:spMkLst>
        </pc:spChg>
        <pc:spChg chg="add mod">
          <ac:chgData name="Le Minh Duc 20200164" userId="163b3901-d64f-4157-b8e6-889c244045a0" providerId="ADAL" clId="{21740F18-638B-46F1-8729-11BA4B372111}" dt="2023-02-08T12:32:38.446" v="515" actId="20577"/>
          <ac:spMkLst>
            <pc:docMk/>
            <pc:sldMk cId="0" sldId="266"/>
            <ac:spMk id="61" creationId="{F62CAE87-EEC7-3B7D-31E5-8DE4C2FD8218}"/>
          </ac:spMkLst>
        </pc:spChg>
        <pc:spChg chg="add mod">
          <ac:chgData name="Le Minh Duc 20200164" userId="163b3901-d64f-4157-b8e6-889c244045a0" providerId="ADAL" clId="{21740F18-638B-46F1-8729-11BA4B372111}" dt="2023-02-08T12:32:43.098" v="517" actId="20577"/>
          <ac:spMkLst>
            <pc:docMk/>
            <pc:sldMk cId="0" sldId="266"/>
            <ac:spMk id="62" creationId="{D9828E9D-C735-F624-D2EA-42D143CC7F36}"/>
          </ac:spMkLst>
        </pc:spChg>
        <pc:spChg chg="add mod">
          <ac:chgData name="Le Minh Duc 20200164" userId="163b3901-d64f-4157-b8e6-889c244045a0" providerId="ADAL" clId="{21740F18-638B-46F1-8729-11BA4B372111}" dt="2023-02-08T12:32:48.488" v="519" actId="20577"/>
          <ac:spMkLst>
            <pc:docMk/>
            <pc:sldMk cId="0" sldId="266"/>
            <ac:spMk id="63" creationId="{DA576F3A-1276-5294-1DE5-0339B09E60FD}"/>
          </ac:spMkLst>
        </pc:spChg>
        <pc:spChg chg="add mod">
          <ac:chgData name="Le Minh Duc 20200164" userId="163b3901-d64f-4157-b8e6-889c244045a0" providerId="ADAL" clId="{21740F18-638B-46F1-8729-11BA4B372111}" dt="2023-02-08T12:33:48.373" v="528" actId="20577"/>
          <ac:spMkLst>
            <pc:docMk/>
            <pc:sldMk cId="0" sldId="266"/>
            <ac:spMk id="288" creationId="{5A5C670F-2694-5008-BBFA-AFD33563B834}"/>
          </ac:spMkLst>
        </pc:spChg>
        <pc:spChg chg="mod topLvl">
          <ac:chgData name="Le Minh Duc 20200164" userId="163b3901-d64f-4157-b8e6-889c244045a0" providerId="ADAL" clId="{21740F18-638B-46F1-8729-11BA4B372111}" dt="2023-02-08T12:22:32.875" v="297" actId="165"/>
          <ac:spMkLst>
            <pc:docMk/>
            <pc:sldMk cId="0" sldId="266"/>
            <ac:spMk id="310" creationId="{00000000-0000-0000-0000-000000000000}"/>
          </ac:spMkLst>
        </pc:spChg>
        <pc:spChg chg="mod topLvl">
          <ac:chgData name="Le Minh Duc 20200164" userId="163b3901-d64f-4157-b8e6-889c244045a0" providerId="ADAL" clId="{21740F18-638B-46F1-8729-11BA4B372111}" dt="2023-02-08T12:27:48.560" v="387" actId="165"/>
          <ac:spMkLst>
            <pc:docMk/>
            <pc:sldMk cId="0" sldId="266"/>
            <ac:spMk id="311" creationId="{00000000-0000-0000-0000-000000000000}"/>
          </ac:spMkLst>
        </pc:spChg>
        <pc:spChg chg="del mod topLvl">
          <ac:chgData name="Le Minh Duc 20200164" userId="163b3901-d64f-4157-b8e6-889c244045a0" providerId="ADAL" clId="{21740F18-638B-46F1-8729-11BA4B372111}" dt="2023-02-08T12:27:12.397" v="378" actId="478"/>
          <ac:spMkLst>
            <pc:docMk/>
            <pc:sldMk cId="0" sldId="266"/>
            <ac:spMk id="313" creationId="{00000000-0000-0000-0000-000000000000}"/>
          </ac:spMkLst>
        </pc:spChg>
        <pc:spChg chg="mod topLvl">
          <ac:chgData name="Le Minh Duc 20200164" userId="163b3901-d64f-4157-b8e6-889c244045a0" providerId="ADAL" clId="{21740F18-638B-46F1-8729-11BA4B372111}" dt="2023-02-08T12:22:41.632" v="298" actId="165"/>
          <ac:spMkLst>
            <pc:docMk/>
            <pc:sldMk cId="0" sldId="266"/>
            <ac:spMk id="314" creationId="{00000000-0000-0000-0000-000000000000}"/>
          </ac:spMkLst>
        </pc:spChg>
        <pc:spChg chg="del mod">
          <ac:chgData name="Le Minh Duc 20200164" userId="163b3901-d64f-4157-b8e6-889c244045a0" providerId="ADAL" clId="{21740F18-638B-46F1-8729-11BA4B372111}" dt="2023-02-08T12:26:36.733" v="366" actId="478"/>
          <ac:spMkLst>
            <pc:docMk/>
            <pc:sldMk cId="0" sldId="266"/>
            <ac:spMk id="315" creationId="{00000000-0000-0000-0000-000000000000}"/>
          </ac:spMkLst>
        </pc:spChg>
        <pc:spChg chg="del mod">
          <ac:chgData name="Le Minh Duc 20200164" userId="163b3901-d64f-4157-b8e6-889c244045a0" providerId="ADAL" clId="{21740F18-638B-46F1-8729-11BA4B372111}" dt="2023-02-08T12:26:37.509" v="367" actId="478"/>
          <ac:spMkLst>
            <pc:docMk/>
            <pc:sldMk cId="0" sldId="266"/>
            <ac:spMk id="316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17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19" creationId="{00000000-0000-0000-0000-000000000000}"/>
          </ac:spMkLst>
        </pc:spChg>
        <pc:spChg chg="del mod">
          <ac:chgData name="Le Minh Duc 20200164" userId="163b3901-d64f-4157-b8e6-889c244045a0" providerId="ADAL" clId="{21740F18-638B-46F1-8729-11BA4B372111}" dt="2023-02-08T12:26:40.772" v="370" actId="478"/>
          <ac:spMkLst>
            <pc:docMk/>
            <pc:sldMk cId="0" sldId="266"/>
            <ac:spMk id="320" creationId="{00000000-0000-0000-0000-000000000000}"/>
          </ac:spMkLst>
        </pc:spChg>
        <pc:spChg chg="del mod">
          <ac:chgData name="Le Minh Duc 20200164" userId="163b3901-d64f-4157-b8e6-889c244045a0" providerId="ADAL" clId="{21740F18-638B-46F1-8729-11BA4B372111}" dt="2023-02-08T12:26:41.401" v="371" actId="478"/>
          <ac:spMkLst>
            <pc:docMk/>
            <pc:sldMk cId="0" sldId="266"/>
            <ac:spMk id="321" creationId="{00000000-0000-0000-0000-000000000000}"/>
          </ac:spMkLst>
        </pc:spChg>
        <pc:spChg chg="del mod">
          <ac:chgData name="Le Minh Duc 20200164" userId="163b3901-d64f-4157-b8e6-889c244045a0" providerId="ADAL" clId="{21740F18-638B-46F1-8729-11BA4B372111}" dt="2023-02-08T12:26:44.318" v="374" actId="478"/>
          <ac:spMkLst>
            <pc:docMk/>
            <pc:sldMk cId="0" sldId="266"/>
            <ac:spMk id="323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25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26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27" creationId="{00000000-0000-0000-0000-000000000000}"/>
          </ac:spMkLst>
        </pc:spChg>
        <pc:spChg chg="del mod">
          <ac:chgData name="Le Minh Duc 20200164" userId="163b3901-d64f-4157-b8e6-889c244045a0" providerId="ADAL" clId="{21740F18-638B-46F1-8729-11BA4B372111}" dt="2023-02-08T12:26:43.571" v="373" actId="478"/>
          <ac:spMkLst>
            <pc:docMk/>
            <pc:sldMk cId="0" sldId="266"/>
            <ac:spMk id="328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29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30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23:02.849" v="302" actId="14100"/>
          <ac:spMkLst>
            <pc:docMk/>
            <pc:sldMk cId="0" sldId="266"/>
            <ac:spMk id="331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21:20.358" v="288" actId="1076"/>
          <ac:spMkLst>
            <pc:docMk/>
            <pc:sldMk cId="0" sldId="266"/>
            <ac:spMk id="333" creationId="{00000000-0000-0000-0000-000000000000}"/>
          </ac:spMkLst>
        </pc:spChg>
        <pc:spChg chg="add del 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35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2:25.077" v="510" actId="1035"/>
          <ac:spMkLst>
            <pc:docMk/>
            <pc:sldMk cId="0" sldId="266"/>
            <ac:spMk id="336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3:19.686" v="524" actId="1076"/>
          <ac:spMkLst>
            <pc:docMk/>
            <pc:sldMk cId="0" sldId="266"/>
            <ac:spMk id="337" creationId="{00000000-0000-0000-0000-000000000000}"/>
          </ac:spMkLst>
        </pc:spChg>
        <pc:spChg chg="mod">
          <ac:chgData name="Le Minh Duc 20200164" userId="163b3901-d64f-4157-b8e6-889c244045a0" providerId="ADAL" clId="{21740F18-638B-46F1-8729-11BA4B372111}" dt="2023-02-08T12:33:09.696" v="522" actId="1076"/>
          <ac:spMkLst>
            <pc:docMk/>
            <pc:sldMk cId="0" sldId="266"/>
            <ac:spMk id="338" creationId="{00000000-0000-0000-0000-000000000000}"/>
          </ac:spMkLst>
        </pc:spChg>
        <pc:grpChg chg="add del mod">
          <ac:chgData name="Le Minh Duc 20200164" userId="163b3901-d64f-4157-b8e6-889c244045a0" providerId="ADAL" clId="{21740F18-638B-46F1-8729-11BA4B372111}" dt="2023-02-08T12:27:48.560" v="387" actId="165"/>
          <ac:grpSpMkLst>
            <pc:docMk/>
            <pc:sldMk cId="0" sldId="266"/>
            <ac:grpSpMk id="3" creationId="{CC274778-2F8F-823B-3FF6-533479DE1342}"/>
          </ac:grpSpMkLst>
        </pc:grpChg>
        <pc:grpChg chg="add del mod">
          <ac:chgData name="Le Minh Duc 20200164" userId="163b3901-d64f-4157-b8e6-889c244045a0" providerId="ADAL" clId="{21740F18-638B-46F1-8729-11BA4B372111}" dt="2023-02-08T12:27:43.689" v="386"/>
          <ac:grpSpMkLst>
            <pc:docMk/>
            <pc:sldMk cId="0" sldId="266"/>
            <ac:grpSpMk id="4" creationId="{CCE66F08-48B7-A0F5-3945-84B946EDCC8F}"/>
          </ac:grpSpMkLst>
        </pc:grpChg>
        <pc:grpChg chg="del">
          <ac:chgData name="Le Minh Duc 20200164" userId="163b3901-d64f-4157-b8e6-889c244045a0" providerId="ADAL" clId="{21740F18-638B-46F1-8729-11BA4B372111}" dt="2023-02-08T12:22:32.875" v="297" actId="165"/>
          <ac:grpSpMkLst>
            <pc:docMk/>
            <pc:sldMk cId="0" sldId="266"/>
            <ac:grpSpMk id="309" creationId="{00000000-0000-0000-0000-000000000000}"/>
          </ac:grpSpMkLst>
        </pc:grpChg>
        <pc:grpChg chg="del">
          <ac:chgData name="Le Minh Duc 20200164" userId="163b3901-d64f-4157-b8e6-889c244045a0" providerId="ADAL" clId="{21740F18-638B-46F1-8729-11BA4B372111}" dt="2023-02-08T12:22:41.632" v="298" actId="165"/>
          <ac:grpSpMkLst>
            <pc:docMk/>
            <pc:sldMk cId="0" sldId="266"/>
            <ac:grpSpMk id="312" creationId="{00000000-0000-0000-0000-000000000000}"/>
          </ac:grpSpMkLst>
        </pc:grpChg>
        <pc:inkChg chg="mod">
          <ac:chgData name="Le Minh Duc 20200164" userId="163b3901-d64f-4157-b8e6-889c244045a0" providerId="ADAL" clId="{21740F18-638B-46F1-8729-11BA4B372111}" dt="2023-02-08T12:28:27.286" v="395" actId="12789"/>
          <ac:inkMkLst>
            <pc:docMk/>
            <pc:sldMk cId="0" sldId="266"/>
            <ac:inkMk id="8" creationId="{533CDBC1-2B7D-8BF9-8A20-848E7A9B211E}"/>
          </ac:inkMkLst>
        </pc:inkChg>
        <pc:inkChg chg="add del mod">
          <ac:chgData name="Le Minh Duc 20200164" userId="163b3901-d64f-4157-b8e6-889c244045a0" providerId="ADAL" clId="{21740F18-638B-46F1-8729-11BA4B372111}" dt="2023-02-08T12:32:25.077" v="510" actId="1035"/>
          <ac:inkMkLst>
            <pc:docMk/>
            <pc:sldMk cId="0" sldId="266"/>
            <ac:inkMk id="12" creationId="{7E3E3BDD-99B0-022F-BBEA-1CD66969EC68}"/>
          </ac:inkMkLst>
        </pc:inkChg>
        <pc:inkChg chg="del">
          <ac:chgData name="Le Minh Duc 20200164" userId="163b3901-d64f-4157-b8e6-889c244045a0" providerId="ADAL" clId="{21740F18-638B-46F1-8729-11BA4B372111}" dt="2023-02-08T12:25:23.178" v="348" actId="478"/>
          <ac:inkMkLst>
            <pc:docMk/>
            <pc:sldMk cId="0" sldId="266"/>
            <ac:inkMk id="13" creationId="{7AE28D11-BA4C-BC1C-FBF7-EB935921685A}"/>
          </ac:inkMkLst>
        </pc:inkChg>
        <pc:inkChg chg="add del mod">
          <ac:chgData name="Le Minh Duc 20200164" userId="163b3901-d64f-4157-b8e6-889c244045a0" providerId="ADAL" clId="{21740F18-638B-46F1-8729-11BA4B372111}" dt="2023-02-08T12:32:25.077" v="510" actId="1035"/>
          <ac:inkMkLst>
            <pc:docMk/>
            <pc:sldMk cId="0" sldId="266"/>
            <ac:inkMk id="14" creationId="{558B2C17-EE82-FD84-6739-BA7D9CF4812F}"/>
          </ac:inkMkLst>
        </pc:inkChg>
        <pc:inkChg chg="mod">
          <ac:chgData name="Le Minh Duc 20200164" userId="163b3901-d64f-4157-b8e6-889c244045a0" providerId="ADAL" clId="{21740F18-638B-46F1-8729-11BA4B372111}" dt="2023-02-08T12:32:25.077" v="510" actId="1035"/>
          <ac:inkMkLst>
            <pc:docMk/>
            <pc:sldMk cId="0" sldId="266"/>
            <ac:inkMk id="15" creationId="{1F8F5002-FE2D-7474-52E9-53E5A173937E}"/>
          </ac:inkMkLst>
        </pc:inkChg>
        <pc:inkChg chg="mod">
          <ac:chgData name="Le Minh Duc 20200164" userId="163b3901-d64f-4157-b8e6-889c244045a0" providerId="ADAL" clId="{21740F18-638B-46F1-8729-11BA4B372111}" dt="2023-02-08T12:32:25.077" v="510" actId="1035"/>
          <ac:inkMkLst>
            <pc:docMk/>
            <pc:sldMk cId="0" sldId="266"/>
            <ac:inkMk id="16" creationId="{FB373018-845A-06D6-EEC4-3408E4C48214}"/>
          </ac:inkMkLst>
        </pc:inkChg>
      </pc:sldChg>
      <pc:sldChg chg="delSp mod">
        <pc:chgData name="Le Minh Duc 20200164" userId="163b3901-d64f-4157-b8e6-889c244045a0" providerId="ADAL" clId="{21740F18-638B-46F1-8729-11BA4B372111}" dt="2023-02-08T12:35:31.218" v="544" actId="478"/>
        <pc:sldMkLst>
          <pc:docMk/>
          <pc:sldMk cId="0" sldId="284"/>
        </pc:sldMkLst>
        <pc:spChg chg="del">
          <ac:chgData name="Le Minh Duc 20200164" userId="163b3901-d64f-4157-b8e6-889c244045a0" providerId="ADAL" clId="{21740F18-638B-46F1-8729-11BA4B372111}" dt="2023-02-08T12:35:31.218" v="544" actId="478"/>
          <ac:spMkLst>
            <pc:docMk/>
            <pc:sldMk cId="0" sldId="284"/>
            <ac:spMk id="471" creationId="{00000000-0000-0000-0000-000000000000}"/>
          </ac:spMkLst>
        </pc:spChg>
      </pc:sldChg>
      <pc:sldChg chg="del">
        <pc:chgData name="Le Minh Duc 20200164" userId="163b3901-d64f-4157-b8e6-889c244045a0" providerId="ADAL" clId="{21740F18-638B-46F1-8729-11BA4B372111}" dt="2023-02-08T12:35:15.910" v="543" actId="47"/>
        <pc:sldMkLst>
          <pc:docMk/>
          <pc:sldMk cId="383920598" sldId="285"/>
        </pc:sldMkLst>
      </pc:sldChg>
      <pc:sldChg chg="del">
        <pc:chgData name="Le Minh Duc 20200164" userId="163b3901-d64f-4157-b8e6-889c244045a0" providerId="ADAL" clId="{21740F18-638B-46F1-8729-11BA4B372111}" dt="2023-02-08T12:35:15.910" v="543" actId="47"/>
        <pc:sldMkLst>
          <pc:docMk/>
          <pc:sldMk cId="3794670246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6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318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4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22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7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73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529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98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2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43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4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>
            <a:spLocks noGrp="1"/>
          </p:cNvSpPr>
          <p:nvPr>
            <p:ph type="ctrTitle"/>
          </p:nvPr>
        </p:nvSpPr>
        <p:spPr>
          <a:xfrm>
            <a:off x="2449550" y="1472625"/>
            <a:ext cx="42450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ubTitle" idx="1"/>
          </p:nvPr>
        </p:nvSpPr>
        <p:spPr>
          <a:xfrm>
            <a:off x="2070875" y="2901600"/>
            <a:ext cx="50022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4">
  <p:cSld name="CUSTOM_2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0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5">
  <p:cSld name="CUSTOM_2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title" idx="2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/>
          <p:nvPr/>
        </p:nvSpPr>
        <p:spPr>
          <a:xfrm>
            <a:off x="26093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subTitle" idx="1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CUSTOM_1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16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subTitle" idx="1"/>
          </p:nvPr>
        </p:nvSpPr>
        <p:spPr>
          <a:xfrm>
            <a:off x="934666" y="2394325"/>
            <a:ext cx="2877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ubTitle" idx="2"/>
          </p:nvPr>
        </p:nvSpPr>
        <p:spPr>
          <a:xfrm>
            <a:off x="934666" y="2571750"/>
            <a:ext cx="2877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B7B7B7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B7B7B7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subTitle" idx="3"/>
          </p:nvPr>
        </p:nvSpPr>
        <p:spPr>
          <a:xfrm>
            <a:off x="5371290" y="2394325"/>
            <a:ext cx="2877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subTitle" idx="4"/>
          </p:nvPr>
        </p:nvSpPr>
        <p:spPr>
          <a:xfrm>
            <a:off x="5371290" y="2571750"/>
            <a:ext cx="2877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1">
  <p:cSld name="CUSTOM_1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 txBox="1">
            <a:spLocks noGrp="1"/>
          </p:cNvSpPr>
          <p:nvPr>
            <p:ph type="ctrTitle"/>
          </p:nvPr>
        </p:nvSpPr>
        <p:spPr>
          <a:xfrm>
            <a:off x="4255475" y="42563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subTitle" idx="1"/>
          </p:nvPr>
        </p:nvSpPr>
        <p:spPr>
          <a:xfrm>
            <a:off x="4255475" y="961206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ctrTitle" idx="2"/>
          </p:nvPr>
        </p:nvSpPr>
        <p:spPr>
          <a:xfrm>
            <a:off x="6084275" y="18479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subTitle" idx="3"/>
          </p:nvPr>
        </p:nvSpPr>
        <p:spPr>
          <a:xfrm>
            <a:off x="6084275" y="2383516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ctrTitle" idx="4"/>
          </p:nvPr>
        </p:nvSpPr>
        <p:spPr>
          <a:xfrm>
            <a:off x="723600" y="470625"/>
            <a:ext cx="2593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ctrTitle" idx="5"/>
          </p:nvPr>
        </p:nvSpPr>
        <p:spPr>
          <a:xfrm>
            <a:off x="1178425" y="184858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subTitle" idx="6"/>
          </p:nvPr>
        </p:nvSpPr>
        <p:spPr>
          <a:xfrm>
            <a:off x="1217925" y="2384159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ctrTitle" idx="7"/>
          </p:nvPr>
        </p:nvSpPr>
        <p:spPr>
          <a:xfrm>
            <a:off x="3007225" y="327089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subTitle" idx="8"/>
          </p:nvPr>
        </p:nvSpPr>
        <p:spPr>
          <a:xfrm>
            <a:off x="3046725" y="3806469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46"/>
          <p:cNvSpPr/>
          <p:nvPr/>
        </p:nvSpPr>
        <p:spPr>
          <a:xfrm>
            <a:off x="3369388" y="-83450"/>
            <a:ext cx="667500" cy="301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6"/>
          <p:cNvSpPr/>
          <p:nvPr/>
        </p:nvSpPr>
        <p:spPr>
          <a:xfrm>
            <a:off x="5190088" y="2106525"/>
            <a:ext cx="667500" cy="3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2">
  <p:cSld name="TITLE_ONLY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"/>
          <p:cNvSpPr txBox="1">
            <a:spLocks noGrp="1"/>
          </p:cNvSpPr>
          <p:nvPr>
            <p:ph type="ctrTitle"/>
          </p:nvPr>
        </p:nvSpPr>
        <p:spPr>
          <a:xfrm>
            <a:off x="-539012" y="2132593"/>
            <a:ext cx="4567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subTitle" idx="1"/>
          </p:nvPr>
        </p:nvSpPr>
        <p:spPr>
          <a:xfrm>
            <a:off x="1231588" y="3202043"/>
            <a:ext cx="2797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subTitle" idx="2"/>
          </p:nvPr>
        </p:nvSpPr>
        <p:spPr>
          <a:xfrm>
            <a:off x="5115470" y="3202043"/>
            <a:ext cx="2797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47"/>
          <p:cNvSpPr txBox="1">
            <a:spLocks noGrp="1"/>
          </p:cNvSpPr>
          <p:nvPr>
            <p:ph type="ctrTitle" idx="3"/>
          </p:nvPr>
        </p:nvSpPr>
        <p:spPr>
          <a:xfrm>
            <a:off x="5115470" y="2132593"/>
            <a:ext cx="4587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6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 txBox="1">
            <a:spLocks noGrp="1"/>
          </p:cNvSpPr>
          <p:nvPr>
            <p:ph type="ctrTitle"/>
          </p:nvPr>
        </p:nvSpPr>
        <p:spPr>
          <a:xfrm>
            <a:off x="2120944" y="1395950"/>
            <a:ext cx="2429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subTitle" idx="1"/>
          </p:nvPr>
        </p:nvSpPr>
        <p:spPr>
          <a:xfrm>
            <a:off x="2120944" y="1857424"/>
            <a:ext cx="1826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ctrTitle" idx="2"/>
          </p:nvPr>
        </p:nvSpPr>
        <p:spPr>
          <a:xfrm>
            <a:off x="4593656" y="1392550"/>
            <a:ext cx="2429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8"/>
          <p:cNvSpPr txBox="1">
            <a:spLocks noGrp="1"/>
          </p:cNvSpPr>
          <p:nvPr>
            <p:ph type="subTitle" idx="3"/>
          </p:nvPr>
        </p:nvSpPr>
        <p:spPr>
          <a:xfrm>
            <a:off x="5196656" y="1854021"/>
            <a:ext cx="1826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ctrTitle" idx="4"/>
          </p:nvPr>
        </p:nvSpPr>
        <p:spPr>
          <a:xfrm>
            <a:off x="2120944" y="2921676"/>
            <a:ext cx="2429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subTitle" idx="5"/>
          </p:nvPr>
        </p:nvSpPr>
        <p:spPr>
          <a:xfrm>
            <a:off x="2120944" y="3383150"/>
            <a:ext cx="1826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ctrTitle" idx="6"/>
          </p:nvPr>
        </p:nvSpPr>
        <p:spPr>
          <a:xfrm>
            <a:off x="4593656" y="2918279"/>
            <a:ext cx="2429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8"/>
          <p:cNvSpPr txBox="1">
            <a:spLocks noGrp="1"/>
          </p:cNvSpPr>
          <p:nvPr>
            <p:ph type="subTitle" idx="7"/>
          </p:nvPr>
        </p:nvSpPr>
        <p:spPr>
          <a:xfrm>
            <a:off x="5196656" y="3379749"/>
            <a:ext cx="1826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48"/>
          <p:cNvSpPr txBox="1">
            <a:spLocks noGrp="1"/>
          </p:cNvSpPr>
          <p:nvPr>
            <p:ph type="ctrTitle" idx="8"/>
          </p:nvPr>
        </p:nvSpPr>
        <p:spPr>
          <a:xfrm>
            <a:off x="723600" y="470625"/>
            <a:ext cx="1497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>
            <a:spLocks noGrp="1"/>
          </p:cNvSpPr>
          <p:nvPr>
            <p:ph type="ctrTitle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49"/>
          <p:cNvSpPr txBox="1">
            <a:spLocks noGrp="1"/>
          </p:cNvSpPr>
          <p:nvPr>
            <p:ph type="subTitle" idx="1"/>
          </p:nvPr>
        </p:nvSpPr>
        <p:spPr>
          <a:xfrm>
            <a:off x="1310100" y="2426522"/>
            <a:ext cx="12444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9"/>
          <p:cNvSpPr txBox="1">
            <a:spLocks noGrp="1"/>
          </p:cNvSpPr>
          <p:nvPr>
            <p:ph type="ctrTitle" idx="2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49"/>
          <p:cNvSpPr txBox="1">
            <a:spLocks noGrp="1"/>
          </p:cNvSpPr>
          <p:nvPr>
            <p:ph type="subTitle" idx="3"/>
          </p:nvPr>
        </p:nvSpPr>
        <p:spPr>
          <a:xfrm>
            <a:off x="3949650" y="2426522"/>
            <a:ext cx="12444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9"/>
          <p:cNvSpPr txBox="1">
            <a:spLocks noGrp="1"/>
          </p:cNvSpPr>
          <p:nvPr>
            <p:ph type="ctrTitle" idx="4"/>
          </p:nvPr>
        </p:nvSpPr>
        <p:spPr>
          <a:xfrm>
            <a:off x="6589500" y="1910650"/>
            <a:ext cx="133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49"/>
          <p:cNvSpPr txBox="1">
            <a:spLocks noGrp="1"/>
          </p:cNvSpPr>
          <p:nvPr>
            <p:ph type="subTitle" idx="5"/>
          </p:nvPr>
        </p:nvSpPr>
        <p:spPr>
          <a:xfrm>
            <a:off x="6636450" y="2426522"/>
            <a:ext cx="12444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9"/>
          <p:cNvSpPr txBox="1">
            <a:spLocks noGrp="1"/>
          </p:cNvSpPr>
          <p:nvPr>
            <p:ph type="title" idx="6"/>
          </p:nvPr>
        </p:nvSpPr>
        <p:spPr>
          <a:xfrm>
            <a:off x="1422605" y="3223975"/>
            <a:ext cx="1019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18" name="Google Shape;118;p49"/>
          <p:cNvSpPr txBox="1">
            <a:spLocks noGrp="1"/>
          </p:cNvSpPr>
          <p:nvPr>
            <p:ph type="title" idx="7"/>
          </p:nvPr>
        </p:nvSpPr>
        <p:spPr>
          <a:xfrm>
            <a:off x="4038680" y="3223975"/>
            <a:ext cx="1019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19" name="Google Shape;119;p49"/>
          <p:cNvSpPr txBox="1">
            <a:spLocks noGrp="1"/>
          </p:cNvSpPr>
          <p:nvPr>
            <p:ph type="title" idx="8"/>
          </p:nvPr>
        </p:nvSpPr>
        <p:spPr>
          <a:xfrm>
            <a:off x="6749255" y="3223975"/>
            <a:ext cx="1019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20" name="Google Shape;120;p49"/>
          <p:cNvSpPr txBox="1">
            <a:spLocks noGrp="1"/>
          </p:cNvSpPr>
          <p:nvPr>
            <p:ph type="ctrTitle" idx="9"/>
          </p:nvPr>
        </p:nvSpPr>
        <p:spPr>
          <a:xfrm>
            <a:off x="723600" y="470625"/>
            <a:ext cx="2078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subTitle" idx="1"/>
          </p:nvPr>
        </p:nvSpPr>
        <p:spPr>
          <a:xfrm flipH="1">
            <a:off x="5020872" y="1986750"/>
            <a:ext cx="26310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subTitle" idx="1"/>
          </p:nvPr>
        </p:nvSpPr>
        <p:spPr>
          <a:xfrm>
            <a:off x="865200" y="303565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ubTitle" idx="2"/>
          </p:nvPr>
        </p:nvSpPr>
        <p:spPr>
          <a:xfrm>
            <a:off x="3663000" y="303565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ctrTitle"/>
          </p:nvPr>
        </p:nvSpPr>
        <p:spPr>
          <a:xfrm>
            <a:off x="464600" y="272705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ctrTitle" idx="3"/>
          </p:nvPr>
        </p:nvSpPr>
        <p:spPr>
          <a:xfrm>
            <a:off x="3262350" y="272705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ubTitle" idx="4"/>
          </p:nvPr>
        </p:nvSpPr>
        <p:spPr>
          <a:xfrm>
            <a:off x="6460750" y="303565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ctrTitle" idx="5"/>
          </p:nvPr>
        </p:nvSpPr>
        <p:spPr>
          <a:xfrm>
            <a:off x="6060100" y="272705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ctrTitle" idx="6"/>
          </p:nvPr>
        </p:nvSpPr>
        <p:spPr>
          <a:xfrm>
            <a:off x="723600" y="470625"/>
            <a:ext cx="2078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1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1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2078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 txBox="1">
            <a:spLocks noGrp="1"/>
          </p:cNvSpPr>
          <p:nvPr>
            <p:ph type="body" idx="1"/>
          </p:nvPr>
        </p:nvSpPr>
        <p:spPr>
          <a:xfrm>
            <a:off x="642050" y="18300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2"/>
          <p:cNvSpPr txBox="1">
            <a:spLocks noGrp="1"/>
          </p:cNvSpPr>
          <p:nvPr>
            <p:ph type="subTitle" idx="2"/>
          </p:nvPr>
        </p:nvSpPr>
        <p:spPr>
          <a:xfrm>
            <a:off x="723600" y="991050"/>
            <a:ext cx="365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0" name="Google Shape;130;p52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2078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/>
          <p:nvPr/>
        </p:nvSpPr>
        <p:spPr>
          <a:xfrm>
            <a:off x="1578888" y="1536078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 txBox="1">
            <a:spLocks noGrp="1"/>
          </p:cNvSpPr>
          <p:nvPr>
            <p:ph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1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title" idx="2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ctrTitle" idx="3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4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title" idx="5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ctrTitle" idx="6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ubTitle" idx="7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title" idx="8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ctrTitle" idx="9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subTitle" idx="13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 idx="14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ctrTitle" idx="15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ubTitle" idx="16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title" idx="17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ctrTitle" idx="18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ubTitle" idx="19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title" idx="20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9" name="Google Shape;39;p33"/>
          <p:cNvSpPr/>
          <p:nvPr/>
        </p:nvSpPr>
        <p:spPr>
          <a:xfrm>
            <a:off x="737900" y="547725"/>
            <a:ext cx="749700" cy="4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3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-99062" y="3110610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CUSTOM_7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5" name="Google Shape;45;p34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4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ctrTitle"/>
          </p:nvPr>
        </p:nvSpPr>
        <p:spPr>
          <a:xfrm>
            <a:off x="38709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ubTitle" idx="1"/>
          </p:nvPr>
        </p:nvSpPr>
        <p:spPr>
          <a:xfrm>
            <a:off x="4754950" y="2314225"/>
            <a:ext cx="29832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CUSTOM_2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3600">
                <a:solidFill>
                  <a:srgbClr val="D9D9D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0"/>
              <a:buNone/>
              <a:defRPr sz="16000">
                <a:solidFill>
                  <a:srgbClr val="D9D9D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CUSTOM_18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 txBox="1">
            <a:spLocks noGrp="1"/>
          </p:cNvSpPr>
          <p:nvPr>
            <p:ph type="ctrTitle"/>
          </p:nvPr>
        </p:nvSpPr>
        <p:spPr>
          <a:xfrm flipH="1">
            <a:off x="27301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>
                <a:solidFill>
                  <a:srgbClr val="B7B7B7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>
                <a:solidFill>
                  <a:srgbClr val="B7B7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3">
  <p:cSld name="CUSTOM_20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title" idx="2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2" name="Google Shape;62;p39"/>
          <p:cNvSpPr/>
          <p:nvPr/>
        </p:nvSpPr>
        <p:spPr>
          <a:xfrm>
            <a:off x="26093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 rot="10800000">
            <a:off x="7782000" y="367900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"/>
          <p:cNvSpPr/>
          <p:nvPr/>
        </p:nvSpPr>
        <p:spPr>
          <a:xfrm>
            <a:off x="381075" y="3949313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2539650" y="3741702"/>
            <a:ext cx="40647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b="1" dirty="0"/>
              <a:t>Network Programming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Group: 07</a:t>
            </a:r>
          </a:p>
        </p:txBody>
      </p:sp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2450352" y="1472625"/>
            <a:ext cx="42450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lt1"/>
                </a:solidFill>
              </a:rPr>
              <a:t>Who Wants to Be a Millionaire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>
            <a:spLocks noGrp="1"/>
          </p:cNvSpPr>
          <p:nvPr>
            <p:ph type="ctrTitle"/>
          </p:nvPr>
        </p:nvSpPr>
        <p:spPr>
          <a:xfrm>
            <a:off x="1250050" y="470625"/>
            <a:ext cx="491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Client-server architecture</a:t>
            </a:r>
          </a:p>
        </p:txBody>
      </p:sp>
      <p:grpSp>
        <p:nvGrpSpPr>
          <p:cNvPr id="275" name="Google Shape;275;p10"/>
          <p:cNvGrpSpPr/>
          <p:nvPr/>
        </p:nvGrpSpPr>
        <p:grpSpPr>
          <a:xfrm>
            <a:off x="816462" y="516742"/>
            <a:ext cx="359651" cy="361561"/>
            <a:chOff x="7098912" y="1969392"/>
            <a:chExt cx="359651" cy="361561"/>
          </a:xfrm>
        </p:grpSpPr>
        <p:sp>
          <p:nvSpPr>
            <p:cNvPr id="276" name="Google Shape;276;p10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 t="9878" b="9869"/>
          <a:stretch/>
        </p:blipFill>
        <p:spPr>
          <a:xfrm>
            <a:off x="922034" y="1093448"/>
            <a:ext cx="7311975" cy="3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6DCF58B0-7A27-37DA-CA0B-0DB6578C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299" y="1315595"/>
            <a:ext cx="5742266" cy="3424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>
            <a:spLocks noGrp="1"/>
          </p:cNvSpPr>
          <p:nvPr>
            <p:ph type="ctrTitle"/>
          </p:nvPr>
        </p:nvSpPr>
        <p:spPr>
          <a:xfrm>
            <a:off x="1250050" y="470625"/>
            <a:ext cx="491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Task Assignments &amp; Meetings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pSp>
        <p:nvGrpSpPr>
          <p:cNvPr id="275" name="Google Shape;275;p10"/>
          <p:cNvGrpSpPr/>
          <p:nvPr/>
        </p:nvGrpSpPr>
        <p:grpSpPr>
          <a:xfrm>
            <a:off x="816462" y="516742"/>
            <a:ext cx="359651" cy="361561"/>
            <a:chOff x="7098912" y="1969392"/>
            <a:chExt cx="359651" cy="361561"/>
          </a:xfrm>
        </p:grpSpPr>
        <p:sp>
          <p:nvSpPr>
            <p:cNvPr id="276" name="Google Shape;276;p10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 t="9878" b="9869"/>
          <a:stretch/>
        </p:blipFill>
        <p:spPr>
          <a:xfrm>
            <a:off x="916013" y="1122200"/>
            <a:ext cx="7311975" cy="386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0"/>
          <p:cNvGrpSpPr/>
          <p:nvPr/>
        </p:nvGrpSpPr>
        <p:grpSpPr>
          <a:xfrm>
            <a:off x="3538719" y="1990872"/>
            <a:ext cx="2066590" cy="2066234"/>
            <a:chOff x="2974000" y="1609100"/>
            <a:chExt cx="2864694" cy="2864200"/>
          </a:xfrm>
        </p:grpSpPr>
        <p:sp>
          <p:nvSpPr>
            <p:cNvPr id="291" name="Google Shape;291;p10"/>
            <p:cNvSpPr/>
            <p:nvPr/>
          </p:nvSpPr>
          <p:spPr>
            <a:xfrm>
              <a:off x="2974000" y="1609100"/>
              <a:ext cx="1384955" cy="1384521"/>
            </a:xfrm>
            <a:custGeom>
              <a:avLst/>
              <a:gdLst/>
              <a:ahLst/>
              <a:cxnLst/>
              <a:rect l="l" t="t" r="r" b="b"/>
              <a:pathLst>
                <a:path w="25535" h="25527" extrusionOk="0">
                  <a:moveTo>
                    <a:pt x="1" y="1"/>
                  </a:moveTo>
                  <a:lnTo>
                    <a:pt x="1" y="25526"/>
                  </a:lnTo>
                  <a:lnTo>
                    <a:pt x="2750" y="25526"/>
                  </a:lnTo>
                  <a:lnTo>
                    <a:pt x="2750" y="2741"/>
                  </a:lnTo>
                  <a:lnTo>
                    <a:pt x="25535" y="2741"/>
                  </a:lnTo>
                  <a:lnTo>
                    <a:pt x="25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974000" y="3088834"/>
              <a:ext cx="1384955" cy="1384466"/>
            </a:xfrm>
            <a:custGeom>
              <a:avLst/>
              <a:gdLst/>
              <a:ahLst/>
              <a:cxnLst/>
              <a:rect l="l" t="t" r="r" b="b"/>
              <a:pathLst>
                <a:path w="25535" h="25526" extrusionOk="0">
                  <a:moveTo>
                    <a:pt x="1" y="1"/>
                  </a:moveTo>
                  <a:lnTo>
                    <a:pt x="1" y="25526"/>
                  </a:lnTo>
                  <a:lnTo>
                    <a:pt x="25535" y="25526"/>
                  </a:lnTo>
                  <a:lnTo>
                    <a:pt x="25535" y="22785"/>
                  </a:lnTo>
                  <a:lnTo>
                    <a:pt x="2750" y="22785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4454228" y="1609100"/>
              <a:ext cx="1384466" cy="1384521"/>
            </a:xfrm>
            <a:custGeom>
              <a:avLst/>
              <a:gdLst/>
              <a:ahLst/>
              <a:cxnLst/>
              <a:rect l="l" t="t" r="r" b="b"/>
              <a:pathLst>
                <a:path w="25526" h="25527" extrusionOk="0">
                  <a:moveTo>
                    <a:pt x="0" y="1"/>
                  </a:moveTo>
                  <a:lnTo>
                    <a:pt x="0" y="2741"/>
                  </a:lnTo>
                  <a:lnTo>
                    <a:pt x="22776" y="2741"/>
                  </a:lnTo>
                  <a:lnTo>
                    <a:pt x="22776" y="25526"/>
                  </a:lnTo>
                  <a:lnTo>
                    <a:pt x="25525" y="25526"/>
                  </a:lnTo>
                  <a:lnTo>
                    <a:pt x="2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4454228" y="3088834"/>
              <a:ext cx="1384466" cy="1384466"/>
            </a:xfrm>
            <a:custGeom>
              <a:avLst/>
              <a:gdLst/>
              <a:ahLst/>
              <a:cxnLst/>
              <a:rect l="l" t="t" r="r" b="b"/>
              <a:pathLst>
                <a:path w="25526" h="25526" extrusionOk="0">
                  <a:moveTo>
                    <a:pt x="22776" y="1"/>
                  </a:moveTo>
                  <a:lnTo>
                    <a:pt x="22776" y="22785"/>
                  </a:lnTo>
                  <a:lnTo>
                    <a:pt x="0" y="22785"/>
                  </a:lnTo>
                  <a:lnTo>
                    <a:pt x="0" y="25526"/>
                  </a:lnTo>
                  <a:lnTo>
                    <a:pt x="25525" y="25526"/>
                  </a:lnTo>
                  <a:lnTo>
                    <a:pt x="2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0"/>
          <p:cNvSpPr txBox="1">
            <a:spLocks noGrp="1"/>
          </p:cNvSpPr>
          <p:nvPr>
            <p:ph type="subTitle" idx="4294967295"/>
          </p:nvPr>
        </p:nvSpPr>
        <p:spPr>
          <a:xfrm>
            <a:off x="910831" y="1840087"/>
            <a:ext cx="211375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 Week</a:t>
            </a:r>
            <a:endParaRPr lang="en-US" sz="1800" b="0" i="0" u="none" strike="noStrike" cap="none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Sprint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members assigned suitable tasks for each sprint</a:t>
            </a:r>
          </a:p>
        </p:txBody>
      </p:sp>
      <p:sp>
        <p:nvSpPr>
          <p:cNvPr id="296" name="Google Shape;296;p10"/>
          <p:cNvSpPr txBox="1">
            <a:spLocks noGrp="1"/>
          </p:cNvSpPr>
          <p:nvPr>
            <p:ph type="subTitle" idx="4294967295"/>
          </p:nvPr>
        </p:nvSpPr>
        <p:spPr>
          <a:xfrm>
            <a:off x="816462" y="3236859"/>
            <a:ext cx="221258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Teams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Meetings held and documented using Microsoft Teams</a:t>
            </a:r>
          </a:p>
        </p:txBody>
      </p:sp>
      <p:sp>
        <p:nvSpPr>
          <p:cNvPr id="297" name="Google Shape;297;p10"/>
          <p:cNvSpPr txBox="1">
            <a:spLocks noGrp="1"/>
          </p:cNvSpPr>
          <p:nvPr>
            <p:ph type="subTitle" idx="4294967295"/>
          </p:nvPr>
        </p:nvSpPr>
        <p:spPr>
          <a:xfrm>
            <a:off x="6109901" y="1831935"/>
            <a:ext cx="184463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 Meeting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Per Week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Meeting held weekly to keep things up to date</a:t>
            </a:r>
          </a:p>
        </p:txBody>
      </p:sp>
      <p:sp>
        <p:nvSpPr>
          <p:cNvPr id="298" name="Google Shape;298;p10"/>
          <p:cNvSpPr txBox="1">
            <a:spLocks noGrp="1"/>
          </p:cNvSpPr>
          <p:nvPr>
            <p:ph type="subTitle" idx="4294967295"/>
          </p:nvPr>
        </p:nvSpPr>
        <p:spPr>
          <a:xfrm>
            <a:off x="6118405" y="3221010"/>
            <a:ext cx="167257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Github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Github is used as task management tools</a:t>
            </a:r>
          </a:p>
        </p:txBody>
      </p:sp>
      <p:sp>
        <p:nvSpPr>
          <p:cNvPr id="299" name="Google Shape;299;p10"/>
          <p:cNvSpPr txBox="1">
            <a:spLocks noGrp="1"/>
          </p:cNvSpPr>
          <p:nvPr>
            <p:ph type="subTitle" idx="4294967295"/>
          </p:nvPr>
        </p:nvSpPr>
        <p:spPr>
          <a:xfrm>
            <a:off x="3708528" y="2665050"/>
            <a:ext cx="1730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s" sz="1650" b="0" i="0" u="none" strike="noStrike" cap="none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SCRUM METHODOLOGY</a:t>
            </a:r>
            <a:endParaRPr sz="10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577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>
            <a:spLocks noGrp="1"/>
          </p:cNvSpPr>
          <p:nvPr>
            <p:ph type="ctrTitle"/>
          </p:nvPr>
        </p:nvSpPr>
        <p:spPr>
          <a:xfrm flipH="1">
            <a:off x="2798876" y="21205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Use-case Diagram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5" name="Google Shape;345;p12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>
            <a:spLocks noGrp="1"/>
          </p:cNvSpPr>
          <p:nvPr>
            <p:ph type="ctrTitle"/>
          </p:nvPr>
        </p:nvSpPr>
        <p:spPr>
          <a:xfrm>
            <a:off x="974279" y="579482"/>
            <a:ext cx="293732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Use-case Diagram</a:t>
            </a:r>
            <a:endParaRPr dirty="0"/>
          </a:p>
        </p:txBody>
      </p:sp>
      <p:grpSp>
        <p:nvGrpSpPr>
          <p:cNvPr id="275" name="Google Shape;275;p10"/>
          <p:cNvGrpSpPr/>
          <p:nvPr/>
        </p:nvGrpSpPr>
        <p:grpSpPr>
          <a:xfrm>
            <a:off x="540691" y="625599"/>
            <a:ext cx="359651" cy="361561"/>
            <a:chOff x="7098912" y="1969392"/>
            <a:chExt cx="359651" cy="361561"/>
          </a:xfrm>
        </p:grpSpPr>
        <p:sp>
          <p:nvSpPr>
            <p:cNvPr id="276" name="Google Shape;276;p10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732EE93-FA3B-BF2D-D8F3-E4B2B5A34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916" t="3879" r="4481" b="4335"/>
          <a:stretch/>
        </p:blipFill>
        <p:spPr>
          <a:xfrm>
            <a:off x="3537753" y="153307"/>
            <a:ext cx="4866018" cy="51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dirty="0">
                <a:solidFill>
                  <a:schemeClr val="lt1"/>
                </a:solidFill>
              </a:rPr>
              <a:t>Class Diagram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1"/>
          <p:cNvGrpSpPr/>
          <p:nvPr/>
        </p:nvGrpSpPr>
        <p:grpSpPr>
          <a:xfrm>
            <a:off x="810590" y="561096"/>
            <a:ext cx="371395" cy="272857"/>
            <a:chOff x="6188327" y="2955408"/>
            <a:chExt cx="371395" cy="272857"/>
          </a:xfrm>
        </p:grpSpPr>
        <p:sp>
          <p:nvSpPr>
            <p:cNvPr id="305" name="Google Shape;305;p11"/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1"/>
          <p:cNvSpPr txBox="1">
            <a:spLocks noGrp="1"/>
          </p:cNvSpPr>
          <p:nvPr>
            <p:ph type="ctrTitle"/>
          </p:nvPr>
        </p:nvSpPr>
        <p:spPr>
          <a:xfrm>
            <a:off x="1250050" y="470625"/>
            <a:ext cx="49158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Timeline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EE4B13-643B-1D7B-9032-1CEA508B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7" t="10908" r="13864" b="16890"/>
          <a:stretch/>
        </p:blipFill>
        <p:spPr>
          <a:xfrm>
            <a:off x="1615440" y="1140216"/>
            <a:ext cx="5791200" cy="37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Flow Chart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10" name="Google Shape;410;p23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1CB5E-8619-0DC9-E382-B00506812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65" r="39939" b="35216"/>
          <a:stretch/>
        </p:blipFill>
        <p:spPr>
          <a:xfrm>
            <a:off x="0" y="0"/>
            <a:ext cx="5807958" cy="4993908"/>
          </a:xfrm>
          <a:prstGeom prst="rect">
            <a:avLst/>
          </a:prstGeom>
        </p:spPr>
      </p:pic>
      <p:sp>
        <p:nvSpPr>
          <p:cNvPr id="307" name="Google Shape;307;p11"/>
          <p:cNvSpPr txBox="1">
            <a:spLocks noGrp="1"/>
          </p:cNvSpPr>
          <p:nvPr>
            <p:ph type="ctrTitle"/>
          </p:nvPr>
        </p:nvSpPr>
        <p:spPr>
          <a:xfrm>
            <a:off x="823788" y="456874"/>
            <a:ext cx="49158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Client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pSp>
        <p:nvGrpSpPr>
          <p:cNvPr id="304" name="Google Shape;304;p11"/>
          <p:cNvGrpSpPr/>
          <p:nvPr/>
        </p:nvGrpSpPr>
        <p:grpSpPr>
          <a:xfrm>
            <a:off x="384328" y="547345"/>
            <a:ext cx="371395" cy="272857"/>
            <a:chOff x="6188327" y="2955408"/>
            <a:chExt cx="371395" cy="272857"/>
          </a:xfrm>
        </p:grpSpPr>
        <p:sp>
          <p:nvSpPr>
            <p:cNvPr id="305" name="Google Shape;305;p11"/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Picture 5" descr="A black background with white rectangles&#10;&#10;Description automatically generated with low confidence">
            <a:extLst>
              <a:ext uri="{FF2B5EF4-FFF2-40B4-BE49-F238E27FC236}">
                <a16:creationId xmlns:a16="http://schemas.microsoft.com/office/drawing/2014/main" id="{19E3D2DB-18E3-075D-8C69-190B8A8E0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9" t="63293" r="59631" b="-894"/>
          <a:stretch/>
        </p:blipFill>
        <p:spPr>
          <a:xfrm>
            <a:off x="5596289" y="-52423"/>
            <a:ext cx="348361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1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>
            <a:spLocks noGrp="1"/>
          </p:cNvSpPr>
          <p:nvPr>
            <p:ph type="ctrTitle"/>
          </p:nvPr>
        </p:nvSpPr>
        <p:spPr>
          <a:xfrm>
            <a:off x="823788" y="456874"/>
            <a:ext cx="49158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pSp>
        <p:nvGrpSpPr>
          <p:cNvPr id="304" name="Google Shape;304;p11"/>
          <p:cNvGrpSpPr/>
          <p:nvPr/>
        </p:nvGrpSpPr>
        <p:grpSpPr>
          <a:xfrm>
            <a:off x="384328" y="547345"/>
            <a:ext cx="371395" cy="272857"/>
            <a:chOff x="6188327" y="2955408"/>
            <a:chExt cx="371395" cy="272857"/>
          </a:xfrm>
        </p:grpSpPr>
        <p:sp>
          <p:nvSpPr>
            <p:cNvPr id="305" name="Google Shape;305;p11"/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Picture 5" descr="A black background with white rectangles&#10;&#10;Description automatically generated with low confidence">
            <a:extLst>
              <a:ext uri="{FF2B5EF4-FFF2-40B4-BE49-F238E27FC236}">
                <a16:creationId xmlns:a16="http://schemas.microsoft.com/office/drawing/2014/main" id="{19E3D2DB-18E3-075D-8C69-190B8A8E0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5" t="-1108" r="-3586" b="3691"/>
          <a:stretch/>
        </p:blipFill>
        <p:spPr>
          <a:xfrm>
            <a:off x="71120" y="0"/>
            <a:ext cx="5270153" cy="9618638"/>
          </a:xfrm>
          <a:prstGeom prst="rect">
            <a:avLst/>
          </a:prstGeom>
        </p:spPr>
      </p:pic>
      <p:pic>
        <p:nvPicPr>
          <p:cNvPr id="2" name="Picture 1" descr="A black background with white rectangles&#10;&#10;Description automatically generated with low confidence">
            <a:extLst>
              <a:ext uri="{FF2B5EF4-FFF2-40B4-BE49-F238E27FC236}">
                <a16:creationId xmlns:a16="http://schemas.microsoft.com/office/drawing/2014/main" id="{8E705CE5-DF9E-D50C-B7EE-8FF8FD8F2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5" t="-1108" r="-3586" b="3691"/>
          <a:stretch/>
        </p:blipFill>
        <p:spPr>
          <a:xfrm>
            <a:off x="4817383" y="-3481585"/>
            <a:ext cx="4475449" cy="81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Message Diagram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0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ctrTitle" idx="6"/>
          </p:nvPr>
        </p:nvSpPr>
        <p:spPr>
          <a:xfrm>
            <a:off x="308425" y="132750"/>
            <a:ext cx="20781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Members</a:t>
            </a: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 t="6360" b="6370"/>
          <a:stretch/>
        </p:blipFill>
        <p:spPr>
          <a:xfrm>
            <a:off x="5361138" y="0"/>
            <a:ext cx="3782875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"/>
          <p:cNvGraphicFramePr/>
          <p:nvPr>
            <p:extLst>
              <p:ext uri="{D42A27DB-BD31-4B8C-83A1-F6EECF244321}">
                <p14:modId xmlns:p14="http://schemas.microsoft.com/office/powerpoint/2010/main" val="3678993414"/>
              </p:ext>
            </p:extLst>
          </p:nvPr>
        </p:nvGraphicFramePr>
        <p:xfrm>
          <a:off x="308425" y="1096650"/>
          <a:ext cx="4854842" cy="1280070"/>
        </p:xfrm>
        <a:graphic>
          <a:graphicData uri="http://schemas.openxmlformats.org/drawingml/2006/table">
            <a:tbl>
              <a:tblPr>
                <a:noFill/>
                <a:tableStyleId>{10827020-922B-4F2C-A79E-B111B1FB13F4}</a:tableStyleId>
              </a:tblPr>
              <a:tblGrid>
                <a:gridCol w="242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600" u="none" strike="noStrike" cap="none" dirty="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Nguyen Khanh Trung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600" u="none" strike="noStrike" cap="none" dirty="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20205133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600" u="none" strike="noStrike" cap="none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Luong Nam Khanh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600" u="none" strike="noStrike" cap="none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20205184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600" u="none" strike="noStrike" cap="none" dirty="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Pham Khanh Linh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600" u="none" strike="noStrike" cap="none" dirty="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20205186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>
            <a:spLocks noGrp="1"/>
          </p:cNvSpPr>
          <p:nvPr>
            <p:ph type="ctrTitle"/>
          </p:nvPr>
        </p:nvSpPr>
        <p:spPr>
          <a:xfrm>
            <a:off x="974279" y="579482"/>
            <a:ext cx="293732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Message Format</a:t>
            </a:r>
            <a:endParaRPr dirty="0"/>
          </a:p>
        </p:txBody>
      </p:sp>
      <p:grpSp>
        <p:nvGrpSpPr>
          <p:cNvPr id="275" name="Google Shape;275;p10"/>
          <p:cNvGrpSpPr/>
          <p:nvPr/>
        </p:nvGrpSpPr>
        <p:grpSpPr>
          <a:xfrm>
            <a:off x="540691" y="625599"/>
            <a:ext cx="359651" cy="361561"/>
            <a:chOff x="7098912" y="1969392"/>
            <a:chExt cx="359651" cy="361561"/>
          </a:xfrm>
        </p:grpSpPr>
        <p:sp>
          <p:nvSpPr>
            <p:cNvPr id="276" name="Google Shape;276;p10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21A38F-7BCC-4CE0-A73B-BD949BE2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63" y="1960364"/>
            <a:ext cx="2979678" cy="2804403"/>
          </a:xfrm>
          <a:prstGeom prst="rect">
            <a:avLst/>
          </a:prstGeom>
        </p:spPr>
      </p:pic>
      <p:sp>
        <p:nvSpPr>
          <p:cNvPr id="4" name="Google Shape;308;p11">
            <a:extLst>
              <a:ext uri="{FF2B5EF4-FFF2-40B4-BE49-F238E27FC236}">
                <a16:creationId xmlns:a16="http://schemas.microsoft.com/office/drawing/2014/main" id="{6664713D-F491-7494-4EFC-8C2CFC4163FF}"/>
              </a:ext>
            </a:extLst>
          </p:cNvPr>
          <p:cNvSpPr/>
          <p:nvPr/>
        </p:nvSpPr>
        <p:spPr>
          <a:xfrm>
            <a:off x="4531359" y="2433638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1;p11">
            <a:extLst>
              <a:ext uri="{FF2B5EF4-FFF2-40B4-BE49-F238E27FC236}">
                <a16:creationId xmlns:a16="http://schemas.microsoft.com/office/drawing/2014/main" id="{52AC207E-4909-6318-56EF-5BFA5F36B1B3}"/>
              </a:ext>
            </a:extLst>
          </p:cNvPr>
          <p:cNvSpPr/>
          <p:nvPr/>
        </p:nvSpPr>
        <p:spPr>
          <a:xfrm>
            <a:off x="5275477" y="2181038"/>
            <a:ext cx="2141323" cy="505200"/>
          </a:xfrm>
          <a:prstGeom prst="flowChartAlternateProcess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Name/Command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8;p11">
            <a:extLst>
              <a:ext uri="{FF2B5EF4-FFF2-40B4-BE49-F238E27FC236}">
                <a16:creationId xmlns:a16="http://schemas.microsoft.com/office/drawing/2014/main" id="{C61149FE-4474-4850-A0B8-F4926B03EB63}"/>
              </a:ext>
            </a:extLst>
          </p:cNvPr>
          <p:cNvSpPr/>
          <p:nvPr/>
        </p:nvSpPr>
        <p:spPr>
          <a:xfrm>
            <a:off x="4531359" y="3853181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31;p11">
            <a:extLst>
              <a:ext uri="{FF2B5EF4-FFF2-40B4-BE49-F238E27FC236}">
                <a16:creationId xmlns:a16="http://schemas.microsoft.com/office/drawing/2014/main" id="{D9B3F0EB-F885-1835-0B39-377A52C834F3}"/>
              </a:ext>
            </a:extLst>
          </p:cNvPr>
          <p:cNvSpPr/>
          <p:nvPr/>
        </p:nvSpPr>
        <p:spPr>
          <a:xfrm>
            <a:off x="5275477" y="3600581"/>
            <a:ext cx="2141323" cy="505200"/>
          </a:xfrm>
          <a:prstGeom prst="flowChartAlternateProcess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separate by “:”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31D8C-31D9-48EF-EB1D-E5EB0FAF35B7}"/>
              </a:ext>
            </a:extLst>
          </p:cNvPr>
          <p:cNvSpPr txBox="1"/>
          <p:nvPr/>
        </p:nvSpPr>
        <p:spPr>
          <a:xfrm>
            <a:off x="1084541" y="1290319"/>
            <a:ext cx="7274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sz="1600" b="1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Format: </a:t>
            </a:r>
            <a:r>
              <a:rPr lang="en-US"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HEADER</a:t>
            </a:r>
            <a:r>
              <a:rPr lang="en-US" sz="1600" dirty="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  <a:r>
              <a:rPr lang="en-US"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BODY</a:t>
            </a:r>
            <a:r>
              <a:rPr lang="en-US" sz="1600" dirty="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\n</a:t>
            </a:r>
            <a:r>
              <a:rPr lang="en-US"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71677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C074C1-2CE7-A331-2020-41D0ED65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06307"/>
              </p:ext>
            </p:extLst>
          </p:nvPr>
        </p:nvGraphicFramePr>
        <p:xfrm>
          <a:off x="1561465" y="504125"/>
          <a:ext cx="6021070" cy="4135250"/>
        </p:xfrm>
        <a:graphic>
          <a:graphicData uri="http://schemas.openxmlformats.org/drawingml/2006/table">
            <a:tbl>
              <a:tblPr>
                <a:noFill/>
                <a:tableStyleId>{A8DD5632-EC06-47AA-8439-06B315E810B4}</a:tableStyleId>
              </a:tblPr>
              <a:tblGrid>
                <a:gridCol w="494500">
                  <a:extLst>
                    <a:ext uri="{9D8B030D-6E8A-4147-A177-3AD203B41FA5}">
                      <a16:colId xmlns:a16="http://schemas.microsoft.com/office/drawing/2014/main" val="624155204"/>
                    </a:ext>
                  </a:extLst>
                </a:gridCol>
                <a:gridCol w="1274610">
                  <a:extLst>
                    <a:ext uri="{9D8B030D-6E8A-4147-A177-3AD203B41FA5}">
                      <a16:colId xmlns:a16="http://schemas.microsoft.com/office/drawing/2014/main" val="1121005292"/>
                    </a:ext>
                  </a:extLst>
                </a:gridCol>
                <a:gridCol w="1627590">
                  <a:extLst>
                    <a:ext uri="{9D8B030D-6E8A-4147-A177-3AD203B41FA5}">
                      <a16:colId xmlns:a16="http://schemas.microsoft.com/office/drawing/2014/main" val="2554321375"/>
                    </a:ext>
                  </a:extLst>
                </a:gridCol>
                <a:gridCol w="1450700">
                  <a:extLst>
                    <a:ext uri="{9D8B030D-6E8A-4147-A177-3AD203B41FA5}">
                      <a16:colId xmlns:a16="http://schemas.microsoft.com/office/drawing/2014/main" val="2444951812"/>
                    </a:ext>
                  </a:extLst>
                </a:gridCol>
                <a:gridCol w="1173670">
                  <a:extLst>
                    <a:ext uri="{9D8B030D-6E8A-4147-A177-3AD203B41FA5}">
                      <a16:colId xmlns:a16="http://schemas.microsoft.com/office/drawing/2014/main" val="373456105"/>
                    </a:ext>
                  </a:extLst>
                </a:gridCol>
              </a:tblGrid>
              <a:tr h="3228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Server to Client</a:t>
                      </a:r>
                      <a:endParaRPr sz="1100" b="1" u="none" strike="noStrike" cap="none" dirty="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3500" marR="63500" marT="63500" marB="63500" anchor="ctr"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19285"/>
                  </a:ext>
                </a:extLst>
              </a:tr>
              <a:tr h="31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Header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Body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94140"/>
                  </a:ext>
                </a:extLst>
              </a:tr>
              <a:tr h="53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WELCOME</a:t>
                      </a: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7980"/>
                  </a:ext>
                </a:extLst>
              </a:tr>
              <a:tr h="66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RECEIVE_CHALLENGE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08805"/>
                  </a:ext>
                </a:extLst>
              </a:tr>
              <a:tr h="53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CHALLENGE_ACCEPTED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85738"/>
                  </a:ext>
                </a:extLst>
              </a:tr>
              <a:tr h="66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CHALLENGE_REJECTED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21753"/>
                  </a:ext>
                </a:extLst>
              </a:tr>
              <a:tr h="40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QUESTION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question_level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question-content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question_answer</a:t>
                      </a: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52909"/>
                  </a:ext>
                </a:extLst>
              </a:tr>
              <a:tr h="66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GAME_OVER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your_score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opponent_score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0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21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C074C1-2CE7-A331-2020-41D0ED65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69020"/>
              </p:ext>
            </p:extLst>
          </p:nvPr>
        </p:nvGraphicFramePr>
        <p:xfrm>
          <a:off x="1500505" y="381000"/>
          <a:ext cx="6021070" cy="4405610"/>
        </p:xfrm>
        <a:graphic>
          <a:graphicData uri="http://schemas.openxmlformats.org/drawingml/2006/table">
            <a:tbl>
              <a:tblPr>
                <a:noFill/>
                <a:tableStyleId>{A8DD5632-EC06-47AA-8439-06B315E810B4}</a:tableStyleId>
              </a:tblPr>
              <a:tblGrid>
                <a:gridCol w="494500">
                  <a:extLst>
                    <a:ext uri="{9D8B030D-6E8A-4147-A177-3AD203B41FA5}">
                      <a16:colId xmlns:a16="http://schemas.microsoft.com/office/drawing/2014/main" val="624155204"/>
                    </a:ext>
                  </a:extLst>
                </a:gridCol>
                <a:gridCol w="1578775">
                  <a:extLst>
                    <a:ext uri="{9D8B030D-6E8A-4147-A177-3AD203B41FA5}">
                      <a16:colId xmlns:a16="http://schemas.microsoft.com/office/drawing/2014/main" val="112100529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554321375"/>
                    </a:ext>
                  </a:extLst>
                </a:gridCol>
                <a:gridCol w="1450700">
                  <a:extLst>
                    <a:ext uri="{9D8B030D-6E8A-4147-A177-3AD203B41FA5}">
                      <a16:colId xmlns:a16="http://schemas.microsoft.com/office/drawing/2014/main" val="2444951812"/>
                    </a:ext>
                  </a:extLst>
                </a:gridCol>
                <a:gridCol w="1173670">
                  <a:extLst>
                    <a:ext uri="{9D8B030D-6E8A-4147-A177-3AD203B41FA5}">
                      <a16:colId xmlns:a16="http://schemas.microsoft.com/office/drawing/2014/main" val="373456105"/>
                    </a:ext>
                  </a:extLst>
                </a:gridCol>
              </a:tblGrid>
              <a:tr h="17909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Client to Server</a:t>
                      </a:r>
                      <a:endParaRPr sz="1100" b="1" u="none" strike="noStrike" cap="none" dirty="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3500" marR="63500" marT="63500" marB="63500" anchor="ctr"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19285"/>
                  </a:ext>
                </a:extLst>
              </a:tr>
              <a:tr h="31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Header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Body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94140"/>
                  </a:ext>
                </a:extLst>
              </a:tr>
              <a:tr h="369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PLAYER</a:t>
                      </a: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7980"/>
                  </a:ext>
                </a:extLst>
              </a:tr>
              <a:tr h="3866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GET_ACTIVE_PLAYER_LIST</a:t>
                      </a: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08805"/>
                  </a:ext>
                </a:extLst>
              </a:tr>
              <a:tr h="53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CHALLENGE_PLAYER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85738"/>
                  </a:ext>
                </a:extLst>
              </a:tr>
              <a:tr h="4275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ACCEPT_CHALLENGE</a:t>
                      </a: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21753"/>
                  </a:ext>
                </a:extLst>
              </a:tr>
              <a:tr h="40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REJECT_CHALLENGE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52909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START_GAME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0999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ANSWER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question_answer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793328"/>
                  </a:ext>
                </a:extLst>
              </a:tr>
              <a:tr h="44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USE_LIFE_LINE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life_line_type</a:t>
                      </a: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08906"/>
                  </a:ext>
                </a:extLst>
              </a:tr>
              <a:tr h="43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SURRENDER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025" marR="73025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sz="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7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03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>
            <a:spLocks noGrp="1"/>
          </p:cNvSpPr>
          <p:nvPr>
            <p:ph type="ctrTitle"/>
          </p:nvPr>
        </p:nvSpPr>
        <p:spPr>
          <a:xfrm flipH="1">
            <a:off x="2798876" y="21205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Finite State Machine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5" name="Google Shape;345;p12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 dirty="0">
                <a:solidFill>
                  <a:schemeClr val="lt1"/>
                </a:solidFill>
              </a:rPr>
              <a:t>07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6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>
            <a:spLocks noGrp="1"/>
          </p:cNvSpPr>
          <p:nvPr>
            <p:ph type="ctrTitle"/>
          </p:nvPr>
        </p:nvSpPr>
        <p:spPr>
          <a:xfrm>
            <a:off x="974279" y="579482"/>
            <a:ext cx="293732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Finite State Machine</a:t>
            </a:r>
            <a:endParaRPr dirty="0"/>
          </a:p>
        </p:txBody>
      </p:sp>
      <p:grpSp>
        <p:nvGrpSpPr>
          <p:cNvPr id="275" name="Google Shape;275;p10"/>
          <p:cNvGrpSpPr/>
          <p:nvPr/>
        </p:nvGrpSpPr>
        <p:grpSpPr>
          <a:xfrm>
            <a:off x="540691" y="625599"/>
            <a:ext cx="359651" cy="361561"/>
            <a:chOff x="7098912" y="1969392"/>
            <a:chExt cx="359651" cy="361561"/>
          </a:xfrm>
        </p:grpSpPr>
        <p:sp>
          <p:nvSpPr>
            <p:cNvPr id="276" name="Google Shape;276;p10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C30BD12-3C7B-F17D-2033-80D06433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29732"/>
            <a:ext cx="9144000" cy="48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Demo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1" name="Google Shape;421;p25"/>
          <p:cNvSpPr txBox="1">
            <a:spLocks noGrp="1"/>
          </p:cNvSpPr>
          <p:nvPr>
            <p:ph type="title" idx="2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 dirty="0">
                <a:solidFill>
                  <a:schemeClr val="lt1"/>
                </a:solidFill>
              </a:rPr>
              <a:t>08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/>
        </p:nvSpPr>
        <p:spPr>
          <a:xfrm>
            <a:off x="2655900" y="2110050"/>
            <a:ext cx="383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" sz="4800" b="1" i="0" u="none" strike="noStrike" cap="none">
                <a:solidFill>
                  <a:srgbClr val="F8FAFB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sz="4800" b="1" i="0" u="none" strike="noStrike" cap="none">
              <a:solidFill>
                <a:srgbClr val="F8FA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ctrTitle" idx="6"/>
          </p:nvPr>
        </p:nvSpPr>
        <p:spPr>
          <a:xfrm>
            <a:off x="7003309" y="2131570"/>
            <a:ext cx="164975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Class diagram</a:t>
            </a: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8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53" name="Google Shape;153;p3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>
                <a:solidFill>
                  <a:schemeClr val="dk1"/>
                </a:solidFill>
              </a:rPr>
              <a:t>T</a:t>
            </a:r>
            <a:r>
              <a:rPr lang="es" dirty="0"/>
              <a:t>able of Contents</a:t>
            </a:r>
            <a:endParaRPr dirty="0"/>
          </a:p>
        </p:txBody>
      </p:sp>
      <p:sp>
        <p:nvSpPr>
          <p:cNvPr id="154" name="Google Shape;154;p3"/>
          <p:cNvSpPr txBox="1">
            <a:spLocks noGrp="1"/>
          </p:cNvSpPr>
          <p:nvPr>
            <p:ph type="ctrTitle"/>
          </p:nvPr>
        </p:nvSpPr>
        <p:spPr>
          <a:xfrm>
            <a:off x="1667811" y="2193071"/>
            <a:ext cx="1170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Project Overview</a:t>
            </a:r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/>
          </p:nvPr>
        </p:nvSpPr>
        <p:spPr>
          <a:xfrm>
            <a:off x="1146793" y="160439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56" name="Google Shape;156;p3"/>
          <p:cNvSpPr txBox="1">
            <a:spLocks noGrp="1"/>
          </p:cNvSpPr>
          <p:nvPr>
            <p:ph type="ctrTitle" idx="3"/>
          </p:nvPr>
        </p:nvSpPr>
        <p:spPr>
          <a:xfrm>
            <a:off x="5095103" y="2185597"/>
            <a:ext cx="1500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Use-case diagram</a:t>
            </a:r>
            <a:endParaRPr lang="en-US" dirty="0"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5"/>
          </p:nvPr>
        </p:nvSpPr>
        <p:spPr>
          <a:xfrm>
            <a:off x="4842203" y="163460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58" name="Google Shape;158;p3"/>
          <p:cNvSpPr txBox="1">
            <a:spLocks noGrp="1"/>
          </p:cNvSpPr>
          <p:nvPr>
            <p:ph type="ctrTitle" idx="9"/>
          </p:nvPr>
        </p:nvSpPr>
        <p:spPr>
          <a:xfrm>
            <a:off x="366219" y="3669115"/>
            <a:ext cx="12526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-US" sz="1400" dirty="0"/>
              <a:t>Flow Charts</a:t>
            </a:r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 idx="14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dirty="0"/>
              <a:t>05</a:t>
            </a:r>
            <a:endParaRPr dirty="0"/>
          </a:p>
        </p:txBody>
      </p:sp>
      <p:sp>
        <p:nvSpPr>
          <p:cNvPr id="160" name="Google Shape;160;p3"/>
          <p:cNvSpPr txBox="1">
            <a:spLocks noGrp="1"/>
          </p:cNvSpPr>
          <p:nvPr>
            <p:ph type="ctrTitle" idx="15"/>
          </p:nvPr>
        </p:nvSpPr>
        <p:spPr>
          <a:xfrm>
            <a:off x="1748830" y="3668121"/>
            <a:ext cx="166408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Message Diagram</a:t>
            </a:r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17"/>
          </p:nvPr>
        </p:nvSpPr>
        <p:spPr>
          <a:xfrm>
            <a:off x="2649285" y="321560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dirty="0"/>
              <a:t>06</a:t>
            </a:r>
            <a:endParaRPr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ctrTitle" idx="18"/>
          </p:nvPr>
        </p:nvSpPr>
        <p:spPr>
          <a:xfrm>
            <a:off x="4108119" y="3856032"/>
            <a:ext cx="1308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State Machine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20"/>
          </p:nvPr>
        </p:nvSpPr>
        <p:spPr>
          <a:xfrm>
            <a:off x="4483545" y="321659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dirty="0"/>
              <a:t>07</a:t>
            </a:r>
            <a:endParaRPr dirty="0"/>
          </a:p>
        </p:txBody>
      </p:sp>
      <p:sp>
        <p:nvSpPr>
          <p:cNvPr id="2" name="Google Shape;162;p3">
            <a:extLst>
              <a:ext uri="{FF2B5EF4-FFF2-40B4-BE49-F238E27FC236}">
                <a16:creationId xmlns:a16="http://schemas.microsoft.com/office/drawing/2014/main" id="{5A18D2F1-06C9-10A4-71F8-5CB36E385B36}"/>
              </a:ext>
            </a:extLst>
          </p:cNvPr>
          <p:cNvSpPr txBox="1">
            <a:spLocks/>
          </p:cNvSpPr>
          <p:nvPr/>
        </p:nvSpPr>
        <p:spPr>
          <a:xfrm>
            <a:off x="5593098" y="3851639"/>
            <a:ext cx="1308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r"/>
            <a:r>
              <a:rPr lang="en-US" sz="1400" dirty="0"/>
              <a:t>Demo</a:t>
            </a:r>
          </a:p>
          <a:p>
            <a:endParaRPr lang="en-US" dirty="0"/>
          </a:p>
        </p:txBody>
      </p:sp>
      <p:sp>
        <p:nvSpPr>
          <p:cNvPr id="3" name="Google Shape;163;p3">
            <a:extLst>
              <a:ext uri="{FF2B5EF4-FFF2-40B4-BE49-F238E27FC236}">
                <a16:creationId xmlns:a16="http://schemas.microsoft.com/office/drawing/2014/main" id="{156F1432-BF5C-9FDB-0ED3-924B540CC722}"/>
              </a:ext>
            </a:extLst>
          </p:cNvPr>
          <p:cNvSpPr txBox="1">
            <a:spLocks/>
          </p:cNvSpPr>
          <p:nvPr/>
        </p:nvSpPr>
        <p:spPr>
          <a:xfrm>
            <a:off x="6198743" y="321560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/>
              <a:t>08</a:t>
            </a:r>
          </a:p>
        </p:txBody>
      </p:sp>
      <p:sp>
        <p:nvSpPr>
          <p:cNvPr id="4" name="Google Shape;154;p3">
            <a:extLst>
              <a:ext uri="{FF2B5EF4-FFF2-40B4-BE49-F238E27FC236}">
                <a16:creationId xmlns:a16="http://schemas.microsoft.com/office/drawing/2014/main" id="{5DFDCFB6-F348-847E-0B31-D3C572DF32A9}"/>
              </a:ext>
            </a:extLst>
          </p:cNvPr>
          <p:cNvSpPr txBox="1">
            <a:spLocks/>
          </p:cNvSpPr>
          <p:nvPr/>
        </p:nvSpPr>
        <p:spPr>
          <a:xfrm>
            <a:off x="3482114" y="2198747"/>
            <a:ext cx="124148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>
              <a:buSzPts val="1100"/>
              <a:buFont typeface="Arial"/>
              <a:buNone/>
            </a:pPr>
            <a:endParaRPr lang="en-US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Application Architecture</a:t>
            </a:r>
          </a:p>
        </p:txBody>
      </p:sp>
      <p:sp>
        <p:nvSpPr>
          <p:cNvPr id="5" name="Google Shape;155;p3">
            <a:extLst>
              <a:ext uri="{FF2B5EF4-FFF2-40B4-BE49-F238E27FC236}">
                <a16:creationId xmlns:a16="http://schemas.microsoft.com/office/drawing/2014/main" id="{DA22A2EA-6388-153D-4E4A-770185E00993}"/>
              </a:ext>
            </a:extLst>
          </p:cNvPr>
          <p:cNvSpPr txBox="1">
            <a:spLocks/>
          </p:cNvSpPr>
          <p:nvPr/>
        </p:nvSpPr>
        <p:spPr>
          <a:xfrm>
            <a:off x="2969796" y="160779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/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lt1"/>
                </a:solidFill>
              </a:rPr>
              <a:t>Project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t="1672" b="1661"/>
          <a:stretch/>
        </p:blipFill>
        <p:spPr>
          <a:xfrm>
            <a:off x="-235472" y="-44259"/>
            <a:ext cx="3430719" cy="5232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>
            <a:spLocks noGrp="1"/>
          </p:cNvSpPr>
          <p:nvPr>
            <p:ph type="subTitle" idx="1"/>
          </p:nvPr>
        </p:nvSpPr>
        <p:spPr>
          <a:xfrm>
            <a:off x="3650725" y="2699234"/>
            <a:ext cx="5005137" cy="198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An overview of the game program being built, which is based on famous gameshow on TV.</a:t>
            </a:r>
          </a:p>
        </p:txBody>
      </p:sp>
      <p:sp>
        <p:nvSpPr>
          <p:cNvPr id="176" name="Google Shape;176;p5"/>
          <p:cNvSpPr txBox="1">
            <a:spLocks noGrp="1"/>
          </p:cNvSpPr>
          <p:nvPr>
            <p:ph type="ctrTitle"/>
          </p:nvPr>
        </p:nvSpPr>
        <p:spPr>
          <a:xfrm>
            <a:off x="4788562" y="314622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Who Wants to Be a Millionaire?</a:t>
            </a:r>
            <a:endParaRPr dirty="0"/>
          </a:p>
        </p:txBody>
      </p:sp>
      <p:sp>
        <p:nvSpPr>
          <p:cNvPr id="177" name="Google Shape;177;p5"/>
          <p:cNvSpPr/>
          <p:nvPr/>
        </p:nvSpPr>
        <p:spPr>
          <a:xfrm>
            <a:off x="1001949" y="2006562"/>
            <a:ext cx="955875" cy="1130375"/>
          </a:xfrm>
          <a:prstGeom prst="flowChartInternalStorag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t="6360" b="6370"/>
          <a:stretch/>
        </p:blipFill>
        <p:spPr>
          <a:xfrm>
            <a:off x="-1130550" y="-12050"/>
            <a:ext cx="3782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>
            <a:spLocks noGrp="1"/>
          </p:cNvSpPr>
          <p:nvPr>
            <p:ph type="ctrTitle" idx="6"/>
          </p:nvPr>
        </p:nvSpPr>
        <p:spPr>
          <a:xfrm>
            <a:off x="2868475" y="247325"/>
            <a:ext cx="2464144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1. About the rules of our project</a:t>
            </a:r>
            <a:endParaRPr sz="2000" dirty="0"/>
          </a:p>
        </p:txBody>
      </p:sp>
      <p:grpSp>
        <p:nvGrpSpPr>
          <p:cNvPr id="197" name="Google Shape;197;p7"/>
          <p:cNvGrpSpPr/>
          <p:nvPr/>
        </p:nvGrpSpPr>
        <p:grpSpPr>
          <a:xfrm>
            <a:off x="1914850" y="1211237"/>
            <a:ext cx="359015" cy="358633"/>
            <a:chOff x="1309875" y="1499912"/>
            <a:chExt cx="359015" cy="358633"/>
          </a:xfrm>
        </p:grpSpPr>
        <p:sp>
          <p:nvSpPr>
            <p:cNvPr id="198" name="Google Shape;198;p7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1928364" y="2393706"/>
            <a:ext cx="331993" cy="331993"/>
            <a:chOff x="870939" y="2439293"/>
            <a:chExt cx="331993" cy="331993"/>
          </a:xfrm>
        </p:grpSpPr>
        <p:sp>
          <p:nvSpPr>
            <p:cNvPr id="208" name="Google Shape;208;p7"/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7"/>
          <p:cNvGrpSpPr/>
          <p:nvPr/>
        </p:nvGrpSpPr>
        <p:grpSpPr>
          <a:xfrm>
            <a:off x="1968536" y="3571099"/>
            <a:ext cx="251660" cy="350166"/>
            <a:chOff x="910723" y="1508212"/>
            <a:chExt cx="251660" cy="350166"/>
          </a:xfrm>
        </p:grpSpPr>
        <p:sp>
          <p:nvSpPr>
            <p:cNvPr id="226" name="Google Shape;226;p7"/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3E63BA-61FA-1F40-C1CA-8296103B583A}"/>
              </a:ext>
            </a:extLst>
          </p:cNvPr>
          <p:cNvSpPr txBox="1"/>
          <p:nvPr/>
        </p:nvSpPr>
        <p:spPr>
          <a:xfrm>
            <a:off x="3032909" y="1688888"/>
            <a:ext cx="5135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Following the traditional rule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Objective: Answer a series of questions correctly to win the million-dollar prize.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Gameplay Structure: Multiple-choice questions, increasing difficulty.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ctrTitle"/>
          </p:nvPr>
        </p:nvSpPr>
        <p:spPr>
          <a:xfrm>
            <a:off x="1053609" y="786883"/>
            <a:ext cx="1766894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Features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DE583-27BC-30C5-81EF-33A013C8CF78}"/>
              </a:ext>
            </a:extLst>
          </p:cNvPr>
          <p:cNvSpPr txBox="1"/>
          <p:nvPr/>
        </p:nvSpPr>
        <p:spPr>
          <a:xfrm>
            <a:off x="1196284" y="1392951"/>
            <a:ext cx="6627400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 PvP mode, single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 3 type of lifeline: Ask the Audience, 50/50, Phone a Friend.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Surrendering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>
            <a:spLocks noGrp="1"/>
          </p:cNvSpPr>
          <p:nvPr>
            <p:ph type="ctrTitle"/>
          </p:nvPr>
        </p:nvSpPr>
        <p:spPr>
          <a:xfrm flipH="1">
            <a:off x="2512972" y="3081125"/>
            <a:ext cx="2876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Application Architecture</a:t>
            </a:r>
            <a:br>
              <a:rPr lang="en-US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251" name="Google Shape;251;p8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</a:pPr>
            <a:r>
              <a:rPr lang="es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ctrTitle"/>
          </p:nvPr>
        </p:nvSpPr>
        <p:spPr>
          <a:xfrm>
            <a:off x="1250050" y="470625"/>
            <a:ext cx="1497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Roles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aphicFrame>
        <p:nvGraphicFramePr>
          <p:cNvPr id="259" name="Google Shape;259;p9"/>
          <p:cNvGraphicFramePr/>
          <p:nvPr>
            <p:extLst>
              <p:ext uri="{D42A27DB-BD31-4B8C-83A1-F6EECF244321}">
                <p14:modId xmlns:p14="http://schemas.microsoft.com/office/powerpoint/2010/main" val="2414563996"/>
              </p:ext>
            </p:extLst>
          </p:nvPr>
        </p:nvGraphicFramePr>
        <p:xfrm>
          <a:off x="733872" y="1389673"/>
          <a:ext cx="3535620" cy="2800703"/>
        </p:xfrm>
        <a:graphic>
          <a:graphicData uri="http://schemas.openxmlformats.org/drawingml/2006/table">
            <a:tbl>
              <a:tblPr>
                <a:noFill/>
                <a:tableStyleId>{10827020-922B-4F2C-A79E-B111B1FB13F4}</a:tableStyleId>
              </a:tblPr>
              <a:tblGrid>
                <a:gridCol w="17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78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Le Minh Duc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Open Sans"/>
                          <a:ea typeface="Open Sans"/>
                          <a:cs typeface="Open Sans"/>
                        </a:rPr>
                        <a:t>Front-end Leader</a:t>
                      </a:r>
                      <a:endParaRPr lang="es" sz="12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40703855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b="0" i="0" u="none" strike="noStrike" cap="none">
                          <a:solidFill>
                            <a:srgbClr val="000000"/>
                          </a:solidFill>
                          <a:latin typeface="Open Sans Medium"/>
                          <a:ea typeface="Open Sans Medium"/>
                          <a:cs typeface="Open Sans Medium"/>
                          <a:sym typeface="Arial"/>
                        </a:rPr>
                        <a:t>Nguyen</a:t>
                      </a: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 Minh Huy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Front-end</a:t>
                      </a: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</a:rPr>
                        <a:t> Developer</a:t>
                      </a:r>
                      <a:endParaRPr lang="es" sz="12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Nguyen Tuan Hiep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Front-end Developer</a:t>
                      </a: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</a:rPr>
                        <a:t>, UI/UX</a:t>
                      </a:r>
                      <a:endParaRPr sz="2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To Thai Duong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Front-end Developer</a:t>
                      </a: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</a:rPr>
                        <a:t>, Tester</a:t>
                      </a:r>
                      <a:endParaRPr sz="2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Pham Vuong Tu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0" u="none" strike="noStrike" cap="none" noProof="0">
                          <a:latin typeface="Open Sans"/>
                        </a:rPr>
                        <a:t>Front-end Developer, Tester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819331501"/>
                  </a:ext>
                </a:extLst>
              </a:tr>
            </a:tbl>
          </a:graphicData>
        </a:graphic>
      </p:graphicFrame>
      <p:graphicFrame>
        <p:nvGraphicFramePr>
          <p:cNvPr id="260" name="Google Shape;260;p9"/>
          <p:cNvGraphicFramePr/>
          <p:nvPr>
            <p:extLst>
              <p:ext uri="{D42A27DB-BD31-4B8C-83A1-F6EECF244321}">
                <p14:modId xmlns:p14="http://schemas.microsoft.com/office/powerpoint/2010/main" val="2653854587"/>
              </p:ext>
            </p:extLst>
          </p:nvPr>
        </p:nvGraphicFramePr>
        <p:xfrm>
          <a:off x="4784121" y="1389673"/>
          <a:ext cx="3947368" cy="2201532"/>
        </p:xfrm>
        <a:graphic>
          <a:graphicData uri="http://schemas.openxmlformats.org/drawingml/2006/table">
            <a:tbl>
              <a:tblPr>
                <a:noFill/>
                <a:tableStyleId>{10827020-922B-4F2C-A79E-B111B1FB13F4}</a:tableStyleId>
              </a:tblPr>
              <a:tblGrid>
                <a:gridCol w="197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5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Nguyen Phuong Quang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Open Sans"/>
                          <a:ea typeface="Open Sans"/>
                          <a:cs typeface="Open Sans"/>
                        </a:rPr>
                        <a:t>Back-end Leader</a:t>
                      </a:r>
                      <a:endParaRPr lang="es" sz="12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061040615"/>
                  </a:ext>
                </a:extLst>
              </a:tr>
              <a:tr h="51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Luong Nam Khanh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Back-end Developer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Nguyen Hoang Hai</a:t>
                      </a:r>
                      <a:endParaRPr sz="2000"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Back-end Developer</a:t>
                      </a: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</a:rPr>
                        <a:t>, Tester</a:t>
                      </a:r>
                      <a:endParaRPr sz="2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 Medium"/>
                          <a:ea typeface="Open Sans Medium"/>
                          <a:cs typeface="Open Sans Medium"/>
                        </a:rPr>
                        <a:t>Do Tuan Minh</a:t>
                      </a:r>
                      <a:endParaRPr lang="es" sz="1200" u="none" strike="noStrike" cap="none"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Back-end Developer</a:t>
                      </a:r>
                      <a:r>
                        <a:rPr lang="es" sz="1200" u="none" strike="noStrike" cap="none">
                          <a:latin typeface="Open Sans"/>
                          <a:ea typeface="Open Sans"/>
                          <a:cs typeface="Open Sans"/>
                        </a:rPr>
                        <a:t>, </a:t>
                      </a:r>
                      <a:r>
                        <a:rPr lang="es" sz="1200" b="0" i="0" u="none" strike="noStrike" cap="none" noProof="0">
                          <a:latin typeface="Open Sans"/>
                        </a:rPr>
                        <a:t>Tester</a:t>
                      </a:r>
                      <a:endParaRPr sz="2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1" name="Google Shape;261;p9"/>
          <p:cNvGrpSpPr/>
          <p:nvPr/>
        </p:nvGrpSpPr>
        <p:grpSpPr>
          <a:xfrm>
            <a:off x="852881" y="524654"/>
            <a:ext cx="268595" cy="382364"/>
            <a:chOff x="5565750" y="973200"/>
            <a:chExt cx="187750" cy="267275"/>
          </a:xfrm>
        </p:grpSpPr>
        <p:sp>
          <p:nvSpPr>
            <p:cNvPr id="262" name="Google Shape;262;p9"/>
            <p:cNvSpPr/>
            <p:nvPr/>
          </p:nvSpPr>
          <p:spPr>
            <a:xfrm>
              <a:off x="5603325" y="973200"/>
              <a:ext cx="116775" cy="175375"/>
            </a:xfrm>
            <a:custGeom>
              <a:avLst/>
              <a:gdLst/>
              <a:ahLst/>
              <a:cxnLst/>
              <a:rect l="l" t="t" r="r" b="b"/>
              <a:pathLst>
                <a:path w="4671" h="7015" extrusionOk="0">
                  <a:moveTo>
                    <a:pt x="2335" y="314"/>
                  </a:moveTo>
                  <a:cubicBezTo>
                    <a:pt x="2699" y="314"/>
                    <a:pt x="2996" y="530"/>
                    <a:pt x="3015" y="802"/>
                  </a:cubicBezTo>
                  <a:cubicBezTo>
                    <a:pt x="2797" y="714"/>
                    <a:pt x="2566" y="671"/>
                    <a:pt x="2335" y="671"/>
                  </a:cubicBezTo>
                  <a:cubicBezTo>
                    <a:pt x="2104" y="671"/>
                    <a:pt x="1873" y="714"/>
                    <a:pt x="1655" y="802"/>
                  </a:cubicBezTo>
                  <a:cubicBezTo>
                    <a:pt x="1673" y="530"/>
                    <a:pt x="1972" y="314"/>
                    <a:pt x="2335" y="314"/>
                  </a:cubicBezTo>
                  <a:close/>
                  <a:moveTo>
                    <a:pt x="2337" y="981"/>
                  </a:moveTo>
                  <a:cubicBezTo>
                    <a:pt x="3316" y="981"/>
                    <a:pt x="4043" y="1900"/>
                    <a:pt x="3808" y="2860"/>
                  </a:cubicBezTo>
                  <a:cubicBezTo>
                    <a:pt x="3774" y="2733"/>
                    <a:pt x="3704" y="2620"/>
                    <a:pt x="3606" y="2533"/>
                  </a:cubicBezTo>
                  <a:cubicBezTo>
                    <a:pt x="2995" y="1990"/>
                    <a:pt x="1899" y="1848"/>
                    <a:pt x="1852" y="1844"/>
                  </a:cubicBezTo>
                  <a:cubicBezTo>
                    <a:pt x="1845" y="1843"/>
                    <a:pt x="1839" y="1842"/>
                    <a:pt x="1832" y="1842"/>
                  </a:cubicBezTo>
                  <a:cubicBezTo>
                    <a:pt x="1755" y="1842"/>
                    <a:pt x="1687" y="1900"/>
                    <a:pt x="1677" y="1980"/>
                  </a:cubicBezTo>
                  <a:cubicBezTo>
                    <a:pt x="1666" y="2066"/>
                    <a:pt x="1728" y="2144"/>
                    <a:pt x="1813" y="2155"/>
                  </a:cubicBezTo>
                  <a:cubicBezTo>
                    <a:pt x="1824" y="2156"/>
                    <a:pt x="2860" y="2291"/>
                    <a:pt x="3399" y="2768"/>
                  </a:cubicBezTo>
                  <a:cubicBezTo>
                    <a:pt x="3474" y="2834"/>
                    <a:pt x="3517" y="2930"/>
                    <a:pt x="3517" y="3031"/>
                  </a:cubicBezTo>
                  <a:lnTo>
                    <a:pt x="3517" y="3170"/>
                  </a:lnTo>
                  <a:cubicBezTo>
                    <a:pt x="3517" y="3822"/>
                    <a:pt x="2988" y="4352"/>
                    <a:pt x="2335" y="4353"/>
                  </a:cubicBezTo>
                  <a:cubicBezTo>
                    <a:pt x="1682" y="4352"/>
                    <a:pt x="1153" y="3822"/>
                    <a:pt x="1152" y="3170"/>
                  </a:cubicBezTo>
                  <a:cubicBezTo>
                    <a:pt x="1152" y="3123"/>
                    <a:pt x="1175" y="3078"/>
                    <a:pt x="1214" y="3051"/>
                  </a:cubicBezTo>
                  <a:cubicBezTo>
                    <a:pt x="1344" y="2958"/>
                    <a:pt x="1523" y="2799"/>
                    <a:pt x="1638" y="2571"/>
                  </a:cubicBezTo>
                  <a:cubicBezTo>
                    <a:pt x="1674" y="2494"/>
                    <a:pt x="1642" y="2402"/>
                    <a:pt x="1567" y="2365"/>
                  </a:cubicBezTo>
                  <a:cubicBezTo>
                    <a:pt x="1544" y="2354"/>
                    <a:pt x="1520" y="2348"/>
                    <a:pt x="1497" y="2348"/>
                  </a:cubicBezTo>
                  <a:cubicBezTo>
                    <a:pt x="1440" y="2348"/>
                    <a:pt x="1386" y="2378"/>
                    <a:pt x="1358" y="2431"/>
                  </a:cubicBezTo>
                  <a:cubicBezTo>
                    <a:pt x="1273" y="2602"/>
                    <a:pt x="1134" y="2724"/>
                    <a:pt x="1032" y="2795"/>
                  </a:cubicBezTo>
                  <a:cubicBezTo>
                    <a:pt x="973" y="2838"/>
                    <a:pt x="923" y="2895"/>
                    <a:pt x="889" y="2961"/>
                  </a:cubicBezTo>
                  <a:cubicBezTo>
                    <a:pt x="584" y="2003"/>
                    <a:pt x="1277" y="1017"/>
                    <a:pt x="2283" y="982"/>
                  </a:cubicBezTo>
                  <a:cubicBezTo>
                    <a:pt x="2301" y="981"/>
                    <a:pt x="2319" y="981"/>
                    <a:pt x="2337" y="981"/>
                  </a:cubicBezTo>
                  <a:close/>
                  <a:moveTo>
                    <a:pt x="2848" y="4575"/>
                  </a:moveTo>
                  <a:lnTo>
                    <a:pt x="2848" y="4793"/>
                  </a:lnTo>
                  <a:cubicBezTo>
                    <a:pt x="2848" y="4836"/>
                    <a:pt x="2855" y="4879"/>
                    <a:pt x="2866" y="4920"/>
                  </a:cubicBezTo>
                  <a:lnTo>
                    <a:pt x="2342" y="5313"/>
                  </a:lnTo>
                  <a:cubicBezTo>
                    <a:pt x="2340" y="5314"/>
                    <a:pt x="2338" y="5315"/>
                    <a:pt x="2335" y="5315"/>
                  </a:cubicBezTo>
                  <a:cubicBezTo>
                    <a:pt x="2333" y="5315"/>
                    <a:pt x="2330" y="5314"/>
                    <a:pt x="2328" y="5313"/>
                  </a:cubicBezTo>
                  <a:lnTo>
                    <a:pt x="1805" y="4920"/>
                  </a:lnTo>
                  <a:cubicBezTo>
                    <a:pt x="1817" y="4879"/>
                    <a:pt x="1822" y="4836"/>
                    <a:pt x="1822" y="4793"/>
                  </a:cubicBezTo>
                  <a:lnTo>
                    <a:pt x="1822" y="4575"/>
                  </a:lnTo>
                  <a:cubicBezTo>
                    <a:pt x="1988" y="4636"/>
                    <a:pt x="2162" y="4666"/>
                    <a:pt x="2335" y="4666"/>
                  </a:cubicBezTo>
                  <a:cubicBezTo>
                    <a:pt x="2509" y="4666"/>
                    <a:pt x="2683" y="4636"/>
                    <a:pt x="2848" y="4575"/>
                  </a:cubicBezTo>
                  <a:close/>
                  <a:moveTo>
                    <a:pt x="2335" y="1"/>
                  </a:moveTo>
                  <a:cubicBezTo>
                    <a:pt x="1789" y="1"/>
                    <a:pt x="1343" y="371"/>
                    <a:pt x="1343" y="827"/>
                  </a:cubicBezTo>
                  <a:cubicBezTo>
                    <a:pt x="1343" y="870"/>
                    <a:pt x="1347" y="913"/>
                    <a:pt x="1357" y="955"/>
                  </a:cubicBezTo>
                  <a:cubicBezTo>
                    <a:pt x="426" y="1543"/>
                    <a:pt x="223" y="2814"/>
                    <a:pt x="924" y="3664"/>
                  </a:cubicBezTo>
                  <a:cubicBezTo>
                    <a:pt x="1032" y="3971"/>
                    <a:pt x="1238" y="4236"/>
                    <a:pt x="1510" y="4416"/>
                  </a:cubicBezTo>
                  <a:lnTo>
                    <a:pt x="1510" y="4793"/>
                  </a:lnTo>
                  <a:cubicBezTo>
                    <a:pt x="1510" y="4864"/>
                    <a:pt x="1468" y="4928"/>
                    <a:pt x="1404" y="4956"/>
                  </a:cubicBezTo>
                  <a:lnTo>
                    <a:pt x="394" y="5406"/>
                  </a:lnTo>
                  <a:cubicBezTo>
                    <a:pt x="157" y="5511"/>
                    <a:pt x="4" y="5746"/>
                    <a:pt x="4" y="6007"/>
                  </a:cubicBezTo>
                  <a:lnTo>
                    <a:pt x="4" y="6853"/>
                  </a:lnTo>
                  <a:cubicBezTo>
                    <a:pt x="1" y="6940"/>
                    <a:pt x="71" y="7014"/>
                    <a:pt x="160" y="7014"/>
                  </a:cubicBezTo>
                  <a:cubicBezTo>
                    <a:pt x="249" y="7014"/>
                    <a:pt x="320" y="6940"/>
                    <a:pt x="316" y="6853"/>
                  </a:cubicBezTo>
                  <a:lnTo>
                    <a:pt x="316" y="6007"/>
                  </a:lnTo>
                  <a:cubicBezTo>
                    <a:pt x="316" y="5870"/>
                    <a:pt x="397" y="5746"/>
                    <a:pt x="522" y="5691"/>
                  </a:cubicBezTo>
                  <a:lnTo>
                    <a:pt x="1532" y="5243"/>
                  </a:lnTo>
                  <a:cubicBezTo>
                    <a:pt x="1568" y="5227"/>
                    <a:pt x="1602" y="5206"/>
                    <a:pt x="1633" y="5182"/>
                  </a:cubicBezTo>
                  <a:lnTo>
                    <a:pt x="2141" y="5563"/>
                  </a:lnTo>
                  <a:cubicBezTo>
                    <a:pt x="2199" y="5606"/>
                    <a:pt x="2268" y="5628"/>
                    <a:pt x="2336" y="5628"/>
                  </a:cubicBezTo>
                  <a:cubicBezTo>
                    <a:pt x="2404" y="5628"/>
                    <a:pt x="2473" y="5606"/>
                    <a:pt x="2530" y="5563"/>
                  </a:cubicBezTo>
                  <a:lnTo>
                    <a:pt x="3039" y="5182"/>
                  </a:lnTo>
                  <a:cubicBezTo>
                    <a:pt x="3070" y="5206"/>
                    <a:pt x="3104" y="5227"/>
                    <a:pt x="3140" y="5243"/>
                  </a:cubicBezTo>
                  <a:lnTo>
                    <a:pt x="4150" y="5691"/>
                  </a:lnTo>
                  <a:cubicBezTo>
                    <a:pt x="4274" y="5746"/>
                    <a:pt x="4354" y="5870"/>
                    <a:pt x="4354" y="6007"/>
                  </a:cubicBezTo>
                  <a:lnTo>
                    <a:pt x="4354" y="6853"/>
                  </a:lnTo>
                  <a:cubicBezTo>
                    <a:pt x="4352" y="6940"/>
                    <a:pt x="4423" y="7014"/>
                    <a:pt x="4511" y="7014"/>
                  </a:cubicBezTo>
                  <a:cubicBezTo>
                    <a:pt x="4599" y="7014"/>
                    <a:pt x="4671" y="6940"/>
                    <a:pt x="4668" y="6853"/>
                  </a:cubicBezTo>
                  <a:lnTo>
                    <a:pt x="4668" y="6007"/>
                  </a:lnTo>
                  <a:cubicBezTo>
                    <a:pt x="4668" y="5746"/>
                    <a:pt x="4515" y="5511"/>
                    <a:pt x="4276" y="5406"/>
                  </a:cubicBezTo>
                  <a:lnTo>
                    <a:pt x="3267" y="4956"/>
                  </a:lnTo>
                  <a:cubicBezTo>
                    <a:pt x="3202" y="4928"/>
                    <a:pt x="3160" y="4864"/>
                    <a:pt x="3160" y="4793"/>
                  </a:cubicBezTo>
                  <a:lnTo>
                    <a:pt x="3160" y="4416"/>
                  </a:lnTo>
                  <a:cubicBezTo>
                    <a:pt x="3432" y="4236"/>
                    <a:pt x="3638" y="3971"/>
                    <a:pt x="3746" y="3664"/>
                  </a:cubicBezTo>
                  <a:cubicBezTo>
                    <a:pt x="4447" y="2814"/>
                    <a:pt x="4244" y="1543"/>
                    <a:pt x="3314" y="955"/>
                  </a:cubicBezTo>
                  <a:cubicBezTo>
                    <a:pt x="3323" y="913"/>
                    <a:pt x="3327" y="870"/>
                    <a:pt x="3329" y="827"/>
                  </a:cubicBezTo>
                  <a:cubicBezTo>
                    <a:pt x="3329" y="372"/>
                    <a:pt x="2882" y="1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657700" y="1119675"/>
              <a:ext cx="8000" cy="28900"/>
            </a:xfrm>
            <a:custGeom>
              <a:avLst/>
              <a:gdLst/>
              <a:ahLst/>
              <a:cxnLst/>
              <a:rect l="l" t="t" r="r" b="b"/>
              <a:pathLst>
                <a:path w="320" h="1156" extrusionOk="0">
                  <a:moveTo>
                    <a:pt x="160" y="0"/>
                  </a:moveTo>
                  <a:cubicBezTo>
                    <a:pt x="74" y="0"/>
                    <a:pt x="3" y="70"/>
                    <a:pt x="4" y="156"/>
                  </a:cubicBezTo>
                  <a:lnTo>
                    <a:pt x="4" y="994"/>
                  </a:lnTo>
                  <a:cubicBezTo>
                    <a:pt x="0" y="1081"/>
                    <a:pt x="71" y="1155"/>
                    <a:pt x="160" y="1155"/>
                  </a:cubicBezTo>
                  <a:cubicBezTo>
                    <a:pt x="249" y="1155"/>
                    <a:pt x="319" y="1081"/>
                    <a:pt x="316" y="994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300" y="1128025"/>
              <a:ext cx="7875" cy="20275"/>
            </a:xfrm>
            <a:custGeom>
              <a:avLst/>
              <a:gdLst/>
              <a:ahLst/>
              <a:cxnLst/>
              <a:rect l="l" t="t" r="r" b="b"/>
              <a:pathLst>
                <a:path w="315" h="811" extrusionOk="0">
                  <a:moveTo>
                    <a:pt x="157" y="0"/>
                  </a:moveTo>
                  <a:cubicBezTo>
                    <a:pt x="71" y="0"/>
                    <a:pt x="1" y="70"/>
                    <a:pt x="1" y="158"/>
                  </a:cubicBezTo>
                  <a:lnTo>
                    <a:pt x="1" y="660"/>
                  </a:lnTo>
                  <a:cubicBezTo>
                    <a:pt x="3" y="744"/>
                    <a:pt x="72" y="810"/>
                    <a:pt x="157" y="810"/>
                  </a:cubicBezTo>
                  <a:cubicBezTo>
                    <a:pt x="242" y="810"/>
                    <a:pt x="310" y="744"/>
                    <a:pt x="314" y="660"/>
                  </a:cubicBezTo>
                  <a:lnTo>
                    <a:pt x="314" y="158"/>
                  </a:lnTo>
                  <a:cubicBezTo>
                    <a:pt x="314" y="70"/>
                    <a:pt x="244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691250" y="1128025"/>
              <a:ext cx="7850" cy="20275"/>
            </a:xfrm>
            <a:custGeom>
              <a:avLst/>
              <a:gdLst/>
              <a:ahLst/>
              <a:cxnLst/>
              <a:rect l="l" t="t" r="r" b="b"/>
              <a:pathLst>
                <a:path w="314" h="811" extrusionOk="0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lnTo>
                    <a:pt x="0" y="660"/>
                  </a:lnTo>
                  <a:cubicBezTo>
                    <a:pt x="3" y="744"/>
                    <a:pt x="73" y="810"/>
                    <a:pt x="156" y="810"/>
                  </a:cubicBezTo>
                  <a:cubicBezTo>
                    <a:pt x="241" y="810"/>
                    <a:pt x="311" y="744"/>
                    <a:pt x="314" y="660"/>
                  </a:cubicBezTo>
                  <a:lnTo>
                    <a:pt x="314" y="158"/>
                  </a:lnTo>
                  <a:cubicBezTo>
                    <a:pt x="314" y="70"/>
                    <a:pt x="244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5645275" y="1215875"/>
              <a:ext cx="28725" cy="24600"/>
            </a:xfrm>
            <a:custGeom>
              <a:avLst/>
              <a:gdLst/>
              <a:ahLst/>
              <a:cxnLst/>
              <a:rect l="l" t="t" r="r" b="b"/>
              <a:pathLst>
                <a:path w="1149" h="984" extrusionOk="0">
                  <a:moveTo>
                    <a:pt x="656" y="314"/>
                  </a:moveTo>
                  <a:cubicBezTo>
                    <a:pt x="747" y="314"/>
                    <a:pt x="835" y="385"/>
                    <a:pt x="835" y="492"/>
                  </a:cubicBezTo>
                  <a:cubicBezTo>
                    <a:pt x="835" y="592"/>
                    <a:pt x="755" y="671"/>
                    <a:pt x="657" y="671"/>
                  </a:cubicBezTo>
                  <a:cubicBezTo>
                    <a:pt x="498" y="671"/>
                    <a:pt x="419" y="479"/>
                    <a:pt x="531" y="367"/>
                  </a:cubicBezTo>
                  <a:cubicBezTo>
                    <a:pt x="567" y="330"/>
                    <a:pt x="612" y="314"/>
                    <a:pt x="656" y="314"/>
                  </a:cubicBezTo>
                  <a:close/>
                  <a:moveTo>
                    <a:pt x="657" y="1"/>
                  </a:moveTo>
                  <a:cubicBezTo>
                    <a:pt x="220" y="1"/>
                    <a:pt x="0" y="530"/>
                    <a:pt x="310" y="839"/>
                  </a:cubicBezTo>
                  <a:cubicBezTo>
                    <a:pt x="403" y="934"/>
                    <a:pt x="529" y="984"/>
                    <a:pt x="656" y="984"/>
                  </a:cubicBezTo>
                  <a:cubicBezTo>
                    <a:pt x="720" y="984"/>
                    <a:pt x="784" y="971"/>
                    <a:pt x="846" y="946"/>
                  </a:cubicBezTo>
                  <a:cubicBezTo>
                    <a:pt x="1029" y="870"/>
                    <a:pt x="1149" y="691"/>
                    <a:pt x="1149" y="492"/>
                  </a:cubicBezTo>
                  <a:cubicBezTo>
                    <a:pt x="1149" y="222"/>
                    <a:pt x="928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5565750" y="1215875"/>
              <a:ext cx="28750" cy="24600"/>
            </a:xfrm>
            <a:custGeom>
              <a:avLst/>
              <a:gdLst/>
              <a:ahLst/>
              <a:cxnLst/>
              <a:rect l="l" t="t" r="r" b="b"/>
              <a:pathLst>
                <a:path w="1150" h="984" extrusionOk="0">
                  <a:moveTo>
                    <a:pt x="657" y="314"/>
                  </a:moveTo>
                  <a:cubicBezTo>
                    <a:pt x="749" y="314"/>
                    <a:pt x="836" y="385"/>
                    <a:pt x="836" y="492"/>
                  </a:cubicBezTo>
                  <a:cubicBezTo>
                    <a:pt x="836" y="592"/>
                    <a:pt x="757" y="671"/>
                    <a:pt x="659" y="671"/>
                  </a:cubicBezTo>
                  <a:cubicBezTo>
                    <a:pt x="500" y="671"/>
                    <a:pt x="419" y="479"/>
                    <a:pt x="532" y="367"/>
                  </a:cubicBezTo>
                  <a:cubicBezTo>
                    <a:pt x="568" y="330"/>
                    <a:pt x="613" y="314"/>
                    <a:pt x="657" y="314"/>
                  </a:cubicBezTo>
                  <a:close/>
                  <a:moveTo>
                    <a:pt x="659" y="1"/>
                  </a:moveTo>
                  <a:cubicBezTo>
                    <a:pt x="220" y="1"/>
                    <a:pt x="0" y="530"/>
                    <a:pt x="310" y="839"/>
                  </a:cubicBezTo>
                  <a:cubicBezTo>
                    <a:pt x="404" y="934"/>
                    <a:pt x="530" y="984"/>
                    <a:pt x="657" y="984"/>
                  </a:cubicBezTo>
                  <a:cubicBezTo>
                    <a:pt x="721" y="984"/>
                    <a:pt x="785" y="971"/>
                    <a:pt x="846" y="946"/>
                  </a:cubicBezTo>
                  <a:cubicBezTo>
                    <a:pt x="1030" y="870"/>
                    <a:pt x="1149" y="691"/>
                    <a:pt x="1150" y="492"/>
                  </a:cubicBezTo>
                  <a:cubicBezTo>
                    <a:pt x="1149" y="222"/>
                    <a:pt x="929" y="2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724750" y="1215875"/>
              <a:ext cx="28750" cy="24600"/>
            </a:xfrm>
            <a:custGeom>
              <a:avLst/>
              <a:gdLst/>
              <a:ahLst/>
              <a:cxnLst/>
              <a:rect l="l" t="t" r="r" b="b"/>
              <a:pathLst>
                <a:path w="1150" h="984" extrusionOk="0">
                  <a:moveTo>
                    <a:pt x="658" y="314"/>
                  </a:moveTo>
                  <a:cubicBezTo>
                    <a:pt x="749" y="314"/>
                    <a:pt x="837" y="385"/>
                    <a:pt x="837" y="492"/>
                  </a:cubicBezTo>
                  <a:cubicBezTo>
                    <a:pt x="837" y="592"/>
                    <a:pt x="756" y="671"/>
                    <a:pt x="658" y="671"/>
                  </a:cubicBezTo>
                  <a:cubicBezTo>
                    <a:pt x="499" y="671"/>
                    <a:pt x="420" y="479"/>
                    <a:pt x="533" y="367"/>
                  </a:cubicBezTo>
                  <a:cubicBezTo>
                    <a:pt x="569" y="330"/>
                    <a:pt x="614" y="314"/>
                    <a:pt x="658" y="314"/>
                  </a:cubicBezTo>
                  <a:close/>
                  <a:moveTo>
                    <a:pt x="658" y="1"/>
                  </a:moveTo>
                  <a:cubicBezTo>
                    <a:pt x="220" y="1"/>
                    <a:pt x="1" y="530"/>
                    <a:pt x="310" y="839"/>
                  </a:cubicBezTo>
                  <a:cubicBezTo>
                    <a:pt x="404" y="934"/>
                    <a:pt x="529" y="984"/>
                    <a:pt x="657" y="984"/>
                  </a:cubicBezTo>
                  <a:cubicBezTo>
                    <a:pt x="721" y="984"/>
                    <a:pt x="785" y="971"/>
                    <a:pt x="846" y="946"/>
                  </a:cubicBezTo>
                  <a:cubicBezTo>
                    <a:pt x="1029" y="870"/>
                    <a:pt x="1149" y="691"/>
                    <a:pt x="1149" y="492"/>
                  </a:cubicBezTo>
                  <a:cubicBezTo>
                    <a:pt x="1149" y="222"/>
                    <a:pt x="93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592700" y="1157200"/>
              <a:ext cx="137975" cy="54000"/>
            </a:xfrm>
            <a:custGeom>
              <a:avLst/>
              <a:gdLst/>
              <a:ahLst/>
              <a:cxnLst/>
              <a:rect l="l" t="t" r="r" b="b"/>
              <a:pathLst>
                <a:path w="5519" h="2160" extrusionOk="0">
                  <a:moveTo>
                    <a:pt x="2760" y="0"/>
                  </a:moveTo>
                  <a:cubicBezTo>
                    <a:pt x="2671" y="0"/>
                    <a:pt x="2601" y="74"/>
                    <a:pt x="2604" y="162"/>
                  </a:cubicBezTo>
                  <a:lnTo>
                    <a:pt x="2604" y="341"/>
                  </a:lnTo>
                  <a:lnTo>
                    <a:pt x="1514" y="341"/>
                  </a:lnTo>
                  <a:cubicBezTo>
                    <a:pt x="1300" y="341"/>
                    <a:pt x="1100" y="443"/>
                    <a:pt x="977" y="615"/>
                  </a:cubicBezTo>
                  <a:lnTo>
                    <a:pt x="52" y="1912"/>
                  </a:lnTo>
                  <a:cubicBezTo>
                    <a:pt x="1" y="1982"/>
                    <a:pt x="17" y="2080"/>
                    <a:pt x="88" y="2130"/>
                  </a:cubicBezTo>
                  <a:cubicBezTo>
                    <a:pt x="116" y="2150"/>
                    <a:pt x="148" y="2160"/>
                    <a:pt x="179" y="2160"/>
                  </a:cubicBezTo>
                  <a:cubicBezTo>
                    <a:pt x="228" y="2160"/>
                    <a:pt x="276" y="2137"/>
                    <a:pt x="306" y="2093"/>
                  </a:cubicBezTo>
                  <a:lnTo>
                    <a:pt x="1231" y="798"/>
                  </a:lnTo>
                  <a:cubicBezTo>
                    <a:pt x="1297" y="707"/>
                    <a:pt x="1401" y="653"/>
                    <a:pt x="1512" y="653"/>
                  </a:cubicBezTo>
                  <a:lnTo>
                    <a:pt x="2604" y="653"/>
                  </a:lnTo>
                  <a:lnTo>
                    <a:pt x="2604" y="1836"/>
                  </a:lnTo>
                  <a:cubicBezTo>
                    <a:pt x="2601" y="1924"/>
                    <a:pt x="2673" y="1998"/>
                    <a:pt x="2760" y="1998"/>
                  </a:cubicBezTo>
                  <a:cubicBezTo>
                    <a:pt x="2849" y="1998"/>
                    <a:pt x="2920" y="1924"/>
                    <a:pt x="2918" y="1836"/>
                  </a:cubicBezTo>
                  <a:lnTo>
                    <a:pt x="2918" y="653"/>
                  </a:lnTo>
                  <a:lnTo>
                    <a:pt x="4008" y="653"/>
                  </a:lnTo>
                  <a:cubicBezTo>
                    <a:pt x="4120" y="653"/>
                    <a:pt x="4225" y="707"/>
                    <a:pt x="4289" y="798"/>
                  </a:cubicBezTo>
                  <a:lnTo>
                    <a:pt x="5216" y="2093"/>
                  </a:lnTo>
                  <a:cubicBezTo>
                    <a:pt x="5247" y="2135"/>
                    <a:pt x="5294" y="2157"/>
                    <a:pt x="5342" y="2157"/>
                  </a:cubicBezTo>
                  <a:cubicBezTo>
                    <a:pt x="5373" y="2157"/>
                    <a:pt x="5405" y="2148"/>
                    <a:pt x="5432" y="2128"/>
                  </a:cubicBezTo>
                  <a:cubicBezTo>
                    <a:pt x="5502" y="2079"/>
                    <a:pt x="5518" y="1982"/>
                    <a:pt x="5470" y="1912"/>
                  </a:cubicBezTo>
                  <a:lnTo>
                    <a:pt x="4544" y="615"/>
                  </a:lnTo>
                  <a:cubicBezTo>
                    <a:pt x="4420" y="443"/>
                    <a:pt x="4221" y="341"/>
                    <a:pt x="4008" y="341"/>
                  </a:cubicBezTo>
                  <a:lnTo>
                    <a:pt x="2916" y="341"/>
                  </a:lnTo>
                  <a:lnTo>
                    <a:pt x="2916" y="162"/>
                  </a:lnTo>
                  <a:cubicBezTo>
                    <a:pt x="2920" y="74"/>
                    <a:pt x="2849" y="0"/>
                    <a:pt x="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vesment Business Plan by Slidego">
  <a:themeElements>
    <a:clrScheme name="Simple Light">
      <a:dk1>
        <a:srgbClr val="253929"/>
      </a:dk1>
      <a:lt1>
        <a:srgbClr val="F3F3F3"/>
      </a:lt1>
      <a:dk2>
        <a:srgbClr val="253929"/>
      </a:dk2>
      <a:lt2>
        <a:srgbClr val="EEEEEE"/>
      </a:lt2>
      <a:accent1>
        <a:srgbClr val="253929"/>
      </a:accent1>
      <a:accent2>
        <a:srgbClr val="253929"/>
      </a:accent2>
      <a:accent3>
        <a:srgbClr val="253929"/>
      </a:accent3>
      <a:accent4>
        <a:srgbClr val="253929"/>
      </a:accent4>
      <a:accent5>
        <a:srgbClr val="253929"/>
      </a:accent5>
      <a:accent6>
        <a:srgbClr val="253929"/>
      </a:accent6>
      <a:hlink>
        <a:srgbClr val="253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383</Words>
  <Application>Microsoft Office PowerPoint</Application>
  <PresentationFormat>On-screen Show (16:9)</PresentationFormat>
  <Paragraphs>145</Paragraphs>
  <Slides>26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Open Sans Light</vt:lpstr>
      <vt:lpstr>Wingdings</vt:lpstr>
      <vt:lpstr>Open Sans Medium</vt:lpstr>
      <vt:lpstr>DM Serif Display</vt:lpstr>
      <vt:lpstr>Arial</vt:lpstr>
      <vt:lpstr>Open Sans SemiBold</vt:lpstr>
      <vt:lpstr>Cambria</vt:lpstr>
      <vt:lpstr>Open Sans</vt:lpstr>
      <vt:lpstr>Fira Sans Extra Condensed Medium</vt:lpstr>
      <vt:lpstr>Invesment Business Plan by Slidego</vt:lpstr>
      <vt:lpstr>Who Wants to Be a Millionaire</vt:lpstr>
      <vt:lpstr>Members</vt:lpstr>
      <vt:lpstr>Class diagram</vt:lpstr>
      <vt:lpstr>Project Overview</vt:lpstr>
      <vt:lpstr>Who Wants to Be a Millionaire?</vt:lpstr>
      <vt:lpstr>1. About the rules of our project</vt:lpstr>
      <vt:lpstr>Features</vt:lpstr>
      <vt:lpstr>Application Architecture </vt:lpstr>
      <vt:lpstr>Roles </vt:lpstr>
      <vt:lpstr>Client-server architecture</vt:lpstr>
      <vt:lpstr>Task Assignments &amp; Meetings </vt:lpstr>
      <vt:lpstr>Use-case Diagram</vt:lpstr>
      <vt:lpstr>Use-case Diagram</vt:lpstr>
      <vt:lpstr>Class Diagram</vt:lpstr>
      <vt:lpstr>Timeline </vt:lpstr>
      <vt:lpstr>Flow Chart</vt:lpstr>
      <vt:lpstr>Client </vt:lpstr>
      <vt:lpstr>Server </vt:lpstr>
      <vt:lpstr>Message Diagram</vt:lpstr>
      <vt:lpstr>Message Format</vt:lpstr>
      <vt:lpstr>PowerPoint Presentation</vt:lpstr>
      <vt:lpstr>PowerPoint Presentation</vt:lpstr>
      <vt:lpstr>Finite State Machine</vt:lpstr>
      <vt:lpstr>Finite State Machine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cp:lastModifiedBy>Luong Nam Khanh 20205184</cp:lastModifiedBy>
  <cp:revision>4</cp:revision>
  <dcterms:modified xsi:type="dcterms:W3CDTF">2023-06-02T05:53:40Z</dcterms:modified>
</cp:coreProperties>
</file>