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Desktop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Opensource</a:t>
            </a:r>
            <a:r>
              <a:rPr lang="en-US" dirty="0" smtClean="0"/>
              <a:t> </a:t>
            </a:r>
            <a:r>
              <a:rPr lang="en-US" dirty="0" err="1" smtClean="0"/>
              <a:t>slution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About </a:t>
            </a:r>
            <a:r>
              <a:rPr lang="en-US" dirty="0" err="1" smtClean="0"/>
              <a:t>GitHub</a:t>
            </a:r>
            <a:r>
              <a:rPr lang="en-US" dirty="0" smtClean="0"/>
              <a:t>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Desktop is a part of </a:t>
            </a:r>
            <a:r>
              <a:rPr lang="en-US" dirty="0" err="1" smtClean="0"/>
              <a:t>GitHub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desktop application.</a:t>
            </a:r>
          </a:p>
          <a:p>
            <a:r>
              <a:rPr lang="en-US" dirty="0" smtClean="0"/>
              <a:t>Full features of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Easy to use</a:t>
            </a:r>
          </a:p>
          <a:p>
            <a:r>
              <a:rPr lang="en-US" dirty="0" smtClean="0"/>
              <a:t>Simple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77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How to use</a:t>
            </a:r>
            <a:br>
              <a:rPr lang="en-US" dirty="0" smtClean="0"/>
            </a:br>
            <a:r>
              <a:rPr lang="en-US" sz="3200" dirty="0" smtClean="0"/>
              <a:t>    1.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you must have a </a:t>
            </a:r>
            <a:r>
              <a:rPr lang="en-US" dirty="0" err="1" smtClean="0"/>
              <a:t>GitHub</a:t>
            </a:r>
            <a:r>
              <a:rPr lang="en-US" dirty="0" smtClean="0"/>
              <a:t> account. </a:t>
            </a:r>
            <a:r>
              <a:rPr lang="en-US" dirty="0"/>
              <a:t>Register at 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Download </a:t>
            </a:r>
            <a:r>
              <a:rPr lang="en-US" dirty="0" err="1" smtClean="0"/>
              <a:t>GitHub</a:t>
            </a:r>
            <a:r>
              <a:rPr lang="en-US" dirty="0"/>
              <a:t> Desktop at </a:t>
            </a:r>
            <a:r>
              <a:rPr lang="en-US" dirty="0">
                <a:hlinkClick r:id="rId3"/>
              </a:rPr>
              <a:t>https://desktop.github.com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setup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45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2. Overview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11" y="1371600"/>
            <a:ext cx="8576442" cy="4876800"/>
          </a:xfrm>
        </p:spPr>
      </p:pic>
    </p:spTree>
    <p:extLst>
      <p:ext uri="{BB962C8B-B14F-4D97-AF65-F5344CB8AC3E}">
        <p14:creationId xmlns:p14="http://schemas.microsoft.com/office/powerpoint/2010/main" val="208046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11" y="1381990"/>
            <a:ext cx="8558167" cy="4866408"/>
          </a:xfrm>
        </p:spPr>
      </p:pic>
    </p:spTree>
    <p:extLst>
      <p:ext uri="{BB962C8B-B14F-4D97-AF65-F5344CB8AC3E}">
        <p14:creationId xmlns:p14="http://schemas.microsoft.com/office/powerpoint/2010/main" val="56495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7546"/>
          </a:xfrm>
        </p:spPr>
        <p:txBody>
          <a:bodyPr/>
          <a:lstStyle/>
          <a:p>
            <a:r>
              <a:rPr lang="en-US" dirty="0" smtClean="0"/>
              <a:t>	</a:t>
            </a:r>
            <a:r>
              <a:rPr lang="en-US" sz="3200" dirty="0" smtClean="0"/>
              <a:t>2.1. Explain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67692"/>
            <a:ext cx="8946541" cy="4980708"/>
          </a:xfrm>
        </p:spPr>
        <p:txBody>
          <a:bodyPr>
            <a:normAutofit/>
          </a:bodyPr>
          <a:lstStyle/>
          <a:p>
            <a:r>
              <a:rPr lang="en-US" dirty="0" smtClean="0"/>
              <a:t>1- Add, create or clone new repository from your account to </a:t>
            </a:r>
            <a:r>
              <a:rPr lang="en-US" dirty="0" err="1" smtClean="0"/>
              <a:t>GitHub</a:t>
            </a:r>
            <a:r>
              <a:rPr lang="en-US" dirty="0" smtClean="0"/>
              <a:t> Desktop</a:t>
            </a:r>
          </a:p>
          <a:p>
            <a:r>
              <a:rPr lang="en-US" dirty="0" smtClean="0"/>
              <a:t>2- Filter repositories there</a:t>
            </a:r>
          </a:p>
          <a:p>
            <a:r>
              <a:rPr lang="en-US" dirty="0" smtClean="0"/>
              <a:t>3- Your repositories</a:t>
            </a:r>
          </a:p>
          <a:p>
            <a:r>
              <a:rPr lang="en-US" dirty="0" smtClean="0"/>
              <a:t>4- Branch. You can create filter branch there</a:t>
            </a:r>
          </a:p>
          <a:p>
            <a:r>
              <a:rPr lang="en-US" dirty="0" smtClean="0"/>
              <a:t>5- Changes and History tab of selected repository</a:t>
            </a:r>
          </a:p>
          <a:p>
            <a:r>
              <a:rPr lang="en-US" dirty="0" smtClean="0"/>
              <a:t>6- Write and pull your request to any branch</a:t>
            </a:r>
          </a:p>
          <a:p>
            <a:r>
              <a:rPr lang="en-US" dirty="0" smtClean="0"/>
              <a:t>7- Compare your changes with another branch</a:t>
            </a:r>
          </a:p>
          <a:p>
            <a:r>
              <a:rPr lang="en-US" dirty="0" smtClean="0"/>
              <a:t>8- Sync your repository with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9- Change points</a:t>
            </a:r>
          </a:p>
          <a:p>
            <a:r>
              <a:rPr lang="en-US" dirty="0" smtClean="0"/>
              <a:t>10- Your changes</a:t>
            </a:r>
          </a:p>
        </p:txBody>
      </p:sp>
    </p:spTree>
    <p:extLst>
      <p:ext uri="{BB962C8B-B14F-4D97-AF65-F5344CB8AC3E}">
        <p14:creationId xmlns:p14="http://schemas.microsoft.com/office/powerpoint/2010/main" val="2940776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26028"/>
            <a:ext cx="8946541" cy="5822372"/>
          </a:xfrm>
        </p:spPr>
        <p:txBody>
          <a:bodyPr/>
          <a:lstStyle/>
          <a:p>
            <a:r>
              <a:rPr lang="en-US" dirty="0" smtClean="0"/>
              <a:t>11- History UI</a:t>
            </a:r>
          </a:p>
          <a:p>
            <a:r>
              <a:rPr lang="en-US" dirty="0" smtClean="0"/>
              <a:t>11.1- Your committed</a:t>
            </a:r>
          </a:p>
          <a:p>
            <a:r>
              <a:rPr lang="en-US" dirty="0" smtClean="0"/>
              <a:t>11.2- View selected commit  in </a:t>
            </a:r>
            <a:r>
              <a:rPr lang="en-US" dirty="0" err="1" smtClean="0"/>
              <a:t>GitHub</a:t>
            </a:r>
            <a:r>
              <a:rPr lang="en-US" dirty="0" smtClean="0"/>
              <a:t> web</a:t>
            </a:r>
          </a:p>
          <a:p>
            <a:r>
              <a:rPr lang="en-US" dirty="0" smtClean="0"/>
              <a:t>11.3- Create a new commit that reverts the changes in selected commit</a:t>
            </a:r>
          </a:p>
          <a:p>
            <a:r>
              <a:rPr lang="en-US" dirty="0" smtClean="0"/>
              <a:t>11.4- Expand all file in selected commit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29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7546"/>
          </a:xfrm>
        </p:spPr>
        <p:txBody>
          <a:bodyPr/>
          <a:lstStyle/>
          <a:p>
            <a:r>
              <a:rPr lang="en-US" sz="3200" dirty="0" smtClean="0"/>
              <a:t>2.3. First use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70264"/>
            <a:ext cx="8946541" cy="5178135"/>
          </a:xfrm>
        </p:spPr>
        <p:txBody>
          <a:bodyPr/>
          <a:lstStyle/>
          <a:p>
            <a:r>
              <a:rPr lang="en-US" dirty="0" smtClean="0"/>
              <a:t>Click             and you will see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Now, you can add a local repository, create new </a:t>
            </a:r>
            <a:r>
              <a:rPr lang="en-US" dirty="0" err="1" smtClean="0"/>
              <a:t>GitHub</a:t>
            </a:r>
            <a:r>
              <a:rPr lang="en-US" dirty="0" smtClean="0"/>
              <a:t> repository or clone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491" y="1070264"/>
            <a:ext cx="504762" cy="304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819" y="1465119"/>
            <a:ext cx="53435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05246"/>
            <a:ext cx="8946541" cy="5843154"/>
          </a:xfrm>
        </p:spPr>
        <p:txBody>
          <a:bodyPr>
            <a:normAutofit/>
          </a:bodyPr>
          <a:lstStyle/>
          <a:p>
            <a:r>
              <a:rPr lang="en-US" dirty="0" smtClean="0"/>
              <a:t>Tutorial repository was created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Now you can import this folder to your project</a:t>
            </a:r>
          </a:p>
          <a:p>
            <a:r>
              <a:rPr lang="en-US" dirty="0" smtClean="0"/>
              <a:t>And publish that repository into </a:t>
            </a:r>
            <a:r>
              <a:rPr lang="en-US" dirty="0" err="1" smtClean="0"/>
              <a:t>GitHub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904" y="900546"/>
            <a:ext cx="7169367" cy="407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</TotalTime>
  <Words>206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GitHub Desktop</vt:lpstr>
      <vt:lpstr>I. About GitHub Desktop</vt:lpstr>
      <vt:lpstr>II. How to use     1. Install</vt:lpstr>
      <vt:lpstr>2. Overview</vt:lpstr>
      <vt:lpstr>PowerPoint Presentation</vt:lpstr>
      <vt:lpstr> 2.1. Explain</vt:lpstr>
      <vt:lpstr>PowerPoint Presentation</vt:lpstr>
      <vt:lpstr>2.3. First use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Desktop</dc:title>
  <dc:creator>Be Original</dc:creator>
  <cp:lastModifiedBy>Be Original</cp:lastModifiedBy>
  <cp:revision>15</cp:revision>
  <dcterms:created xsi:type="dcterms:W3CDTF">2016-05-08T00:56:00Z</dcterms:created>
  <dcterms:modified xsi:type="dcterms:W3CDTF">2016-05-08T02:05:39Z</dcterms:modified>
</cp:coreProperties>
</file>