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321" r:id="rId4"/>
    <p:sldId id="257" r:id="rId5"/>
    <p:sldId id="266" r:id="rId6"/>
    <p:sldId id="292" r:id="rId7"/>
    <p:sldId id="267" r:id="rId8"/>
    <p:sldId id="296" r:id="rId9"/>
    <p:sldId id="320" r:id="rId10"/>
    <p:sldId id="298" r:id="rId11"/>
    <p:sldId id="260" r:id="rId12"/>
    <p:sldId id="300" r:id="rId13"/>
    <p:sldId id="327" r:id="rId14"/>
    <p:sldId id="323" r:id="rId15"/>
    <p:sldId id="259" r:id="rId16"/>
    <p:sldId id="324" r:id="rId17"/>
    <p:sldId id="290" r:id="rId18"/>
    <p:sldId id="312" r:id="rId19"/>
    <p:sldId id="311" r:id="rId20"/>
    <p:sldId id="326" r:id="rId21"/>
    <p:sldId id="304" r:id="rId22"/>
    <p:sldId id="313" r:id="rId23"/>
    <p:sldId id="306" r:id="rId24"/>
    <p:sldId id="314" r:id="rId25"/>
    <p:sldId id="308" r:id="rId26"/>
    <p:sldId id="309" r:id="rId27"/>
    <p:sldId id="310" r:id="rId28"/>
    <p:sldId id="328" r:id="rId29"/>
    <p:sldId id="262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  <p14:sldId id="327"/>
          </p14:sldIdLst>
        </p14:section>
        <p14:section name="Related works" id="{8CAA8C8A-587F-4C0F-8E64-4E2E2F58E2FF}">
          <p14:sldIdLst>
            <p14:sldId id="323"/>
            <p14:sldId id="259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26"/>
            <p14:sldId id="304"/>
            <p14:sldId id="313"/>
            <p14:sldId id="306"/>
            <p14:sldId id="314"/>
            <p14:sldId id="308"/>
            <p14:sldId id="309"/>
            <p14:sldId id="310"/>
            <p14:sldId id="328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>  </a:t>
            </a:r>
            <a:br>
              <a:rPr lang="en-US" sz="3600" b="1" dirty="0" smtClean="0"/>
            </a:br>
            <a:r>
              <a:rPr lang="en-US" sz="2800" b="1" dirty="0" smtClean="0"/>
              <a:t>(Genetic Algorithms for solving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err="1" smtClean="0"/>
                  <a:t>,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baseline="-25000" dirty="0" smtClean="0"/>
                  <a:t> </a:t>
                </a:r>
                <a:r>
                  <a:rPr lang="en-US" dirty="0" smtClean="0"/>
                  <a:t>∈ V</a:t>
                </a:r>
                <a:r>
                  <a:rPr lang="en-US" baseline="-25000" dirty="0" smtClean="0"/>
                  <a:t>1</a:t>
                </a:r>
                <a:endParaRPr lang="en-US" b="1" baseline="-25000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rời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rạc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không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chung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đỉnh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</a:t>
            </a:r>
            <a:r>
              <a:rPr lang="en-US" dirty="0"/>
              <a:t>(Multilayer Survivable Optical Network Design, </a:t>
            </a:r>
            <a:r>
              <a:rPr lang="en-US" i="1" dirty="0"/>
              <a:t>Sylvie </a:t>
            </a:r>
            <a:r>
              <a:rPr lang="en-US" i="1" dirty="0" smtClean="0"/>
              <a:t>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</a:t>
            </a:r>
            <a:r>
              <a:rPr lang="en-US" i="1" dirty="0"/>
              <a:t>and Raouia </a:t>
            </a:r>
            <a:r>
              <a:rPr lang="en-US" i="1" dirty="0" smtClean="0"/>
              <a:t>Taktak</a:t>
            </a:r>
            <a:r>
              <a:rPr lang="en-US" dirty="0" smtClean="0"/>
              <a:t>)(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giả-năm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-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-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thảo-năm-số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</a:t>
            </a:r>
            <a:r>
              <a:rPr lang="en-US" dirty="0"/>
              <a:t>(Multilayer Survivable Optical Network Design, </a:t>
            </a:r>
            <a:r>
              <a:rPr lang="en-US" i="1" dirty="0"/>
              <a:t>Sylvie Borne, </a:t>
            </a:r>
            <a:r>
              <a:rPr lang="en-US" i="1" dirty="0" err="1"/>
              <a:t>Virginie</a:t>
            </a:r>
            <a:r>
              <a:rPr lang="en-US" i="1" dirty="0"/>
              <a:t> </a:t>
            </a:r>
            <a:r>
              <a:rPr lang="en-US" i="1" dirty="0" err="1"/>
              <a:t>Gabrel</a:t>
            </a:r>
            <a:r>
              <a:rPr lang="en-US" i="1" dirty="0"/>
              <a:t>, </a:t>
            </a:r>
            <a:r>
              <a:rPr lang="en-US" i="1" dirty="0" err="1"/>
              <a:t>Ridha</a:t>
            </a:r>
            <a:r>
              <a:rPr lang="en-US" i="1" dirty="0"/>
              <a:t> </a:t>
            </a:r>
            <a:r>
              <a:rPr lang="en-US" i="1" dirty="0" err="1"/>
              <a:t>Mahjoub</a:t>
            </a:r>
            <a:r>
              <a:rPr lang="en-US" i="1" dirty="0"/>
              <a:t>, and Raouia Taktak</a:t>
            </a:r>
            <a:r>
              <a:rPr lang="en-US" dirty="0" smtClean="0"/>
              <a:t>)</a:t>
            </a:r>
          </a:p>
          <a:p>
            <a:pPr marL="5715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(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dirty="0" smtClean="0"/>
              <a:t>. CÁC NGHIÊN CỨU LIÊN QUAN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15721"/>
              </p:ext>
            </p:extLst>
          </p:nvPr>
        </p:nvGraphicFramePr>
        <p:xfrm>
          <a:off x="533400" y="1397000"/>
          <a:ext cx="8153400" cy="4766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7704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toán</a:t>
                      </a:r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Brach</a:t>
                      </a:r>
                      <a:r>
                        <a:rPr lang="en-US" baseline="0" dirty="0" smtClean="0"/>
                        <a:t> and 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V1: 10</a:t>
                      </a:r>
                    </a:p>
                    <a:p>
                      <a:r>
                        <a:rPr lang="en-US" dirty="0" smtClean="0"/>
                        <a:t>V2: 12</a:t>
                      </a:r>
                    </a:p>
                    <a:p>
                      <a:r>
                        <a:rPr lang="en-US" dirty="0" smtClean="0"/>
                        <a:t>T:</a:t>
                      </a:r>
                      <a:r>
                        <a:rPr lang="en-US" baseline="0" dirty="0" smtClean="0"/>
                        <a:t> 25</a:t>
                      </a:r>
                      <a:endParaRPr lang="en-US" dirty="0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3</a:t>
            </a:r>
            <a:r>
              <a:rPr lang="en-US" sz="2800" b="0" dirty="0" smtClean="0"/>
              <a:t>. GIẢI THUẬT DI TRUYỀN 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899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466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28138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6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gen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811" y="1295400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429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61" y="2286000"/>
                <a:ext cx="1540550" cy="880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𝑤𝑜𝑟𝑘𝑖𝑛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𝑝𝑎𝑡h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𝑤𝑒𝑖𝑔h𝑡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𝑏𝑎𝑐𝑘𝑢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𝑝𝑎𝑡h</m:t>
                                      </m:r>
                                    </m:sub>
                                  </m:sSub>
                                </m:e>
                              </m:eqAr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𝑤𝑒𝑖𝑔h𝑡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65328"/>
                <a:ext cx="6096000" cy="8479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𝑤𝑒𝑖𝑔h𝑡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 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đã đượ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ử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𝑡𝑟𝑜𝑛𝑔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𝑟𝑒𝑞𝑢𝑒𝑠𝑡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ướ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đó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86" y="4724400"/>
                <a:ext cx="6629400" cy="629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645"/>
              </p:ext>
            </p:extLst>
          </p:nvPr>
        </p:nvGraphicFramePr>
        <p:xfrm>
          <a:off x="1485900" y="3429000"/>
          <a:ext cx="53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4160"/>
              </p:ext>
            </p:extLst>
          </p:nvPr>
        </p:nvGraphicFramePr>
        <p:xfrm>
          <a:off x="3733800" y="19050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52600" y="2930525"/>
            <a:ext cx="1981200" cy="74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27432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295400"/>
            <a:ext cx="4572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53754"/>
              </p:ext>
            </p:extLst>
          </p:nvPr>
        </p:nvGraphicFramePr>
        <p:xfrm>
          <a:off x="3733800" y="4038600"/>
          <a:ext cx="685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1752600" y="4800600"/>
            <a:ext cx="198120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90909"/>
              </p:ext>
            </p:extLst>
          </p:nvPr>
        </p:nvGraphicFramePr>
        <p:xfrm>
          <a:off x="6248400" y="3429000"/>
          <a:ext cx="1905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L1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L21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24600" y="29246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40825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100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10 </a:t>
            </a:r>
            <a:r>
              <a:rPr lang="en-US" dirty="0" err="1" smtClean="0"/>
              <a:t>cặp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: </a:t>
            </a:r>
            <a:r>
              <a:rPr lang="en-US" dirty="0" err="1" smtClean="0"/>
              <a:t>cắt</a:t>
            </a:r>
            <a:r>
              <a:rPr lang="en-US" dirty="0" smtClean="0"/>
              <a:t> ở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err="1" smtClean="0"/>
              <a:t>lấy</a:t>
            </a:r>
            <a:r>
              <a:rPr lang="en-US" dirty="0" smtClean="0"/>
              <a:t> 2 con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191308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 smtClean="0"/>
              <a:t>KẾT QUẢ THỰC NGHIỆM	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?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tồi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hoành</a:t>
            </a:r>
            <a:r>
              <a:rPr lang="en-US" dirty="0" smtClean="0"/>
              <a:t>,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2362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0" y="3810000"/>
            <a:ext cx="3810000" cy="814387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khái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niệm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cơ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bản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biểu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bài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toán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1373</Words>
  <Application>Microsoft Office PowerPoint</Application>
  <PresentationFormat>On-screen Show (4:3)</PresentationFormat>
  <Paragraphs>358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GIẢI THUẬT DI TRUYỀN GIẢI BÀI TOÁN THIẾT KẾ MẠNG  QUANG CHỊU LỖI ĐA TẦNG    (Genetic Algorithms for solving multilayer survivable optical network design problem) </vt:lpstr>
      <vt:lpstr>NỘI DUNG </vt:lpstr>
      <vt:lpstr>1. Phát biểu bài toán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Nhận xét</vt:lpstr>
      <vt:lpstr>2. Các nghiên cứu liên quan</vt:lpstr>
      <vt:lpstr>2. CÁC NGHIÊN CỨU LIÊN QUAN</vt:lpstr>
      <vt:lpstr>3. Giải thuật đề xuất</vt:lpstr>
      <vt:lpstr>3. GIẢI THUẬT DI TRUYỀN </vt:lpstr>
      <vt:lpstr>1. MÃ HÓA</vt:lpstr>
      <vt:lpstr>1. MÃ HÓA</vt:lpstr>
      <vt:lpstr>2. HÀM THÍCH NGHI</vt:lpstr>
      <vt:lpstr>3. KHỞI TẠO QUẦN THỂ</vt:lpstr>
      <vt:lpstr>3. KHỞI TẠO QUẦN THỂ</vt:lpstr>
      <vt:lpstr>4. LỰA CHỌN CHA MẸ</vt:lpstr>
      <vt:lpstr>5. LAI GHÉP</vt:lpstr>
      <vt:lpstr>6. ĐỘT BIẾN</vt:lpstr>
      <vt:lpstr>6. ĐẤU TRANH SINH TỒN</vt:lpstr>
      <vt:lpstr>7. ĐIỀU KIỆN DỪNG</vt:lpstr>
      <vt:lpstr>7. KẾT QUẢ THỰC NGHIỆM 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470</cp:revision>
  <dcterms:created xsi:type="dcterms:W3CDTF">2012-03-08T19:22:38Z</dcterms:created>
  <dcterms:modified xsi:type="dcterms:W3CDTF">2012-04-17T04:21:35Z</dcterms:modified>
</cp:coreProperties>
</file>