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2" r:id="rId3"/>
    <p:sldId id="271" r:id="rId4"/>
    <p:sldId id="25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3" r:id="rId13"/>
    <p:sldId id="274" r:id="rId14"/>
    <p:sldId id="275" r:id="rId15"/>
    <p:sldId id="276" r:id="rId16"/>
    <p:sldId id="282" r:id="rId17"/>
    <p:sldId id="258" r:id="rId18"/>
    <p:sldId id="277" r:id="rId19"/>
    <p:sldId id="278" r:id="rId20"/>
    <p:sldId id="283" r:id="rId21"/>
    <p:sldId id="279" r:id="rId22"/>
    <p:sldId id="280" r:id="rId23"/>
    <p:sldId id="284" r:id="rId24"/>
    <p:sldId id="285" r:id="rId25"/>
    <p:sldId id="286" r:id="rId26"/>
    <p:sldId id="287" r:id="rId27"/>
    <p:sldId id="288" r:id="rId28"/>
    <p:sldId id="289" r:id="rId29"/>
    <p:sldId id="259" r:id="rId30"/>
    <p:sldId id="260" r:id="rId31"/>
    <p:sldId id="290" r:id="rId32"/>
    <p:sldId id="262" r:id="rId33"/>
    <p:sldId id="26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C212A7E2-45C6-49A0-844E-93BA990C1580}">
          <p14:sldIdLst>
            <p14:sldId id="256"/>
            <p14:sldId id="272"/>
          </p14:sldIdLst>
        </p14:section>
        <p14:section name="Optical Networks" id="{1229CEF9-CA47-4212-94ED-147C477A9FB2}">
          <p14:sldIdLst>
            <p14:sldId id="271"/>
            <p14:sldId id="257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274"/>
            <p14:sldId id="275"/>
            <p14:sldId id="276"/>
          </p14:sldIdLst>
        </p14:section>
        <p14:section name="GA and some problem" id="{86417BC0-5B36-4E01-BCAC-C3A004624C1F}">
          <p14:sldIdLst>
            <p14:sldId id="282"/>
            <p14:sldId id="258"/>
            <p14:sldId id="277"/>
            <p14:sldId id="278"/>
            <p14:sldId id="283"/>
            <p14:sldId id="279"/>
            <p14:sldId id="280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Related works" id="{8CAA8C8A-587F-4C0F-8E64-4E2E2F58E2FF}">
          <p14:sldIdLst>
            <p14:sldId id="259"/>
          </p14:sldIdLst>
        </p14:section>
        <p14:section name="Define problem" id="{2DD054AA-EB09-4B36-BCBA-513C2977E42C}">
          <p14:sldIdLst>
            <p14:sldId id="260"/>
          </p14:sldIdLst>
        </p14:section>
        <p14:section name="Proposed Solution" id="{49114AC0-4743-413A-88A1-3C7BAE596F09}">
          <p14:sldIdLst>
            <p14:sldId id="290"/>
          </p14:sldIdLst>
        </p14:section>
        <p14:section name="Conclude" id="{571CEC57-ED48-4FBC-8055-4565DACFEC75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CECAA-4B77-45F7-9DFF-C0C7ADA6E57B}" type="doc">
      <dgm:prSet loTypeId="urn:microsoft.com/office/officeart/2005/8/layout/chevron1" loCatId="process" qsTypeId="urn:microsoft.com/office/officeart/2005/8/quickstyle/simple3" qsCatId="simple" csTypeId="urn:microsoft.com/office/officeart/2005/8/colors/colorful2" csCatId="colorful" phldr="1"/>
      <dgm:spPr/>
    </dgm:pt>
    <dgm:pt modelId="{E218BDDC-1C3A-4CF7-A0B5-297EF2C2F3A0}">
      <dgm:prSet phldrT="[Text]"/>
      <dgm:spPr/>
      <dgm:t>
        <a:bodyPr/>
        <a:lstStyle/>
        <a:p>
          <a:r>
            <a:rPr lang="en-US" b="1" dirty="0" err="1" smtClean="0"/>
            <a:t>Khởi</a:t>
          </a:r>
          <a:r>
            <a:rPr lang="en-US" b="1" dirty="0" smtClean="0"/>
            <a:t> </a:t>
          </a:r>
          <a:r>
            <a:rPr lang="en-US" b="1" dirty="0" err="1" smtClean="0"/>
            <a:t>tạo</a:t>
          </a:r>
          <a:r>
            <a:rPr lang="en-US" b="1" dirty="0" smtClean="0"/>
            <a:t> </a:t>
          </a:r>
          <a:r>
            <a:rPr lang="en-US" b="1" dirty="0" err="1" smtClean="0"/>
            <a:t>quần</a:t>
          </a:r>
          <a:r>
            <a:rPr lang="en-US" b="1" dirty="0" smtClean="0"/>
            <a:t> </a:t>
          </a:r>
          <a:r>
            <a:rPr lang="en-US" b="1" dirty="0" err="1" smtClean="0"/>
            <a:t>thể</a:t>
          </a:r>
          <a:endParaRPr lang="en-US" b="1" dirty="0"/>
        </a:p>
      </dgm:t>
    </dgm:pt>
    <dgm:pt modelId="{84880854-2972-49BF-BEA4-3B003575BC4D}" type="parTrans" cxnId="{F69CADFC-62BF-4517-B1C6-04D1BB628355}">
      <dgm:prSet/>
      <dgm:spPr/>
      <dgm:t>
        <a:bodyPr/>
        <a:lstStyle/>
        <a:p>
          <a:endParaRPr lang="en-US"/>
        </a:p>
      </dgm:t>
    </dgm:pt>
    <dgm:pt modelId="{6DF0C796-053B-4ADB-8505-50F839FD9568}" type="sibTrans" cxnId="{F69CADFC-62BF-4517-B1C6-04D1BB628355}">
      <dgm:prSet/>
      <dgm:spPr/>
      <dgm:t>
        <a:bodyPr/>
        <a:lstStyle/>
        <a:p>
          <a:endParaRPr lang="en-US"/>
        </a:p>
      </dgm:t>
    </dgm:pt>
    <dgm:pt modelId="{D7D3F336-DF63-4E34-B3E5-C06AE4406FD3}">
      <dgm:prSet phldrT="[Text]"/>
      <dgm:spPr/>
      <dgm:t>
        <a:bodyPr/>
        <a:lstStyle/>
        <a:p>
          <a:r>
            <a:rPr lang="en-US" b="1" dirty="0" err="1" smtClean="0"/>
            <a:t>Đánh</a:t>
          </a:r>
          <a:r>
            <a:rPr lang="en-US" b="1" dirty="0" smtClean="0"/>
            <a:t> </a:t>
          </a:r>
          <a:r>
            <a:rPr lang="en-US" b="1" dirty="0" err="1" smtClean="0"/>
            <a:t>giá</a:t>
          </a:r>
          <a:r>
            <a:rPr lang="en-US" b="1" dirty="0" smtClean="0"/>
            <a:t> </a:t>
          </a:r>
          <a:r>
            <a:rPr lang="en-US" b="1" dirty="0" err="1" smtClean="0"/>
            <a:t>độ</a:t>
          </a:r>
          <a:r>
            <a:rPr lang="en-US" b="1" dirty="0" smtClean="0"/>
            <a:t> </a:t>
          </a:r>
          <a:r>
            <a:rPr lang="en-US" b="1" dirty="0" err="1" smtClean="0"/>
            <a:t>thích</a:t>
          </a:r>
          <a:r>
            <a:rPr lang="en-US" b="1" dirty="0" smtClean="0"/>
            <a:t> </a:t>
          </a:r>
          <a:r>
            <a:rPr lang="en-US" b="1" dirty="0" err="1" smtClean="0"/>
            <a:t>nghi</a:t>
          </a:r>
          <a:endParaRPr lang="en-US" b="1" dirty="0"/>
        </a:p>
      </dgm:t>
    </dgm:pt>
    <dgm:pt modelId="{D255AF3C-00FD-4FA7-B276-40FB3B1F479D}" type="parTrans" cxnId="{35D7BCCE-F69D-4F15-8104-7C4164DB8255}">
      <dgm:prSet/>
      <dgm:spPr/>
      <dgm:t>
        <a:bodyPr/>
        <a:lstStyle/>
        <a:p>
          <a:endParaRPr lang="en-US"/>
        </a:p>
      </dgm:t>
    </dgm:pt>
    <dgm:pt modelId="{08F1195F-8943-417F-AD61-9AB4C3B6BC54}" type="sibTrans" cxnId="{35D7BCCE-F69D-4F15-8104-7C4164DB8255}">
      <dgm:prSet/>
      <dgm:spPr/>
      <dgm:t>
        <a:bodyPr/>
        <a:lstStyle/>
        <a:p>
          <a:endParaRPr lang="en-US"/>
        </a:p>
      </dgm:t>
    </dgm:pt>
    <dgm:pt modelId="{E71A7433-65E5-4253-B30D-CA9608D8D947}">
      <dgm:prSet phldrT="[Text]"/>
      <dgm:spPr/>
      <dgm:t>
        <a:bodyPr/>
        <a:lstStyle/>
        <a:p>
          <a:r>
            <a:rPr lang="en-US" b="1" dirty="0" err="1" smtClean="0"/>
            <a:t>Sinh</a:t>
          </a:r>
          <a:r>
            <a:rPr lang="en-US" b="1" dirty="0" smtClean="0"/>
            <a:t> </a:t>
          </a:r>
          <a:r>
            <a:rPr lang="en-US" b="1" dirty="0" err="1" smtClean="0"/>
            <a:t>quần</a:t>
          </a:r>
          <a:r>
            <a:rPr lang="en-US" b="1" dirty="0" smtClean="0"/>
            <a:t> </a:t>
          </a:r>
          <a:r>
            <a:rPr lang="en-US" b="1" dirty="0" err="1" smtClean="0"/>
            <a:t>thể</a:t>
          </a:r>
          <a:r>
            <a:rPr lang="en-US" b="1" dirty="0" smtClean="0"/>
            <a:t> </a:t>
          </a:r>
          <a:r>
            <a:rPr lang="en-US" b="1" dirty="0" err="1" smtClean="0"/>
            <a:t>mới</a:t>
          </a:r>
          <a:endParaRPr lang="en-US" b="1" dirty="0"/>
        </a:p>
      </dgm:t>
    </dgm:pt>
    <dgm:pt modelId="{7916C7F1-C9DD-405C-BA15-D905291557E8}" type="parTrans" cxnId="{DD1D3BB8-04C5-408F-A2FC-0D9E900418EF}">
      <dgm:prSet/>
      <dgm:spPr/>
      <dgm:t>
        <a:bodyPr/>
        <a:lstStyle/>
        <a:p>
          <a:endParaRPr lang="en-US"/>
        </a:p>
      </dgm:t>
    </dgm:pt>
    <dgm:pt modelId="{010E2359-82AC-40BD-A884-5E1030A63EE3}" type="sibTrans" cxnId="{DD1D3BB8-04C5-408F-A2FC-0D9E900418EF}">
      <dgm:prSet/>
      <dgm:spPr/>
      <dgm:t>
        <a:bodyPr/>
        <a:lstStyle/>
        <a:p>
          <a:endParaRPr lang="en-US"/>
        </a:p>
      </dgm:t>
    </dgm:pt>
    <dgm:pt modelId="{C7E866D7-5B53-4F7A-A283-04FA197CE9B3}">
      <dgm:prSet phldrT="[Text]"/>
      <dgm:spPr/>
      <dgm:t>
        <a:bodyPr/>
        <a:lstStyle/>
        <a:p>
          <a:r>
            <a:rPr lang="en-US" b="1" dirty="0" err="1" smtClean="0"/>
            <a:t>Thay</a:t>
          </a:r>
          <a:r>
            <a:rPr lang="en-US" b="1" dirty="0" smtClean="0"/>
            <a:t> </a:t>
          </a:r>
          <a:r>
            <a:rPr lang="en-US" b="1" dirty="0" err="1" smtClean="0"/>
            <a:t>thế</a:t>
          </a:r>
          <a:r>
            <a:rPr lang="en-US" b="1" dirty="0" smtClean="0"/>
            <a:t> </a:t>
          </a:r>
          <a:r>
            <a:rPr lang="en-US" b="1" dirty="0" err="1" smtClean="0"/>
            <a:t>quần</a:t>
          </a:r>
          <a:r>
            <a:rPr lang="en-US" b="1" dirty="0" smtClean="0"/>
            <a:t> </a:t>
          </a:r>
          <a:r>
            <a:rPr lang="en-US" b="1" dirty="0" err="1" smtClean="0"/>
            <a:t>thể</a:t>
          </a:r>
          <a:r>
            <a:rPr lang="en-US" b="1" dirty="0" smtClean="0"/>
            <a:t> </a:t>
          </a:r>
          <a:r>
            <a:rPr lang="en-US" b="1" dirty="0" err="1" smtClean="0"/>
            <a:t>cũ</a:t>
          </a:r>
          <a:r>
            <a:rPr lang="en-US" b="1" dirty="0" smtClean="0"/>
            <a:t> </a:t>
          </a:r>
          <a:r>
            <a:rPr lang="en-US" b="1" dirty="0" err="1" smtClean="0"/>
            <a:t>bằng</a:t>
          </a:r>
          <a:r>
            <a:rPr lang="en-US" b="1" dirty="0" smtClean="0"/>
            <a:t> </a:t>
          </a:r>
          <a:r>
            <a:rPr lang="en-US" b="1" dirty="0" err="1" smtClean="0"/>
            <a:t>quần</a:t>
          </a:r>
          <a:r>
            <a:rPr lang="en-US" b="1" dirty="0" smtClean="0"/>
            <a:t> </a:t>
          </a:r>
          <a:r>
            <a:rPr lang="en-US" b="1" dirty="0" err="1" smtClean="0"/>
            <a:t>thể</a:t>
          </a:r>
          <a:r>
            <a:rPr lang="en-US" b="1" dirty="0" smtClean="0"/>
            <a:t> </a:t>
          </a:r>
          <a:r>
            <a:rPr lang="en-US" b="1" dirty="0" err="1" smtClean="0"/>
            <a:t>mới</a:t>
          </a:r>
          <a:endParaRPr lang="en-US" b="1" dirty="0"/>
        </a:p>
      </dgm:t>
    </dgm:pt>
    <dgm:pt modelId="{82DDFA47-F5C2-4CD8-9C56-492DE652A95F}" type="parTrans" cxnId="{FA4B0DE3-1545-4F36-9E34-7A7476AC0C00}">
      <dgm:prSet/>
      <dgm:spPr/>
      <dgm:t>
        <a:bodyPr/>
        <a:lstStyle/>
        <a:p>
          <a:endParaRPr lang="en-US"/>
        </a:p>
      </dgm:t>
    </dgm:pt>
    <dgm:pt modelId="{27ECB22A-249E-4557-8103-B2E67367483C}" type="sibTrans" cxnId="{FA4B0DE3-1545-4F36-9E34-7A7476AC0C00}">
      <dgm:prSet/>
      <dgm:spPr/>
      <dgm:t>
        <a:bodyPr/>
        <a:lstStyle/>
        <a:p>
          <a:endParaRPr lang="en-US"/>
        </a:p>
      </dgm:t>
    </dgm:pt>
    <dgm:pt modelId="{A6D84119-8246-4833-987B-47CD972A2C5B}">
      <dgm:prSet phldrT="[Text]"/>
      <dgm:spPr/>
      <dgm:t>
        <a:bodyPr/>
        <a:lstStyle/>
        <a:p>
          <a:r>
            <a:rPr lang="en-US" b="1" dirty="0" err="1" smtClean="0"/>
            <a:t>Kiểm</a:t>
          </a:r>
          <a:r>
            <a:rPr lang="en-US" b="1" dirty="0" smtClean="0"/>
            <a:t> </a:t>
          </a:r>
          <a:r>
            <a:rPr lang="en-US" b="1" dirty="0" err="1" smtClean="0"/>
            <a:t>tra</a:t>
          </a:r>
          <a:r>
            <a:rPr lang="en-US" b="1" dirty="0" smtClean="0"/>
            <a:t> </a:t>
          </a:r>
          <a:r>
            <a:rPr lang="en-US" b="1" dirty="0" err="1" smtClean="0"/>
            <a:t>điều</a:t>
          </a:r>
          <a:r>
            <a:rPr lang="en-US" b="1" dirty="0" smtClean="0"/>
            <a:t> </a:t>
          </a:r>
          <a:r>
            <a:rPr lang="en-US" b="1" dirty="0" err="1" smtClean="0"/>
            <a:t>kiện</a:t>
          </a:r>
          <a:r>
            <a:rPr lang="en-US" b="1" dirty="0" smtClean="0"/>
            <a:t> </a:t>
          </a:r>
          <a:r>
            <a:rPr lang="en-US" b="1" dirty="0" err="1" smtClean="0"/>
            <a:t>dừng</a:t>
          </a:r>
          <a:endParaRPr lang="en-US" b="1" dirty="0"/>
        </a:p>
      </dgm:t>
    </dgm:pt>
    <dgm:pt modelId="{84E5469A-94B5-4DA7-883A-96EA3355BB5A}" type="parTrans" cxnId="{D0CDAB02-175B-486B-9DC2-327DDAB0C37C}">
      <dgm:prSet/>
      <dgm:spPr/>
      <dgm:t>
        <a:bodyPr/>
        <a:lstStyle/>
        <a:p>
          <a:endParaRPr lang="en-US"/>
        </a:p>
      </dgm:t>
    </dgm:pt>
    <dgm:pt modelId="{931AEB60-FB51-4281-8EB1-5205AD7C9B04}" type="sibTrans" cxnId="{D0CDAB02-175B-486B-9DC2-327DDAB0C37C}">
      <dgm:prSet/>
      <dgm:spPr/>
      <dgm:t>
        <a:bodyPr/>
        <a:lstStyle/>
        <a:p>
          <a:endParaRPr lang="en-US"/>
        </a:p>
      </dgm:t>
    </dgm:pt>
    <dgm:pt modelId="{9CC638F6-4E1A-42DC-B693-093405D2E850}">
      <dgm:prSet phldrT="[Text]"/>
      <dgm:spPr/>
      <dgm:t>
        <a:bodyPr/>
        <a:lstStyle/>
        <a:p>
          <a:r>
            <a:rPr lang="en-US" b="1" smtClean="0"/>
            <a:t>Kết thúc</a:t>
          </a:r>
          <a:endParaRPr lang="en-US" b="1" dirty="0"/>
        </a:p>
      </dgm:t>
    </dgm:pt>
    <dgm:pt modelId="{98201F35-CE88-4B24-BF62-0043BC502600}" type="parTrans" cxnId="{FEC27265-C832-43C3-A9F5-47A8AB445278}">
      <dgm:prSet/>
      <dgm:spPr/>
      <dgm:t>
        <a:bodyPr/>
        <a:lstStyle/>
        <a:p>
          <a:endParaRPr lang="en-US"/>
        </a:p>
      </dgm:t>
    </dgm:pt>
    <dgm:pt modelId="{0956A023-D044-4639-8E2F-414764BF7C4A}" type="sibTrans" cxnId="{FEC27265-C832-43C3-A9F5-47A8AB445278}">
      <dgm:prSet/>
      <dgm:spPr/>
      <dgm:t>
        <a:bodyPr/>
        <a:lstStyle/>
        <a:p>
          <a:endParaRPr lang="en-US"/>
        </a:p>
      </dgm:t>
    </dgm:pt>
    <dgm:pt modelId="{C5B47B16-9DB6-4FF5-9070-62F83E046F17}" type="pres">
      <dgm:prSet presAssocID="{F25CECAA-4B77-45F7-9DFF-C0C7ADA6E57B}" presName="Name0" presStyleCnt="0">
        <dgm:presLayoutVars>
          <dgm:dir/>
          <dgm:animLvl val="lvl"/>
          <dgm:resizeHandles val="exact"/>
        </dgm:presLayoutVars>
      </dgm:prSet>
      <dgm:spPr/>
    </dgm:pt>
    <dgm:pt modelId="{A571A8B3-8041-4409-8C21-C1E2D820C062}" type="pres">
      <dgm:prSet presAssocID="{E218BDDC-1C3A-4CF7-A0B5-297EF2C2F3A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6E6EC-FC54-4E70-AB9D-B4FF590CAF4F}" type="pres">
      <dgm:prSet presAssocID="{6DF0C796-053B-4ADB-8505-50F839FD9568}" presName="parTxOnlySpace" presStyleCnt="0"/>
      <dgm:spPr/>
    </dgm:pt>
    <dgm:pt modelId="{31FBFA6C-0C70-47D3-BD69-BD1F020FAFDD}" type="pres">
      <dgm:prSet presAssocID="{D7D3F336-DF63-4E34-B3E5-C06AE4406FD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35100-09AC-4C32-BBD8-489E146F3F1E}" type="pres">
      <dgm:prSet presAssocID="{08F1195F-8943-417F-AD61-9AB4C3B6BC54}" presName="parTxOnlySpace" presStyleCnt="0"/>
      <dgm:spPr/>
    </dgm:pt>
    <dgm:pt modelId="{94BDF780-4E21-4B3D-A6F1-33459C6851F8}" type="pres">
      <dgm:prSet presAssocID="{E71A7433-65E5-4253-B30D-CA9608D8D94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AAB57-1A70-4E14-A0EE-652E7FBF7CD1}" type="pres">
      <dgm:prSet presAssocID="{010E2359-82AC-40BD-A884-5E1030A63EE3}" presName="parTxOnlySpace" presStyleCnt="0"/>
      <dgm:spPr/>
    </dgm:pt>
    <dgm:pt modelId="{8FE45E0C-B514-4B54-8DEF-B4567619E4FF}" type="pres">
      <dgm:prSet presAssocID="{C7E866D7-5B53-4F7A-A283-04FA197CE9B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757DB-AC73-4458-8054-9EB15E96AAF4}" type="pres">
      <dgm:prSet presAssocID="{27ECB22A-249E-4557-8103-B2E67367483C}" presName="parTxOnlySpace" presStyleCnt="0"/>
      <dgm:spPr/>
    </dgm:pt>
    <dgm:pt modelId="{CE258049-7AE8-4816-AC9C-8C70729A671D}" type="pres">
      <dgm:prSet presAssocID="{A6D84119-8246-4833-987B-47CD972A2C5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000B5-243B-4720-AAFA-2B17FAB68CCA}" type="pres">
      <dgm:prSet presAssocID="{931AEB60-FB51-4281-8EB1-5205AD7C9B04}" presName="parTxOnlySpace" presStyleCnt="0"/>
      <dgm:spPr/>
    </dgm:pt>
    <dgm:pt modelId="{BFC43ADF-648F-4B7F-A8BC-D9E579FBBDB2}" type="pres">
      <dgm:prSet presAssocID="{9CC638F6-4E1A-42DC-B693-093405D2E85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A2718B-5C9D-4D05-8078-DBE8580748BB}" type="presOf" srcId="{C7E866D7-5B53-4F7A-A283-04FA197CE9B3}" destId="{8FE45E0C-B514-4B54-8DEF-B4567619E4FF}" srcOrd="0" destOrd="0" presId="urn:microsoft.com/office/officeart/2005/8/layout/chevron1"/>
    <dgm:cxn modelId="{DD1D3BB8-04C5-408F-A2FC-0D9E900418EF}" srcId="{F25CECAA-4B77-45F7-9DFF-C0C7ADA6E57B}" destId="{E71A7433-65E5-4253-B30D-CA9608D8D947}" srcOrd="2" destOrd="0" parTransId="{7916C7F1-C9DD-405C-BA15-D905291557E8}" sibTransId="{010E2359-82AC-40BD-A884-5E1030A63EE3}"/>
    <dgm:cxn modelId="{FA4B0DE3-1545-4F36-9E34-7A7476AC0C00}" srcId="{F25CECAA-4B77-45F7-9DFF-C0C7ADA6E57B}" destId="{C7E866D7-5B53-4F7A-A283-04FA197CE9B3}" srcOrd="3" destOrd="0" parTransId="{82DDFA47-F5C2-4CD8-9C56-492DE652A95F}" sibTransId="{27ECB22A-249E-4557-8103-B2E67367483C}"/>
    <dgm:cxn modelId="{35D7BCCE-F69D-4F15-8104-7C4164DB8255}" srcId="{F25CECAA-4B77-45F7-9DFF-C0C7ADA6E57B}" destId="{D7D3F336-DF63-4E34-B3E5-C06AE4406FD3}" srcOrd="1" destOrd="0" parTransId="{D255AF3C-00FD-4FA7-B276-40FB3B1F479D}" sibTransId="{08F1195F-8943-417F-AD61-9AB4C3B6BC54}"/>
    <dgm:cxn modelId="{06803908-3806-4D18-B64E-BC09ECE5337B}" type="presOf" srcId="{E71A7433-65E5-4253-B30D-CA9608D8D947}" destId="{94BDF780-4E21-4B3D-A6F1-33459C6851F8}" srcOrd="0" destOrd="0" presId="urn:microsoft.com/office/officeart/2005/8/layout/chevron1"/>
    <dgm:cxn modelId="{804CE01A-FABC-49D2-B494-474BA2EC49E7}" type="presOf" srcId="{A6D84119-8246-4833-987B-47CD972A2C5B}" destId="{CE258049-7AE8-4816-AC9C-8C70729A671D}" srcOrd="0" destOrd="0" presId="urn:microsoft.com/office/officeart/2005/8/layout/chevron1"/>
    <dgm:cxn modelId="{D0CDAB02-175B-486B-9DC2-327DDAB0C37C}" srcId="{F25CECAA-4B77-45F7-9DFF-C0C7ADA6E57B}" destId="{A6D84119-8246-4833-987B-47CD972A2C5B}" srcOrd="4" destOrd="0" parTransId="{84E5469A-94B5-4DA7-883A-96EA3355BB5A}" sibTransId="{931AEB60-FB51-4281-8EB1-5205AD7C9B04}"/>
    <dgm:cxn modelId="{F69CADFC-62BF-4517-B1C6-04D1BB628355}" srcId="{F25CECAA-4B77-45F7-9DFF-C0C7ADA6E57B}" destId="{E218BDDC-1C3A-4CF7-A0B5-297EF2C2F3A0}" srcOrd="0" destOrd="0" parTransId="{84880854-2972-49BF-BEA4-3B003575BC4D}" sibTransId="{6DF0C796-053B-4ADB-8505-50F839FD9568}"/>
    <dgm:cxn modelId="{B6F14791-EE0E-44AC-8746-D3DC78A7C12B}" type="presOf" srcId="{F25CECAA-4B77-45F7-9DFF-C0C7ADA6E57B}" destId="{C5B47B16-9DB6-4FF5-9070-62F83E046F17}" srcOrd="0" destOrd="0" presId="urn:microsoft.com/office/officeart/2005/8/layout/chevron1"/>
    <dgm:cxn modelId="{747FE3D8-596E-4794-A7B3-CD65C1D9DF20}" type="presOf" srcId="{9CC638F6-4E1A-42DC-B693-093405D2E850}" destId="{BFC43ADF-648F-4B7F-A8BC-D9E579FBBDB2}" srcOrd="0" destOrd="0" presId="urn:microsoft.com/office/officeart/2005/8/layout/chevron1"/>
    <dgm:cxn modelId="{8A161A9A-07E1-4AAA-AA1C-3FE11BD37298}" type="presOf" srcId="{E218BDDC-1C3A-4CF7-A0B5-297EF2C2F3A0}" destId="{A571A8B3-8041-4409-8C21-C1E2D820C062}" srcOrd="0" destOrd="0" presId="urn:microsoft.com/office/officeart/2005/8/layout/chevron1"/>
    <dgm:cxn modelId="{FEC27265-C832-43C3-A9F5-47A8AB445278}" srcId="{F25CECAA-4B77-45F7-9DFF-C0C7ADA6E57B}" destId="{9CC638F6-4E1A-42DC-B693-093405D2E850}" srcOrd="5" destOrd="0" parTransId="{98201F35-CE88-4B24-BF62-0043BC502600}" sibTransId="{0956A023-D044-4639-8E2F-414764BF7C4A}"/>
    <dgm:cxn modelId="{94F10E9C-27C4-434C-95F3-A05004B679B6}" type="presOf" srcId="{D7D3F336-DF63-4E34-B3E5-C06AE4406FD3}" destId="{31FBFA6C-0C70-47D3-BD69-BD1F020FAFDD}" srcOrd="0" destOrd="0" presId="urn:microsoft.com/office/officeart/2005/8/layout/chevron1"/>
    <dgm:cxn modelId="{51A27AD8-00FD-4A73-A348-50E8B2CC8F9C}" type="presParOf" srcId="{C5B47B16-9DB6-4FF5-9070-62F83E046F17}" destId="{A571A8B3-8041-4409-8C21-C1E2D820C062}" srcOrd="0" destOrd="0" presId="urn:microsoft.com/office/officeart/2005/8/layout/chevron1"/>
    <dgm:cxn modelId="{15AFFB5B-08CF-4201-A1A3-6B5E31C33C3C}" type="presParOf" srcId="{C5B47B16-9DB6-4FF5-9070-62F83E046F17}" destId="{4436E6EC-FC54-4E70-AB9D-B4FF590CAF4F}" srcOrd="1" destOrd="0" presId="urn:microsoft.com/office/officeart/2005/8/layout/chevron1"/>
    <dgm:cxn modelId="{B65E15B7-7D42-4D56-A87B-AB5CE4824DF0}" type="presParOf" srcId="{C5B47B16-9DB6-4FF5-9070-62F83E046F17}" destId="{31FBFA6C-0C70-47D3-BD69-BD1F020FAFDD}" srcOrd="2" destOrd="0" presId="urn:microsoft.com/office/officeart/2005/8/layout/chevron1"/>
    <dgm:cxn modelId="{45F886A9-15BC-4F6D-9428-93B1130ED7D0}" type="presParOf" srcId="{C5B47B16-9DB6-4FF5-9070-62F83E046F17}" destId="{60035100-09AC-4C32-BBD8-489E146F3F1E}" srcOrd="3" destOrd="0" presId="urn:microsoft.com/office/officeart/2005/8/layout/chevron1"/>
    <dgm:cxn modelId="{F7444E10-A3B5-48BD-88AC-86852A9719BC}" type="presParOf" srcId="{C5B47B16-9DB6-4FF5-9070-62F83E046F17}" destId="{94BDF780-4E21-4B3D-A6F1-33459C6851F8}" srcOrd="4" destOrd="0" presId="urn:microsoft.com/office/officeart/2005/8/layout/chevron1"/>
    <dgm:cxn modelId="{540000D8-8B81-4525-9583-C3A4340C67AC}" type="presParOf" srcId="{C5B47B16-9DB6-4FF5-9070-62F83E046F17}" destId="{7E1AAB57-1A70-4E14-A0EE-652E7FBF7CD1}" srcOrd="5" destOrd="0" presId="urn:microsoft.com/office/officeart/2005/8/layout/chevron1"/>
    <dgm:cxn modelId="{9ACC984A-0792-49AE-8E77-7A4A76B35B7D}" type="presParOf" srcId="{C5B47B16-9DB6-4FF5-9070-62F83E046F17}" destId="{8FE45E0C-B514-4B54-8DEF-B4567619E4FF}" srcOrd="6" destOrd="0" presId="urn:microsoft.com/office/officeart/2005/8/layout/chevron1"/>
    <dgm:cxn modelId="{66E8285B-0B1D-43B0-AC7A-1EAAF82361CF}" type="presParOf" srcId="{C5B47B16-9DB6-4FF5-9070-62F83E046F17}" destId="{295757DB-AC73-4458-8054-9EB15E96AAF4}" srcOrd="7" destOrd="0" presId="urn:microsoft.com/office/officeart/2005/8/layout/chevron1"/>
    <dgm:cxn modelId="{872B4DFF-9D0A-4283-819A-AC8CB4B82559}" type="presParOf" srcId="{C5B47B16-9DB6-4FF5-9070-62F83E046F17}" destId="{CE258049-7AE8-4816-AC9C-8C70729A671D}" srcOrd="8" destOrd="0" presId="urn:microsoft.com/office/officeart/2005/8/layout/chevron1"/>
    <dgm:cxn modelId="{FE4E3BDC-7DFB-4B4E-9D8E-83526C42BDD9}" type="presParOf" srcId="{C5B47B16-9DB6-4FF5-9070-62F83E046F17}" destId="{546000B5-243B-4720-AAFA-2B17FAB68CCA}" srcOrd="9" destOrd="0" presId="urn:microsoft.com/office/officeart/2005/8/layout/chevron1"/>
    <dgm:cxn modelId="{DF84E8DB-1B10-4BEE-8ABF-17380295CCF3}" type="presParOf" srcId="{C5B47B16-9DB6-4FF5-9070-62F83E046F17}" destId="{BFC43ADF-648F-4B7F-A8BC-D9E579FBBDB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1A8B3-8041-4409-8C21-C1E2D820C062}">
      <dsp:nvSpPr>
        <dsp:cNvPr id="0" name=""/>
        <dsp:cNvSpPr/>
      </dsp:nvSpPr>
      <dsp:spPr>
        <a:xfrm>
          <a:off x="4129" y="1826329"/>
          <a:ext cx="1536352" cy="61454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Khởi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tạo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quần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thể</a:t>
          </a:r>
          <a:endParaRPr lang="en-US" sz="1100" b="1" kern="1200" dirty="0"/>
        </a:p>
      </dsp:txBody>
      <dsp:txXfrm>
        <a:off x="311400" y="1826329"/>
        <a:ext cx="921811" cy="614541"/>
      </dsp:txXfrm>
    </dsp:sp>
    <dsp:sp modelId="{31FBFA6C-0C70-47D3-BD69-BD1F020FAFDD}">
      <dsp:nvSpPr>
        <dsp:cNvPr id="0" name=""/>
        <dsp:cNvSpPr/>
      </dsp:nvSpPr>
      <dsp:spPr>
        <a:xfrm>
          <a:off x="1386847" y="1826329"/>
          <a:ext cx="1536352" cy="614541"/>
        </a:xfrm>
        <a:prstGeom prst="chevron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50000"/>
                <a:satMod val="300000"/>
              </a:schemeClr>
            </a:gs>
            <a:gs pos="35000">
              <a:schemeClr val="accent2">
                <a:hueOff val="936304"/>
                <a:satOff val="-1168"/>
                <a:lumOff val="275"/>
                <a:alphaOff val="0"/>
                <a:tint val="37000"/>
                <a:satMod val="30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Đánh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giá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độ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thích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nghi</a:t>
          </a:r>
          <a:endParaRPr lang="en-US" sz="1100" b="1" kern="1200" dirty="0"/>
        </a:p>
      </dsp:txBody>
      <dsp:txXfrm>
        <a:off x="1694118" y="1826329"/>
        <a:ext cx="921811" cy="614541"/>
      </dsp:txXfrm>
    </dsp:sp>
    <dsp:sp modelId="{94BDF780-4E21-4B3D-A6F1-33459C6851F8}">
      <dsp:nvSpPr>
        <dsp:cNvPr id="0" name=""/>
        <dsp:cNvSpPr/>
      </dsp:nvSpPr>
      <dsp:spPr>
        <a:xfrm>
          <a:off x="2769564" y="1826329"/>
          <a:ext cx="1536352" cy="614541"/>
        </a:xfrm>
        <a:prstGeom prst="chevron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50000"/>
                <a:satMod val="300000"/>
              </a:schemeClr>
            </a:gs>
            <a:gs pos="35000">
              <a:schemeClr val="accent2">
                <a:hueOff val="1872608"/>
                <a:satOff val="-2336"/>
                <a:lumOff val="549"/>
                <a:alphaOff val="0"/>
                <a:tint val="37000"/>
                <a:satMod val="30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Sinh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quần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thể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mới</a:t>
          </a:r>
          <a:endParaRPr lang="en-US" sz="1100" b="1" kern="1200" dirty="0"/>
        </a:p>
      </dsp:txBody>
      <dsp:txXfrm>
        <a:off x="3076835" y="1826329"/>
        <a:ext cx="921811" cy="614541"/>
      </dsp:txXfrm>
    </dsp:sp>
    <dsp:sp modelId="{8FE45E0C-B514-4B54-8DEF-B4567619E4FF}">
      <dsp:nvSpPr>
        <dsp:cNvPr id="0" name=""/>
        <dsp:cNvSpPr/>
      </dsp:nvSpPr>
      <dsp:spPr>
        <a:xfrm>
          <a:off x="4152282" y="1826329"/>
          <a:ext cx="1536352" cy="614541"/>
        </a:xfrm>
        <a:prstGeom prst="chevron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50000"/>
                <a:satMod val="300000"/>
              </a:schemeClr>
            </a:gs>
            <a:gs pos="35000">
              <a:schemeClr val="accent2">
                <a:hueOff val="2808911"/>
                <a:satOff val="-3503"/>
                <a:lumOff val="824"/>
                <a:alphaOff val="0"/>
                <a:tint val="37000"/>
                <a:satMod val="30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Thay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thế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quần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thể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cũ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bằng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quần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thể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mới</a:t>
          </a:r>
          <a:endParaRPr lang="en-US" sz="1100" b="1" kern="1200" dirty="0"/>
        </a:p>
      </dsp:txBody>
      <dsp:txXfrm>
        <a:off x="4459553" y="1826329"/>
        <a:ext cx="921811" cy="614541"/>
      </dsp:txXfrm>
    </dsp:sp>
    <dsp:sp modelId="{CE258049-7AE8-4816-AC9C-8C70729A671D}">
      <dsp:nvSpPr>
        <dsp:cNvPr id="0" name=""/>
        <dsp:cNvSpPr/>
      </dsp:nvSpPr>
      <dsp:spPr>
        <a:xfrm>
          <a:off x="5534999" y="1826329"/>
          <a:ext cx="1536352" cy="614541"/>
        </a:xfrm>
        <a:prstGeom prst="chevron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50000"/>
                <a:satMod val="300000"/>
              </a:schemeClr>
            </a:gs>
            <a:gs pos="35000">
              <a:schemeClr val="accent2">
                <a:hueOff val="3745215"/>
                <a:satOff val="-4671"/>
                <a:lumOff val="1098"/>
                <a:alphaOff val="0"/>
                <a:tint val="37000"/>
                <a:satMod val="30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Kiểm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tra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điều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kiện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dừng</a:t>
          </a:r>
          <a:endParaRPr lang="en-US" sz="1100" b="1" kern="1200" dirty="0"/>
        </a:p>
      </dsp:txBody>
      <dsp:txXfrm>
        <a:off x="5842270" y="1826329"/>
        <a:ext cx="921811" cy="614541"/>
      </dsp:txXfrm>
    </dsp:sp>
    <dsp:sp modelId="{BFC43ADF-648F-4B7F-A8BC-D9E579FBBDB2}">
      <dsp:nvSpPr>
        <dsp:cNvPr id="0" name=""/>
        <dsp:cNvSpPr/>
      </dsp:nvSpPr>
      <dsp:spPr>
        <a:xfrm>
          <a:off x="6917717" y="1826329"/>
          <a:ext cx="1536352" cy="614541"/>
        </a:xfrm>
        <a:prstGeom prst="chevron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Kết thúc</a:t>
          </a:r>
          <a:endParaRPr lang="en-US" sz="1100" b="1" kern="1200" dirty="0"/>
        </a:p>
      </dsp:txBody>
      <dsp:txXfrm>
        <a:off x="7224988" y="1826329"/>
        <a:ext cx="921811" cy="614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1A227-23B6-4C19-942A-F47326EC29E8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CF06-F4B2-4CDE-9B5A-16880662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2FE1-3B5B-4810-A49E-9809327C23B0}" type="datetime1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B24B-3736-46F1-A6CF-41C799FC1BF8}" type="datetime1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6933-6F8D-476F-B929-CFD95D14D3FE}" type="datetime1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8882-06AD-4971-A70B-932A9A310951}" type="datetime1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A9CF-AA6A-4460-BD3C-E233BABB6924}" type="datetime1">
              <a:rPr lang="en-US" smtClean="0"/>
              <a:t>3/28/2012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DB8E-050F-425D-9DE1-477C1D76FE38}" type="datetime1">
              <a:rPr lang="en-US" smtClean="0"/>
              <a:t>3/28/2012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48D-9A0F-45A7-AC2A-0F9D66411295}" type="datetime1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D891-95FB-4F5F-ADE7-5BBBBA77FC22}" type="datetime1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76B0-53FF-4CEF-B324-E68B4BDDBC71}" type="datetime1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SURVIVALBE NETWORK DESIGN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CD9-90AD-4FB7-A953-0FB9DCCFDF2E}" type="datetime1">
              <a:rPr lang="en-US" smtClean="0"/>
              <a:t>3/28/2012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HOẠT ĐỘNG CỦA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Lightpaths</a:t>
            </a:r>
            <a:r>
              <a:rPr lang="en-US" dirty="0" smtClean="0"/>
              <a:t>: multi-hop, single-hop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534113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4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HOẠT ĐỘNG CỦA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72866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2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TÍNH CHỊU LỖI TRONG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1"/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(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(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Hư</a:t>
            </a:r>
            <a:r>
              <a:rPr lang="en-US" dirty="0"/>
              <a:t> </a:t>
            </a:r>
            <a:r>
              <a:rPr lang="en-US" dirty="0" err="1"/>
              <a:t>hỏng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(</a:t>
            </a:r>
            <a:r>
              <a:rPr lang="en-US" dirty="0" err="1"/>
              <a:t>Thiên</a:t>
            </a:r>
            <a:r>
              <a:rPr lang="en-US" dirty="0"/>
              <a:t> tai,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hoại</a:t>
            </a:r>
            <a:r>
              <a:rPr lang="en-US" dirty="0" smtClean="0"/>
              <a:t>)</a:t>
            </a:r>
          </a:p>
          <a:p>
            <a:pPr>
              <a:buFont typeface="Symbol"/>
              <a:buChar char="Þ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  <a:p>
            <a:pPr lvl="1">
              <a:buFont typeface="Symbol"/>
              <a:buChar char="Þ"/>
            </a:pP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 lvl="1">
              <a:buFont typeface="Symbol"/>
              <a:buChar char="Þ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TÍNH CHỊU LỖI TRONG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truyền</a:t>
            </a:r>
            <a:r>
              <a:rPr lang="en-US" dirty="0"/>
              <a:t> qua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qua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endParaRPr lang="en-US" dirty="0" smtClean="0"/>
          </a:p>
          <a:p>
            <a:pPr lvl="1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-&gt;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TÍNH CHỊU LỖI TRONG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: 1+1 </a:t>
            </a:r>
            <a:r>
              <a:rPr lang="en-US" dirty="0" err="1" smtClean="0"/>
              <a:t>vs</a:t>
            </a:r>
            <a:r>
              <a:rPr lang="en-US" dirty="0" smtClean="0"/>
              <a:t> 1:1 </a:t>
            </a:r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THIẾT KẾ MẠNG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endParaRPr lang="en-US" dirty="0" smtClean="0"/>
          </a:p>
          <a:p>
            <a:pPr lvl="1"/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 smtClean="0"/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endParaRPr lang="en-US" dirty="0" smtClean="0"/>
          </a:p>
          <a:p>
            <a:pPr lvl="1"/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endParaRPr lang="en-US" dirty="0" smtClean="0"/>
          </a:p>
          <a:p>
            <a:pPr lvl="1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42899" y="1028700"/>
            <a:ext cx="8229600" cy="1143000"/>
          </a:xfrm>
        </p:spPr>
        <p:txBody>
          <a:bodyPr/>
          <a:lstStyle/>
          <a:p>
            <a:r>
              <a:rPr lang="en-US" dirty="0" smtClean="0"/>
              <a:t>GIẢI THUẬT DI TRUYỀN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458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ircular Arrow 5"/>
          <p:cNvSpPr/>
          <p:nvPr/>
        </p:nvSpPr>
        <p:spPr>
          <a:xfrm rot="10800000">
            <a:off x="1371600" y="1600200"/>
            <a:ext cx="6172200" cy="4267200"/>
          </a:xfrm>
          <a:prstGeom prst="circularArrow">
            <a:avLst>
              <a:gd name="adj1" fmla="val 12500"/>
              <a:gd name="adj2" fmla="val 1098417"/>
              <a:gd name="adj3" fmla="val 20457681"/>
              <a:gd name="adj4" fmla="val 10760730"/>
              <a:gd name="adj5" fmla="val 16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VÀ MỘT SỐ ỨNG DỤNG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endParaRPr lang="en-US" dirty="0" smtClean="0"/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NGƯỜI DU LỊCH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 lvl="1"/>
            <a:r>
              <a:rPr lang="en-US" dirty="0" smtClean="0"/>
              <a:t>Input: </a:t>
            </a:r>
          </a:p>
          <a:p>
            <a:pPr lvl="2"/>
            <a:r>
              <a:rPr lang="en-US" dirty="0"/>
              <a:t>N: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</a:t>
            </a:r>
          </a:p>
          <a:p>
            <a:pPr lvl="2"/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C, </a:t>
            </a:r>
            <a:r>
              <a:rPr lang="en-US" dirty="0" err="1"/>
              <a:t>với</a:t>
            </a:r>
            <a:r>
              <a:rPr lang="en-US" dirty="0"/>
              <a:t> c(</a:t>
            </a:r>
            <a:r>
              <a:rPr lang="en-US" dirty="0" err="1"/>
              <a:t>i,j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I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j</a:t>
            </a:r>
            <a:endParaRPr lang="en-US" dirty="0" smtClean="0"/>
          </a:p>
          <a:p>
            <a:pPr lvl="1"/>
            <a:r>
              <a:rPr lang="en-US" dirty="0" smtClean="0"/>
              <a:t>Out : </a:t>
            </a:r>
          </a:p>
          <a:p>
            <a:pPr lvl="2"/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NGƯỜI DU LỊCH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1,…,n -&gt; 1 gen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(1,…,n,1) </a:t>
            </a:r>
            <a:r>
              <a:rPr lang="en-US" dirty="0" err="1" smtClean="0"/>
              <a:t>cho</a:t>
            </a:r>
            <a:r>
              <a:rPr lang="en-US" dirty="0" smtClean="0"/>
              <a:t> ta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-&gt; 1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VD: 1234986571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Tổng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̀ </a:t>
            </a:r>
            <a:r>
              <a:rPr lang="en-US" dirty="0" err="1" smtClean="0"/>
              <a:t>mạng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toán</a:t>
            </a:r>
            <a:endParaRPr lang="en-US" dirty="0" smtClean="0"/>
          </a:p>
          <a:p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cứu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cứu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smtClean="0"/>
              <a:t>nhóm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NGƯỜI DU LỊCH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m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(2,3,….,n)</a:t>
            </a:r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ta </a:t>
            </a:r>
            <a:r>
              <a:rPr lang="en-US" dirty="0" err="1" smtClean="0"/>
              <a:t>thêm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1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 NST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NST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NGƯỜI DU LỊCH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pPr lvl="1"/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củamột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Tổng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-&gt; NST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endParaRPr lang="en-US" dirty="0" smtClean="0"/>
          </a:p>
          <a:p>
            <a:pPr lvl="1"/>
            <a:r>
              <a:rPr lang="en-US" dirty="0" smtClean="0"/>
              <a:t>VD: </a:t>
            </a:r>
          </a:p>
          <a:p>
            <a:pPr lvl="2"/>
            <a:r>
              <a:rPr lang="en-US" dirty="0" err="1" smtClean="0"/>
              <a:t>Lộ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1234561</a:t>
            </a:r>
          </a:p>
          <a:p>
            <a:pPr lvl="2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: </a:t>
            </a:r>
            <a:r>
              <a:rPr lang="en-US" i="1" dirty="0" smtClean="0"/>
              <a:t>f =</a:t>
            </a:r>
            <a:r>
              <a:rPr lang="en-US" dirty="0" smtClean="0"/>
              <a:t> </a:t>
            </a:r>
            <a:r>
              <a:rPr lang="en-US" i="1" dirty="0"/>
              <a:t>d(1,2) + d(2,3) + d(3,4) + d(4,5) + d(5,6) + d(6,1</a:t>
            </a:r>
            <a:r>
              <a:rPr lang="en-US" i="1" dirty="0" smtClean="0"/>
              <a:t>)</a:t>
            </a:r>
          </a:p>
          <a:p>
            <a:pPr lvl="2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NGƯỜI DU LỊCH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3382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đấu</a:t>
            </a:r>
            <a:r>
              <a:rPr lang="en-US" dirty="0" smtClean="0"/>
              <a:t>     </a:t>
            </a:r>
            <a:endParaRPr lang="en-US" i="1" dirty="0" smtClean="0"/>
          </a:p>
          <a:p>
            <a:pPr lvl="8"/>
            <a:r>
              <a:rPr lang="en-US" dirty="0" smtClean="0"/>
              <a:t>                           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0" y="2362200"/>
            <a:ext cx="388620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68036" y="2590798"/>
            <a:ext cx="3678382" cy="541869"/>
            <a:chOff x="568036" y="2590798"/>
            <a:chExt cx="3678382" cy="541869"/>
          </a:xfrm>
        </p:grpSpPr>
        <p:sp>
          <p:nvSpPr>
            <p:cNvPr id="10" name="Rectangle 9"/>
            <p:cNvSpPr/>
            <p:nvPr/>
          </p:nvSpPr>
          <p:spPr>
            <a:xfrm>
              <a:off x="5680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77636" y="2590799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36818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968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872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06436" y="2590798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036" y="3505200"/>
            <a:ext cx="3678382" cy="541869"/>
            <a:chOff x="568036" y="2590798"/>
            <a:chExt cx="3678382" cy="541869"/>
          </a:xfrm>
        </p:grpSpPr>
        <p:sp>
          <p:nvSpPr>
            <p:cNvPr id="17" name="Rectangle 16"/>
            <p:cNvSpPr/>
            <p:nvPr/>
          </p:nvSpPr>
          <p:spPr>
            <a:xfrm>
              <a:off x="5680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77636" y="2590799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36818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968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72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06436" y="2590798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7645" y="4953000"/>
            <a:ext cx="3678382" cy="541869"/>
            <a:chOff x="568036" y="2590798"/>
            <a:chExt cx="3678382" cy="541869"/>
          </a:xfrm>
        </p:grpSpPr>
        <p:sp>
          <p:nvSpPr>
            <p:cNvPr id="24" name="Rectangle 23"/>
            <p:cNvSpPr/>
            <p:nvPr/>
          </p:nvSpPr>
          <p:spPr>
            <a:xfrm>
              <a:off x="5680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77636" y="2590799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36818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968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872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06436" y="2590798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8036" y="5943600"/>
            <a:ext cx="3678382" cy="541869"/>
            <a:chOff x="568036" y="2590798"/>
            <a:chExt cx="3678382" cy="541869"/>
          </a:xfrm>
        </p:grpSpPr>
        <p:sp>
          <p:nvSpPr>
            <p:cNvPr id="31" name="Rectangle 30"/>
            <p:cNvSpPr/>
            <p:nvPr/>
          </p:nvSpPr>
          <p:spPr>
            <a:xfrm>
              <a:off x="5680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77636" y="2590799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36818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968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872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06436" y="2590798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300845" y="310495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 = 9750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177724" y="404706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 = 8000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188115" y="5494869"/>
            <a:ext cx="116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 = 11750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177723" y="644999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 = 12000</a:t>
            </a:r>
            <a:endParaRPr lang="en-US"/>
          </a:p>
        </p:txBody>
      </p:sp>
      <p:sp>
        <p:nvSpPr>
          <p:cNvPr id="41" name="Right Brace 40"/>
          <p:cNvSpPr/>
          <p:nvPr/>
        </p:nvSpPr>
        <p:spPr>
          <a:xfrm>
            <a:off x="4351442" y="2861731"/>
            <a:ext cx="144358" cy="914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/>
          <p:cNvSpPr/>
          <p:nvPr/>
        </p:nvSpPr>
        <p:spPr>
          <a:xfrm>
            <a:off x="4246418" y="5223933"/>
            <a:ext cx="249382" cy="9906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056909" y="3161914"/>
            <a:ext cx="3678382" cy="541869"/>
            <a:chOff x="568036" y="2590798"/>
            <a:chExt cx="3678382" cy="541869"/>
          </a:xfrm>
        </p:grpSpPr>
        <p:sp>
          <p:nvSpPr>
            <p:cNvPr id="44" name="Rectangle 43"/>
            <p:cNvSpPr/>
            <p:nvPr/>
          </p:nvSpPr>
          <p:spPr>
            <a:xfrm>
              <a:off x="5680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77636" y="2590799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36818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968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872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06436" y="2590798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046518" y="5448299"/>
            <a:ext cx="3678382" cy="541869"/>
            <a:chOff x="568036" y="2590798"/>
            <a:chExt cx="3678382" cy="541869"/>
          </a:xfrm>
        </p:grpSpPr>
        <p:sp>
          <p:nvSpPr>
            <p:cNvPr id="51" name="Rectangle 50"/>
            <p:cNvSpPr/>
            <p:nvPr/>
          </p:nvSpPr>
          <p:spPr>
            <a:xfrm>
              <a:off x="5680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77636" y="2590799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36818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968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7872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6436" y="2590798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2414154" y="4231733"/>
            <a:ext cx="0" cy="5366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NGƯỜI DU LỊCH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endParaRPr lang="en-US" dirty="0" smtClean="0"/>
          </a:p>
          <a:p>
            <a:pPr lvl="1"/>
            <a:r>
              <a:rPr lang="en-US" dirty="0" err="1"/>
              <a:t>Phướng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 smtClean="0"/>
              <a:t>tăng</a:t>
            </a:r>
            <a:endParaRPr lang="en-US" dirty="0" smtClean="0"/>
          </a:p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NST (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1)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i="1" dirty="0" smtClean="0"/>
          </a:p>
          <a:p>
            <a:pPr lvl="2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NGƯỜI DU LỊCH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endParaRPr lang="en-US" dirty="0" smtClean="0"/>
          </a:p>
          <a:p>
            <a:pPr lvl="1"/>
            <a:r>
              <a:rPr lang="en-US" dirty="0" err="1"/>
              <a:t>Phướng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i="1" dirty="0" smtClean="0"/>
          </a:p>
          <a:p>
            <a:pPr lvl="2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TÔ MÀU ĐỒ THỊ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1"/>
            <a:r>
              <a:rPr lang="en-US" dirty="0" smtClean="0"/>
              <a:t>Input:</a:t>
            </a:r>
          </a:p>
          <a:p>
            <a:pPr lvl="2"/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G=(V,E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Output:</a:t>
            </a:r>
          </a:p>
          <a:p>
            <a:pPr lvl="2"/>
            <a:r>
              <a:rPr lang="en-US" dirty="0" smtClean="0"/>
              <a:t>K: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i="1" dirty="0" smtClean="0"/>
          </a:p>
          <a:p>
            <a:pPr lvl="2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TÔ MÀU ĐỒ THỊ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gen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gen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NST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i="1" dirty="0" smtClean="0"/>
          </a:p>
          <a:p>
            <a:pPr lvl="2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TÔ MÀU ĐỒ THỊ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tham</a:t>
                </a:r>
                <a:r>
                  <a:rPr lang="en-US" dirty="0"/>
                  <a:t> lam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sinh</a:t>
                </a:r>
                <a:r>
                  <a:rPr lang="en-US" dirty="0"/>
                  <a:t> </a:t>
                </a:r>
                <a:r>
                  <a:rPr lang="en-US" dirty="0" err="1"/>
                  <a:t>lời</a:t>
                </a:r>
                <a:r>
                  <a:rPr lang="en-US" dirty="0"/>
                  <a:t> </a:t>
                </a:r>
                <a:r>
                  <a:rPr lang="en-US" dirty="0" err="1" smtClean="0"/>
                  <a:t>giải</a:t>
                </a:r>
                <a:endParaRPr lang="en-US" dirty="0" smtClean="0"/>
              </a:p>
              <a:p>
                <a:r>
                  <a:rPr lang="en-US" dirty="0" err="1" smtClean="0"/>
                  <a:t>Đánh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thích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nghi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Số</a:t>
                </a:r>
                <a:r>
                  <a:rPr lang="en-US" dirty="0" smtClean="0"/>
                  <a:t> vi </a:t>
                </a:r>
                <a:r>
                  <a:rPr lang="en-US" dirty="0" err="1" smtClean="0"/>
                  <a:t>phạm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NST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€</m:t>
                        </m:r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€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𝑎𝑑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i="1" dirty="0">
                                <a:latin typeface="Cambria Math"/>
                              </a:rPr>
                              <m:t>𝑐𝑜𝑛𝑓𝑙𝑖𝑐𝑡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/>
                  <a:t>ad(i)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liền</a:t>
                </a:r>
                <a:r>
                  <a:rPr lang="en-US" dirty="0"/>
                  <a:t> </a:t>
                </a:r>
                <a:r>
                  <a:rPr lang="en-US" dirty="0" err="1"/>
                  <a:t>kề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j</a:t>
                </a:r>
              </a:p>
              <a:p>
                <a:pPr marL="0" indent="0">
                  <a:buNone/>
                </a:pPr>
                <a:r>
                  <a:rPr lang="en-US" dirty="0" smtClean="0"/>
                  <a:t>	Conflict(</a:t>
                </a:r>
                <a:r>
                  <a:rPr lang="en-US" dirty="0" err="1" smtClean="0"/>
                  <a:t>i,j</a:t>
                </a:r>
                <a:r>
                  <a:rPr lang="en-US" dirty="0"/>
                  <a:t>)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ế</m:t>
                            </m:r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i="1">
                                <a:latin typeface="Cambria Math"/>
                              </a:rPr>
                              <m:t>à 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đố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i="1">
                                <a:latin typeface="Cambria Math"/>
                              </a:rPr>
                              <m:t>ậ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0 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ế</m:t>
                            </m:r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𝑛𝑔</m:t>
                            </m:r>
                            <m:r>
                              <a:rPr lang="en-US" i="1">
                                <a:latin typeface="Cambria Math"/>
                              </a:rPr>
                              <m:t>ượ</m:t>
                            </m:r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i="1">
                                <a:latin typeface="Cambria Math"/>
                              </a:rPr>
                              <m:t>ạ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Khi</a:t>
                </a:r>
                <a:r>
                  <a:rPr lang="en-US" dirty="0" smtClean="0"/>
                  <a:t> f </a:t>
                </a:r>
                <a:r>
                  <a:rPr lang="en-US" dirty="0" err="1" smtClean="0"/>
                  <a:t>nhận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bằng</a:t>
                </a:r>
                <a:r>
                  <a:rPr lang="en-US" dirty="0" smtClean="0"/>
                  <a:t> 0 -&gt;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i="1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TÔ MÀU ĐỒ THỊ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endParaRPr lang="en-US" dirty="0" smtClean="0"/>
          </a:p>
          <a:p>
            <a:pPr lvl="1"/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endParaRPr lang="en-US" dirty="0" smtClean="0"/>
          </a:p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endParaRPr lang="en-US" dirty="0" smtClean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endParaRPr lang="en-US" dirty="0" smtClean="0"/>
          </a:p>
          <a:p>
            <a:pPr marL="457200" lvl="1" indent="0">
              <a:buNone/>
            </a:pPr>
            <a:endParaRPr lang="en-US" i="1" dirty="0" smtClean="0"/>
          </a:p>
          <a:p>
            <a:pPr lvl="2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RELATED WORK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Survivable Mapping Algorithm by Ring Trimming ( SMART ) for large IP-over- WDM networks</a:t>
            </a:r>
          </a:p>
          <a:p>
            <a:r>
              <a:rPr lang="en-US" dirty="0"/>
              <a:t>Design of survivable IP-over-optical </a:t>
            </a:r>
            <a:r>
              <a:rPr lang="en-US" dirty="0" smtClean="0"/>
              <a:t>networks</a:t>
            </a:r>
          </a:p>
          <a:p>
            <a:r>
              <a:rPr lang="en-US" dirty="0"/>
              <a:t>Multilayer Survivable Optical Network </a:t>
            </a:r>
            <a:r>
              <a:rPr lang="en-US" dirty="0" smtClean="0"/>
              <a:t>Design</a:t>
            </a:r>
          </a:p>
          <a:p>
            <a:r>
              <a:rPr lang="en-US" dirty="0"/>
              <a:t>The Multilayer Capacitated Survivable IP Network Design Problem valid inequalities and </a:t>
            </a:r>
            <a:r>
              <a:rPr lang="en-US" dirty="0" smtClean="0"/>
              <a:t>Branch-and-Cut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topo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PSO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TỔNG QUAN VỀ MẠNG QUANG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PHÁT BIỂU BÀI TOÁN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Input:</a:t>
            </a:r>
          </a:p>
          <a:p>
            <a:pPr lvl="1"/>
            <a:r>
              <a:rPr lang="en-US" dirty="0" smtClean="0"/>
              <a:t>G1(V1,E1):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1 </a:t>
            </a:r>
            <a:r>
              <a:rPr lang="en-US" dirty="0" err="1" smtClean="0"/>
              <a:t>mạng</a:t>
            </a:r>
            <a:r>
              <a:rPr lang="en-US" dirty="0" smtClean="0"/>
              <a:t> logic</a:t>
            </a:r>
          </a:p>
          <a:p>
            <a:pPr lvl="1"/>
            <a:r>
              <a:rPr lang="en-US" dirty="0" smtClean="0"/>
              <a:t>G2(V2, E2, c):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T(</a:t>
            </a:r>
            <a:r>
              <a:rPr lang="en-US" dirty="0" err="1" smtClean="0"/>
              <a:t>si,ti</a:t>
            </a:r>
            <a:r>
              <a:rPr lang="en-US" dirty="0" smtClean="0"/>
              <a:t>):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-&gt; </a:t>
            </a:r>
            <a:r>
              <a:rPr lang="en-US" dirty="0" err="1" smtClean="0"/>
              <a:t>ti</a:t>
            </a:r>
            <a:r>
              <a:rPr lang="en-US" dirty="0" smtClean="0"/>
              <a:t>, </a:t>
            </a:r>
            <a:r>
              <a:rPr lang="en-US" dirty="0" err="1" smtClean="0"/>
              <a:t>ti,si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G1.</a:t>
            </a:r>
          </a:p>
          <a:p>
            <a:r>
              <a:rPr lang="en-US" b="1" dirty="0" smtClean="0"/>
              <a:t>Output: </a:t>
            </a:r>
          </a:p>
          <a:p>
            <a:pPr lvl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ĐỀ XUẤT MÔ HÌNH GIẢI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hóa</a:t>
            </a:r>
            <a:endParaRPr lang="en-US" b="1" dirty="0" smtClean="0"/>
          </a:p>
          <a:p>
            <a:r>
              <a:rPr lang="en-US" b="1" dirty="0" err="1" smtClean="0"/>
              <a:t>Khởi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  <a:r>
              <a:rPr lang="en-US" b="1" dirty="0" err="1" smtClean="0"/>
              <a:t>quần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ban </a:t>
            </a:r>
            <a:r>
              <a:rPr lang="en-US" b="1" dirty="0" err="1" smtClean="0"/>
              <a:t>đầu</a:t>
            </a:r>
            <a:endParaRPr lang="en-US" b="1" dirty="0" smtClean="0"/>
          </a:p>
          <a:p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đánh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thích</a:t>
            </a:r>
            <a:r>
              <a:rPr lang="en-US" b="1" dirty="0" smtClean="0"/>
              <a:t> </a:t>
            </a:r>
            <a:r>
              <a:rPr lang="en-US" b="1" dirty="0" err="1" smtClean="0"/>
              <a:t>nghi</a:t>
            </a:r>
            <a:endParaRPr lang="en-US" b="1" dirty="0" smtClean="0"/>
          </a:p>
          <a:p>
            <a:r>
              <a:rPr lang="en-US" b="1" dirty="0" err="1" smtClean="0"/>
              <a:t>Sinh</a:t>
            </a:r>
            <a:r>
              <a:rPr lang="en-US" b="1" dirty="0" smtClean="0"/>
              <a:t> </a:t>
            </a:r>
            <a:r>
              <a:rPr lang="en-US" b="1" dirty="0" err="1" smtClean="0"/>
              <a:t>quần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mới</a:t>
            </a:r>
            <a:endParaRPr lang="en-US" b="1" dirty="0" smtClean="0"/>
          </a:p>
          <a:p>
            <a:r>
              <a:rPr lang="en-US" b="1" dirty="0" err="1" smtClean="0"/>
              <a:t>Đấu</a:t>
            </a:r>
            <a:r>
              <a:rPr lang="en-US" b="1" dirty="0" smtClean="0"/>
              <a:t> </a:t>
            </a:r>
            <a:r>
              <a:rPr lang="en-US" b="1" dirty="0" err="1" smtClean="0"/>
              <a:t>tranh</a:t>
            </a:r>
            <a:r>
              <a:rPr lang="en-US" b="1" dirty="0" smtClean="0"/>
              <a:t> </a:t>
            </a:r>
            <a:r>
              <a:rPr lang="en-US" b="1" dirty="0" err="1" smtClean="0"/>
              <a:t>sinh</a:t>
            </a:r>
            <a:r>
              <a:rPr lang="en-US" b="1" dirty="0" smtClean="0"/>
              <a:t> </a:t>
            </a:r>
            <a:r>
              <a:rPr lang="en-US" b="1" dirty="0" err="1" smtClean="0"/>
              <a:t>tồn</a:t>
            </a:r>
            <a:endParaRPr lang="en-US" b="1" dirty="0" smtClean="0"/>
          </a:p>
          <a:p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kiện</a:t>
            </a:r>
            <a:r>
              <a:rPr lang="en-US" b="1" dirty="0" smtClean="0"/>
              <a:t> </a:t>
            </a:r>
            <a:r>
              <a:rPr lang="en-US" b="1" dirty="0" err="1" smtClean="0"/>
              <a:t>dừng</a:t>
            </a:r>
            <a:endParaRPr lang="en-US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Design of Survivable Optical Networks by Mathematical Optimization; </a:t>
            </a:r>
            <a:r>
              <a:rPr lang="en-US" i="1" dirty="0" err="1" smtClean="0"/>
              <a:t>Diplom</a:t>
            </a:r>
            <a:r>
              <a:rPr lang="en-US" i="1" dirty="0" smtClean="0"/>
              <a:t> , Adrian </a:t>
            </a:r>
            <a:r>
              <a:rPr lang="en-US" i="1" dirty="0" err="1" smtClean="0"/>
              <a:t>Zymolka</a:t>
            </a:r>
            <a:r>
              <a:rPr lang="en-US" dirty="0" smtClean="0"/>
              <a:t>, Berlin 2007, pp7-39.</a:t>
            </a:r>
          </a:p>
          <a:p>
            <a:r>
              <a:rPr lang="en-US" dirty="0" smtClean="0"/>
              <a:t>Multilayer Survivable Optical Network Design; </a:t>
            </a:r>
            <a:r>
              <a:rPr lang="en-US" i="1" dirty="0" smtClean="0"/>
              <a:t>Sylvie Borne, </a:t>
            </a:r>
            <a:r>
              <a:rPr lang="en-US" i="1" dirty="0" err="1" smtClean="0"/>
              <a:t>Virginie</a:t>
            </a:r>
            <a:r>
              <a:rPr lang="en-US" i="1" dirty="0" smtClean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and </a:t>
            </a:r>
            <a:r>
              <a:rPr lang="en-US" i="1" dirty="0" err="1" smtClean="0"/>
              <a:t>Raouia</a:t>
            </a:r>
            <a:r>
              <a:rPr lang="en-US" i="1" dirty="0" smtClean="0"/>
              <a:t> </a:t>
            </a:r>
            <a:r>
              <a:rPr lang="en-US" i="1" dirty="0" err="1" smtClean="0"/>
              <a:t>Taktak</a:t>
            </a:r>
            <a:r>
              <a:rPr lang="en-US" i="1" dirty="0" smtClean="0"/>
              <a:t>, </a:t>
            </a:r>
            <a:r>
              <a:rPr lang="en-US" dirty="0" smtClean="0"/>
              <a:t>Springer-</a:t>
            </a:r>
            <a:r>
              <a:rPr lang="en-US" dirty="0" err="1" smtClean="0"/>
              <a:t>Verlag</a:t>
            </a:r>
            <a:r>
              <a:rPr lang="en-US" dirty="0" smtClean="0"/>
              <a:t> Berlin Heidelberg 2011</a:t>
            </a:r>
          </a:p>
          <a:p>
            <a:r>
              <a:rPr lang="en-US" dirty="0" smtClean="0"/>
              <a:t>Design of survivable IP-over-optical networks; </a:t>
            </a:r>
            <a:r>
              <a:rPr lang="en-US" i="1" dirty="0" smtClean="0"/>
              <a:t>Sylvie Borne , Eric </a:t>
            </a:r>
            <a:r>
              <a:rPr lang="en-US" i="1" dirty="0" err="1" smtClean="0"/>
              <a:t>Gourdin</a:t>
            </a:r>
            <a:r>
              <a:rPr lang="en-US" i="1" dirty="0" smtClean="0"/>
              <a:t> ,Bernard </a:t>
            </a:r>
            <a:r>
              <a:rPr lang="en-US" i="1" dirty="0" err="1" smtClean="0"/>
              <a:t>Liau</a:t>
            </a:r>
            <a:r>
              <a:rPr lang="en-US" i="1" dirty="0" smtClean="0"/>
              <a:t> , A.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 , </a:t>
            </a:r>
            <a:r>
              <a:rPr lang="en-US" dirty="0" smtClean="0"/>
              <a:t>Springer Science + Business Media, LLC 2006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 ?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438400"/>
            <a:ext cx="68389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9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20485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8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337129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2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WDM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95550"/>
            <a:ext cx="65089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HOẠT ĐỘNG CỦA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5999"/>
            <a:ext cx="6096000" cy="405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1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HOẠT ĐỘNG CỦA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Protocol: IP</a:t>
            </a:r>
          </a:p>
          <a:p>
            <a:pPr lvl="1"/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1911</Words>
  <Application>Microsoft Office PowerPoint</Application>
  <PresentationFormat>On-screen Show (4:3)</PresentationFormat>
  <Paragraphs>346</Paragraphs>
  <Slides>33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SURVIVALBE NETWORK DESIGN</vt:lpstr>
      <vt:lpstr>NỘI DUNG </vt:lpstr>
      <vt:lpstr>TỔNG QUAN VỀ MẠNG QUANG</vt:lpstr>
      <vt:lpstr>1. CÔNG NGHỆ MẠNG QUANG </vt:lpstr>
      <vt:lpstr>1. CÔNG NGHỆ MẠNG QUANG </vt:lpstr>
      <vt:lpstr>1. CÔNG NGHỆ MẠNG QUANG </vt:lpstr>
      <vt:lpstr>1. CÔNG NGHỆ MẠNG QUANG </vt:lpstr>
      <vt:lpstr>2. HOẠT ĐỘNG CỦA MẠNG QUANG</vt:lpstr>
      <vt:lpstr>2. HOẠT ĐỘNG CỦA MẠNG QUANG</vt:lpstr>
      <vt:lpstr>2. HOẠT ĐỘNG CỦA MẠNG QUANG</vt:lpstr>
      <vt:lpstr>2. HOẠT ĐỘNG CỦA MẠNG QUANG</vt:lpstr>
      <vt:lpstr>3. TÍNH CHỊU LỖI TRONG MẠNG QUANG</vt:lpstr>
      <vt:lpstr>3. TÍNH CHỊU LỖI TRONG MẠNG QUANG</vt:lpstr>
      <vt:lpstr>3. TÍNH CHỊU LỖI TRONG MẠNG QUANG</vt:lpstr>
      <vt:lpstr>4. THIẾT KẾ MẠNG</vt:lpstr>
      <vt:lpstr>GIẢI THUẬT DI TRUYỀN</vt:lpstr>
      <vt:lpstr>GA VÀ MỘT SỐ ỨNG DỤNG</vt:lpstr>
      <vt:lpstr>BÀI TOÁN NGƯỜI DU LỊCH</vt:lpstr>
      <vt:lpstr>BÀI TOÁN NGƯỜI DU LỊCH</vt:lpstr>
      <vt:lpstr>BÀI TOÁN NGƯỜI DU LỊCH</vt:lpstr>
      <vt:lpstr>BÀI TOÁN NGƯỜI DU LỊCH</vt:lpstr>
      <vt:lpstr>BÀI TOÁN NGƯỜI DU LỊCH</vt:lpstr>
      <vt:lpstr>BÀI TOÁN NGƯỜI DU LỊCH</vt:lpstr>
      <vt:lpstr>BÀI TOÁN NGƯỜI DU LỊCH</vt:lpstr>
      <vt:lpstr>BÀI TOÁN TÔ MÀU ĐỒ THỊ</vt:lpstr>
      <vt:lpstr>BÀI TOÁN TÔ MÀU ĐỒ THỊ</vt:lpstr>
      <vt:lpstr>BÀI TOÁN TÔ MÀU ĐỒ THỊ</vt:lpstr>
      <vt:lpstr>BÀI TOÁN TÔ MÀU ĐỒ THỊ</vt:lpstr>
      <vt:lpstr>RELATED WORK</vt:lpstr>
      <vt:lpstr>PHÁT BIỂU BÀI TOÁN </vt:lpstr>
      <vt:lpstr>ĐỀ XUẤT MÔ HÌNH GIẢI</vt:lpstr>
      <vt:lpstr>TÀI LIỆU THAM KHẢO</vt:lpstr>
      <vt:lpstr>Question ?</vt:lpstr>
    </vt:vector>
  </TitlesOfParts>
  <Company>konal89@gmail.com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Luong</dc:creator>
  <cp:lastModifiedBy>Nguyen Van Luong</cp:lastModifiedBy>
  <cp:revision>122</cp:revision>
  <dcterms:created xsi:type="dcterms:W3CDTF">2012-03-08T19:22:38Z</dcterms:created>
  <dcterms:modified xsi:type="dcterms:W3CDTF">2012-03-28T02:07:03Z</dcterms:modified>
</cp:coreProperties>
</file>