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068999-C6DC-4C19-B971-A057C97E1ABB}" type="datetimeFigureOut">
              <a:rPr lang="en-US" smtClean="0"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3FBF07-4259-49CD-A950-1D86CE7F1C6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Egde</a:t>
            </a:r>
            <a:r>
              <a:rPr lang="en-US" dirty="0" smtClean="0"/>
              <a:t> </a:t>
            </a:r>
            <a:r>
              <a:rPr lang="en-US" dirty="0" err="1" smtClean="0"/>
              <a:t>disjont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(</a:t>
            </a:r>
            <a:r>
              <a:rPr lang="en-US" dirty="0" err="1" smtClean="0"/>
              <a:t>s,u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f(e)=1;khi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cung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f(k)=1.</a:t>
            </a:r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(1)</a:t>
            </a:r>
          </a:p>
          <a:p>
            <a:pPr marL="137160" indent="0">
              <a:buNone/>
            </a:pPr>
            <a:r>
              <a:rPr lang="en-US" dirty="0" smtClean="0"/>
              <a:t>-</a:t>
            </a:r>
            <a:r>
              <a:rPr lang="en-US" dirty="0" err="1"/>
              <a:t>V</a:t>
            </a:r>
            <a:r>
              <a:rPr lang="en-US" dirty="0" err="1" smtClean="0"/>
              <a:t>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(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629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953491" y="4724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820"/>
            <a:ext cx="8229600" cy="4709160"/>
          </a:xfrm>
        </p:spPr>
        <p:txBody>
          <a:bodyPr/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K=2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21336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19050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3327" y="21058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7473" y="3733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28194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50569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3997036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7"/>
            <a:endCxn id="7" idx="3"/>
          </p:cNvCxnSpPr>
          <p:nvPr/>
        </p:nvCxnSpPr>
        <p:spPr>
          <a:xfrm flipV="1">
            <a:off x="1152245" y="2523845"/>
            <a:ext cx="819710" cy="81971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1" idx="2"/>
          </p:cNvCxnSpPr>
          <p:nvPr/>
        </p:nvCxnSpPr>
        <p:spPr>
          <a:xfrm flipV="1">
            <a:off x="2362200" y="2133600"/>
            <a:ext cx="1447800" cy="228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3" idx="2"/>
          </p:cNvCxnSpPr>
          <p:nvPr/>
        </p:nvCxnSpPr>
        <p:spPr>
          <a:xfrm>
            <a:off x="4267200" y="2133600"/>
            <a:ext cx="1226127" cy="200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6"/>
            <a:endCxn id="15" idx="1"/>
          </p:cNvCxnSpPr>
          <p:nvPr/>
        </p:nvCxnSpPr>
        <p:spPr>
          <a:xfrm>
            <a:off x="5950527" y="2334491"/>
            <a:ext cx="1050628" cy="5518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186545"/>
            <a:ext cx="895910" cy="854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5"/>
            <a:endCxn id="10" idx="1"/>
          </p:cNvCxnSpPr>
          <p:nvPr/>
        </p:nvCxnSpPr>
        <p:spPr>
          <a:xfrm>
            <a:off x="1152245" y="3666845"/>
            <a:ext cx="868201" cy="112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6"/>
            <a:endCxn id="14" idx="1"/>
          </p:cNvCxnSpPr>
          <p:nvPr/>
        </p:nvCxnSpPr>
        <p:spPr>
          <a:xfrm>
            <a:off x="3276600" y="3276600"/>
            <a:ext cx="1507828" cy="524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7"/>
            <a:endCxn id="12" idx="3"/>
          </p:cNvCxnSpPr>
          <p:nvPr/>
        </p:nvCxnSpPr>
        <p:spPr>
          <a:xfrm flipV="1">
            <a:off x="2343736" y="3438245"/>
            <a:ext cx="542619" cy="1353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5"/>
            <a:endCxn id="16" idx="1"/>
          </p:cNvCxnSpPr>
          <p:nvPr/>
        </p:nvCxnSpPr>
        <p:spPr>
          <a:xfrm>
            <a:off x="5107718" y="4124045"/>
            <a:ext cx="979037" cy="999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7"/>
            <a:endCxn id="17" idx="3"/>
          </p:cNvCxnSpPr>
          <p:nvPr/>
        </p:nvCxnSpPr>
        <p:spPr>
          <a:xfrm flipV="1">
            <a:off x="6410045" y="4387281"/>
            <a:ext cx="1810310" cy="736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5"/>
            <a:endCxn id="12" idx="1"/>
          </p:cNvCxnSpPr>
          <p:nvPr/>
        </p:nvCxnSpPr>
        <p:spPr>
          <a:xfrm>
            <a:off x="2295245" y="2523845"/>
            <a:ext cx="591110" cy="5911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2" idx="7"/>
          </p:cNvCxnSpPr>
          <p:nvPr/>
        </p:nvCxnSpPr>
        <p:spPr>
          <a:xfrm flipH="1">
            <a:off x="3209645" y="2496136"/>
            <a:ext cx="2350637" cy="6188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3"/>
            <a:endCxn id="10" idx="6"/>
          </p:cNvCxnSpPr>
          <p:nvPr/>
        </p:nvCxnSpPr>
        <p:spPr>
          <a:xfrm flipH="1">
            <a:off x="2410691" y="4124045"/>
            <a:ext cx="2373737" cy="8289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74673" y="3128822"/>
            <a:ext cx="1826482" cy="7527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4" idx="6"/>
            <a:endCxn id="17" idx="2"/>
          </p:cNvCxnSpPr>
          <p:nvPr/>
        </p:nvCxnSpPr>
        <p:spPr>
          <a:xfrm>
            <a:off x="5174673" y="3962400"/>
            <a:ext cx="2978727" cy="2632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4"/>
            <a:endCxn id="16" idx="0"/>
          </p:cNvCxnSpPr>
          <p:nvPr/>
        </p:nvCxnSpPr>
        <p:spPr>
          <a:xfrm flipH="1">
            <a:off x="6248400" y="3276600"/>
            <a:ext cx="914400" cy="17803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953491" y="4724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820"/>
            <a:ext cx="8229600" cy="4709160"/>
          </a:xfrm>
        </p:spPr>
        <p:txBody>
          <a:bodyPr/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K=1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21336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19050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3327" y="21058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7473" y="37338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28194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50569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3997036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7"/>
            <a:endCxn id="7" idx="3"/>
          </p:cNvCxnSpPr>
          <p:nvPr/>
        </p:nvCxnSpPr>
        <p:spPr>
          <a:xfrm flipV="1">
            <a:off x="1152245" y="2523845"/>
            <a:ext cx="819710" cy="81971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1" idx="2"/>
          </p:cNvCxnSpPr>
          <p:nvPr/>
        </p:nvCxnSpPr>
        <p:spPr>
          <a:xfrm flipV="1">
            <a:off x="2362200" y="2133600"/>
            <a:ext cx="1447800" cy="228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3" idx="2"/>
          </p:cNvCxnSpPr>
          <p:nvPr/>
        </p:nvCxnSpPr>
        <p:spPr>
          <a:xfrm>
            <a:off x="4267200" y="2133600"/>
            <a:ext cx="1226127" cy="200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6"/>
            <a:endCxn id="15" idx="1"/>
          </p:cNvCxnSpPr>
          <p:nvPr/>
        </p:nvCxnSpPr>
        <p:spPr>
          <a:xfrm>
            <a:off x="5950527" y="2334491"/>
            <a:ext cx="1050628" cy="5518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186545"/>
            <a:ext cx="895910" cy="854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5"/>
            <a:endCxn id="10" idx="1"/>
          </p:cNvCxnSpPr>
          <p:nvPr/>
        </p:nvCxnSpPr>
        <p:spPr>
          <a:xfrm>
            <a:off x="1152245" y="3666845"/>
            <a:ext cx="868201" cy="11245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6"/>
            <a:endCxn id="14" idx="1"/>
          </p:cNvCxnSpPr>
          <p:nvPr/>
        </p:nvCxnSpPr>
        <p:spPr>
          <a:xfrm>
            <a:off x="3276600" y="3276600"/>
            <a:ext cx="1507828" cy="5241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7"/>
            <a:endCxn id="12" idx="3"/>
          </p:cNvCxnSpPr>
          <p:nvPr/>
        </p:nvCxnSpPr>
        <p:spPr>
          <a:xfrm flipV="1">
            <a:off x="2343736" y="3438245"/>
            <a:ext cx="542619" cy="13531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5"/>
            <a:endCxn id="16" idx="1"/>
          </p:cNvCxnSpPr>
          <p:nvPr/>
        </p:nvCxnSpPr>
        <p:spPr>
          <a:xfrm>
            <a:off x="5107718" y="4124045"/>
            <a:ext cx="979037" cy="99981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7"/>
            <a:endCxn id="17" idx="3"/>
          </p:cNvCxnSpPr>
          <p:nvPr/>
        </p:nvCxnSpPr>
        <p:spPr>
          <a:xfrm flipV="1">
            <a:off x="6410045" y="4387281"/>
            <a:ext cx="1810310" cy="73658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5"/>
            <a:endCxn id="12" idx="1"/>
          </p:cNvCxnSpPr>
          <p:nvPr/>
        </p:nvCxnSpPr>
        <p:spPr>
          <a:xfrm>
            <a:off x="2295245" y="2523845"/>
            <a:ext cx="591110" cy="5911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3"/>
            <a:endCxn id="12" idx="7"/>
          </p:cNvCxnSpPr>
          <p:nvPr/>
        </p:nvCxnSpPr>
        <p:spPr>
          <a:xfrm flipH="1">
            <a:off x="3209645" y="2496136"/>
            <a:ext cx="2350637" cy="6188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3"/>
            <a:endCxn id="10" idx="6"/>
          </p:cNvCxnSpPr>
          <p:nvPr/>
        </p:nvCxnSpPr>
        <p:spPr>
          <a:xfrm flipH="1">
            <a:off x="2410691" y="4124045"/>
            <a:ext cx="2373737" cy="8289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74673" y="3128822"/>
            <a:ext cx="1826482" cy="7527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4" idx="6"/>
            <a:endCxn id="17" idx="2"/>
          </p:cNvCxnSpPr>
          <p:nvPr/>
        </p:nvCxnSpPr>
        <p:spPr>
          <a:xfrm>
            <a:off x="5174673" y="3962400"/>
            <a:ext cx="2978727" cy="2632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4"/>
            <a:endCxn id="16" idx="0"/>
          </p:cNvCxnSpPr>
          <p:nvPr/>
        </p:nvCxnSpPr>
        <p:spPr>
          <a:xfrm flipH="1">
            <a:off x="6248400" y="3276600"/>
            <a:ext cx="914400" cy="17803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0,do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f’.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k-1.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đi,tiếp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k-1 </a:t>
            </a:r>
            <a:r>
              <a:rPr lang="en-US" dirty="0" err="1" smtClean="0"/>
              <a:t>egde</a:t>
            </a:r>
            <a:r>
              <a:rPr lang="en-US" dirty="0" smtClean="0"/>
              <a:t> disjoint paths </a:t>
            </a:r>
            <a:r>
              <a:rPr lang="en-US" dirty="0" err="1" smtClean="0"/>
              <a:t>trong</a:t>
            </a:r>
            <a:r>
              <a:rPr lang="en-US" dirty="0" smtClean="0"/>
              <a:t> f’.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/>
              <a:t>T</a:t>
            </a:r>
            <a:r>
              <a:rPr lang="en-US" dirty="0" err="1" smtClean="0"/>
              <a:t>ạo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35052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13909" y="2182091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512127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71109" y="5327073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5727" y="39139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20296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3400" y="33043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7"/>
          </p:cNvCxnSpPr>
          <p:nvPr/>
        </p:nvCxnSpPr>
        <p:spPr>
          <a:xfrm flipV="1">
            <a:off x="1533245" y="2486891"/>
            <a:ext cx="2380664" cy="10852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 flipV="1">
            <a:off x="4371109" y="2258291"/>
            <a:ext cx="2486891" cy="152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1"/>
          </p:cNvCxnSpPr>
          <p:nvPr/>
        </p:nvCxnSpPr>
        <p:spPr>
          <a:xfrm>
            <a:off x="7248245" y="2419936"/>
            <a:ext cx="972110" cy="9513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600200" y="3733800"/>
            <a:ext cx="1295400" cy="692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</p:cNvCxnSpPr>
          <p:nvPr/>
        </p:nvCxnSpPr>
        <p:spPr>
          <a:xfrm>
            <a:off x="1533245" y="3895445"/>
            <a:ext cx="2837864" cy="151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5"/>
          </p:cNvCxnSpPr>
          <p:nvPr/>
        </p:nvCxnSpPr>
        <p:spPr>
          <a:xfrm flipH="1" flipV="1">
            <a:off x="3285845" y="3902372"/>
            <a:ext cx="1152219" cy="149165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flipV="1">
            <a:off x="3285845" y="2572336"/>
            <a:ext cx="695019" cy="10067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8" idx="2"/>
          </p:cNvCxnSpPr>
          <p:nvPr/>
        </p:nvCxnSpPr>
        <p:spPr>
          <a:xfrm>
            <a:off x="3352800" y="3740727"/>
            <a:ext cx="2292927" cy="40178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8" idx="1"/>
          </p:cNvCxnSpPr>
          <p:nvPr/>
        </p:nvCxnSpPr>
        <p:spPr>
          <a:xfrm>
            <a:off x="4304154" y="2572336"/>
            <a:ext cx="1408528" cy="14085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7" idx="7"/>
          </p:cNvCxnSpPr>
          <p:nvPr/>
        </p:nvCxnSpPr>
        <p:spPr>
          <a:xfrm flipH="1">
            <a:off x="4761354" y="4304154"/>
            <a:ext cx="951328" cy="108987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0" idx="3"/>
          </p:cNvCxnSpPr>
          <p:nvPr/>
        </p:nvCxnSpPr>
        <p:spPr>
          <a:xfrm flipV="1">
            <a:off x="4828309" y="3694554"/>
            <a:ext cx="3392046" cy="186111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102927" y="3532909"/>
            <a:ext cx="2050473" cy="609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/>
              <a:t>T</a:t>
            </a:r>
            <a:r>
              <a:rPr lang="en-US" dirty="0" err="1" smtClean="0"/>
              <a:t>ạo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35052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13909" y="2182091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512127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71109" y="5327073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5727" y="39139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20296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3400" y="33043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7"/>
          </p:cNvCxnSpPr>
          <p:nvPr/>
        </p:nvCxnSpPr>
        <p:spPr>
          <a:xfrm flipV="1">
            <a:off x="1533245" y="2486891"/>
            <a:ext cx="2380664" cy="10852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 flipV="1">
            <a:off x="4371109" y="2258291"/>
            <a:ext cx="2486891" cy="152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1"/>
          </p:cNvCxnSpPr>
          <p:nvPr/>
        </p:nvCxnSpPr>
        <p:spPr>
          <a:xfrm>
            <a:off x="7248245" y="2419936"/>
            <a:ext cx="972110" cy="9513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600200" y="3733800"/>
            <a:ext cx="1295400" cy="6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</p:cNvCxnSpPr>
          <p:nvPr/>
        </p:nvCxnSpPr>
        <p:spPr>
          <a:xfrm>
            <a:off x="1533245" y="3895445"/>
            <a:ext cx="2837864" cy="151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5"/>
          </p:cNvCxnSpPr>
          <p:nvPr/>
        </p:nvCxnSpPr>
        <p:spPr>
          <a:xfrm flipH="1" flipV="1">
            <a:off x="3285845" y="3902372"/>
            <a:ext cx="1152219" cy="1491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flipV="1">
            <a:off x="3285845" y="2572336"/>
            <a:ext cx="695019" cy="10067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8" idx="2"/>
          </p:cNvCxnSpPr>
          <p:nvPr/>
        </p:nvCxnSpPr>
        <p:spPr>
          <a:xfrm>
            <a:off x="3352800" y="3740727"/>
            <a:ext cx="2292927" cy="40178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8" idx="1"/>
          </p:cNvCxnSpPr>
          <p:nvPr/>
        </p:nvCxnSpPr>
        <p:spPr>
          <a:xfrm>
            <a:off x="4304154" y="2572336"/>
            <a:ext cx="1408528" cy="14085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7" idx="7"/>
          </p:cNvCxnSpPr>
          <p:nvPr/>
        </p:nvCxnSpPr>
        <p:spPr>
          <a:xfrm flipH="1">
            <a:off x="4761354" y="4304154"/>
            <a:ext cx="951328" cy="1089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0" idx="3"/>
          </p:cNvCxnSpPr>
          <p:nvPr/>
        </p:nvCxnSpPr>
        <p:spPr>
          <a:xfrm flipV="1">
            <a:off x="4828309" y="3694554"/>
            <a:ext cx="3392046" cy="186111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102927" y="3532909"/>
            <a:ext cx="2050473" cy="609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</a:t>
            </a:r>
            <a:r>
              <a:rPr lang="en-US" dirty="0" err="1"/>
              <a:t>T</a:t>
            </a:r>
            <a:r>
              <a:rPr lang="en-US" dirty="0" err="1" smtClean="0"/>
              <a:t>ạo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350520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13909" y="2182091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512127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71109" y="5327073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5727" y="39139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20296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3400" y="330430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7"/>
          </p:cNvCxnSpPr>
          <p:nvPr/>
        </p:nvCxnSpPr>
        <p:spPr>
          <a:xfrm flipV="1">
            <a:off x="1533245" y="2486891"/>
            <a:ext cx="2380664" cy="10852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 flipV="1">
            <a:off x="4371109" y="2258291"/>
            <a:ext cx="2486891" cy="152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1"/>
          </p:cNvCxnSpPr>
          <p:nvPr/>
        </p:nvCxnSpPr>
        <p:spPr>
          <a:xfrm>
            <a:off x="7248245" y="2419936"/>
            <a:ext cx="972110" cy="9513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6" idx="2"/>
          </p:cNvCxnSpPr>
          <p:nvPr/>
        </p:nvCxnSpPr>
        <p:spPr>
          <a:xfrm>
            <a:off x="1600200" y="3733800"/>
            <a:ext cx="1295400" cy="6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</p:cNvCxnSpPr>
          <p:nvPr/>
        </p:nvCxnSpPr>
        <p:spPr>
          <a:xfrm>
            <a:off x="1533245" y="3895445"/>
            <a:ext cx="2837864" cy="151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5"/>
          </p:cNvCxnSpPr>
          <p:nvPr/>
        </p:nvCxnSpPr>
        <p:spPr>
          <a:xfrm flipH="1" flipV="1">
            <a:off x="3285845" y="3902372"/>
            <a:ext cx="1152219" cy="14916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7"/>
            <a:endCxn id="5" idx="3"/>
          </p:cNvCxnSpPr>
          <p:nvPr/>
        </p:nvCxnSpPr>
        <p:spPr>
          <a:xfrm flipV="1">
            <a:off x="3285845" y="2572336"/>
            <a:ext cx="695019" cy="100674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8" idx="2"/>
          </p:cNvCxnSpPr>
          <p:nvPr/>
        </p:nvCxnSpPr>
        <p:spPr>
          <a:xfrm>
            <a:off x="3352800" y="3740727"/>
            <a:ext cx="2292927" cy="40178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8" idx="1"/>
          </p:cNvCxnSpPr>
          <p:nvPr/>
        </p:nvCxnSpPr>
        <p:spPr>
          <a:xfrm>
            <a:off x="4304154" y="2572336"/>
            <a:ext cx="1408528" cy="14085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7" idx="7"/>
          </p:cNvCxnSpPr>
          <p:nvPr/>
        </p:nvCxnSpPr>
        <p:spPr>
          <a:xfrm flipH="1">
            <a:off x="4761354" y="4304154"/>
            <a:ext cx="951328" cy="10898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0" idx="3"/>
          </p:cNvCxnSpPr>
          <p:nvPr/>
        </p:nvCxnSpPr>
        <p:spPr>
          <a:xfrm flipV="1">
            <a:off x="4828309" y="3694554"/>
            <a:ext cx="3392046" cy="186111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0" idx="2"/>
          </p:cNvCxnSpPr>
          <p:nvPr/>
        </p:nvCxnSpPr>
        <p:spPr>
          <a:xfrm flipV="1">
            <a:off x="6102927" y="3532909"/>
            <a:ext cx="2050473" cy="609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1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,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0,do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f’.</a:t>
            </a:r>
          </a:p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k.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đi,nhưng</a:t>
            </a:r>
            <a:r>
              <a:rPr lang="en-US" dirty="0" smtClean="0"/>
              <a:t> ta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k </a:t>
            </a:r>
            <a:r>
              <a:rPr lang="en-US" dirty="0" err="1" smtClean="0"/>
              <a:t>egde</a:t>
            </a:r>
            <a:r>
              <a:rPr lang="en-US" dirty="0"/>
              <a:t> </a:t>
            </a:r>
            <a:r>
              <a:rPr lang="en-US" dirty="0" smtClean="0"/>
              <a:t>disjoint paths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f’.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k=1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egde</a:t>
            </a:r>
            <a:r>
              <a:rPr lang="en-US" dirty="0" smtClean="0"/>
              <a:t> disjoint path.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8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decomposition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arenR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</a:t>
            </a:r>
          </a:p>
          <a:p>
            <a:pPr marL="651510" indent="-514350">
              <a:buFont typeface="+mj-lt"/>
              <a:buAutoNum type="arabicParenR"/>
            </a:pP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s.</a:t>
            </a:r>
          </a:p>
          <a:p>
            <a:pPr marL="651510" indent="-51435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0.</a:t>
            </a:r>
          </a:p>
          <a:p>
            <a:pPr marL="651510" indent="-514350">
              <a:buFont typeface="+mj-lt"/>
              <a:buAutoNum type="arabicParenR"/>
            </a:pPr>
            <a:r>
              <a:rPr lang="en-US" dirty="0" err="1" smtClean="0"/>
              <a:t>Nêú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thì</a:t>
            </a:r>
            <a:r>
              <a:rPr lang="en-US" dirty="0" smtClean="0"/>
              <a:t> output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egde</a:t>
            </a:r>
            <a:r>
              <a:rPr lang="en-US" dirty="0" smtClean="0"/>
              <a:t> disjoint path.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k </a:t>
            </a:r>
            <a:r>
              <a:rPr lang="en-US" dirty="0" err="1" smtClean="0"/>
              <a:t>egde</a:t>
            </a:r>
            <a:r>
              <a:rPr lang="en-US" dirty="0" smtClean="0"/>
              <a:t> disjoint path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luồng</a:t>
            </a:r>
            <a:r>
              <a:rPr lang="en-US" dirty="0" smtClean="0"/>
              <a:t> 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unit-capacity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k </a:t>
            </a:r>
            <a:r>
              <a:rPr lang="en-US" dirty="0" err="1" smtClean="0"/>
              <a:t>egde</a:t>
            </a:r>
            <a:r>
              <a:rPr lang="en-US" dirty="0" smtClean="0"/>
              <a:t> disjoint paths .</a:t>
            </a:r>
          </a:p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egde</a:t>
            </a:r>
            <a:r>
              <a:rPr lang="en-US" dirty="0" smtClean="0"/>
              <a:t> disjoint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k files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2 file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link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G,và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và</a:t>
            </a:r>
            <a:r>
              <a:rPr lang="en-US" dirty="0" smtClean="0"/>
              <a:t> t, </a:t>
            </a:r>
            <a:r>
              <a:rPr lang="en-US" dirty="0" err="1" smtClean="0"/>
              <a:t>tìm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MẠNG(network)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G=&lt;V,E&gt;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(</a:t>
            </a:r>
            <a:r>
              <a:rPr lang="en-US" dirty="0" err="1" smtClean="0"/>
              <a:t>nguồn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(</a:t>
            </a:r>
            <a:r>
              <a:rPr lang="en-US" dirty="0" err="1" smtClean="0"/>
              <a:t>đích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e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c(e)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6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đ/</a:t>
                </a:r>
                <a:r>
                  <a:rPr lang="en-US" dirty="0" err="1" smtClean="0"/>
                  <a:t>n:luồng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mạng</a:t>
                </a:r>
                <a:r>
                  <a:rPr lang="en-US" dirty="0" smtClean="0"/>
                  <a:t> G=&lt;V,E&gt;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f(e)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e(f(e)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e)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e:0≤f(e)≤c(e).</a:t>
                </a:r>
              </a:p>
              <a:p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luồng</a:t>
                </a:r>
                <a:r>
                  <a:rPr lang="en-US" dirty="0" smtClean="0"/>
                  <a:t> :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v≠s,t</a:t>
                </a:r>
                <a:r>
                  <a:rPr lang="en-US" dirty="0" smtClean="0"/>
                  <a:t>:</a:t>
                </a:r>
              </a:p>
              <a:p>
                <a:pPr marL="137160" indent="0">
                  <a:buNone/>
                </a:pPr>
                <a:endParaRPr lang="en-US" dirty="0" smtClean="0"/>
              </a:p>
              <a:p>
                <a:pPr marL="137160" indent="0">
                  <a:buNone/>
                </a:pPr>
                <a:endParaRPr lang="en-US" dirty="0"/>
              </a:p>
              <a:p>
                <a:pPr marL="137160" indent="0">
                  <a:buNone/>
                </a:pP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(v),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(v)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váo</a:t>
                </a:r>
                <a:r>
                  <a:rPr lang="en-US" dirty="0" smtClean="0"/>
                  <a:t> ,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khỏi</a:t>
                </a:r>
                <a:r>
                  <a:rPr lang="en-US" dirty="0" smtClean="0"/>
                  <a:t> v;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luồng</a:t>
                </a:r>
                <a:r>
                  <a:rPr lang="en-US" dirty="0" smtClean="0"/>
                  <a:t> :</a:t>
                </a:r>
              </a:p>
              <a:p>
                <a:pPr marL="13716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08" y="3733800"/>
            <a:ext cx="2867891" cy="838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90" y="5334000"/>
            <a:ext cx="3670589" cy="8936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86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171545" y="2940626"/>
            <a:ext cx="571500" cy="275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826327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190499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3581400" y="46204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8" name="Oval 7"/>
          <p:cNvSpPr/>
          <p:nvPr/>
        </p:nvSpPr>
        <p:spPr>
          <a:xfrm>
            <a:off x="4343400" y="3290454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9" name="Oval 8"/>
          <p:cNvSpPr/>
          <p:nvPr/>
        </p:nvSpPr>
        <p:spPr>
          <a:xfrm>
            <a:off x="6019800" y="2133599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4620491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7"/>
          </p:cNvCxnSpPr>
          <p:nvPr/>
        </p:nvCxnSpPr>
        <p:spPr>
          <a:xfrm flipV="1">
            <a:off x="2219045" y="2209800"/>
            <a:ext cx="1133755" cy="68348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2"/>
          </p:cNvCxnSpPr>
          <p:nvPr/>
        </p:nvCxnSpPr>
        <p:spPr>
          <a:xfrm>
            <a:off x="2286000" y="3054927"/>
            <a:ext cx="2057400" cy="46412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7" idx="1"/>
          </p:cNvCxnSpPr>
          <p:nvPr/>
        </p:nvCxnSpPr>
        <p:spPr>
          <a:xfrm>
            <a:off x="2219045" y="3216572"/>
            <a:ext cx="1429310" cy="147087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43045" y="2328722"/>
            <a:ext cx="828955" cy="99521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9" idx="2"/>
          </p:cNvCxnSpPr>
          <p:nvPr/>
        </p:nvCxnSpPr>
        <p:spPr>
          <a:xfrm>
            <a:off x="3810000" y="2133599"/>
            <a:ext cx="2209800" cy="22860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7"/>
            <a:endCxn id="9" idx="3"/>
          </p:cNvCxnSpPr>
          <p:nvPr/>
        </p:nvCxnSpPr>
        <p:spPr>
          <a:xfrm flipV="1">
            <a:off x="4733645" y="2523844"/>
            <a:ext cx="1353110" cy="833565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7"/>
            <a:endCxn id="8" idx="4"/>
          </p:cNvCxnSpPr>
          <p:nvPr/>
        </p:nvCxnSpPr>
        <p:spPr>
          <a:xfrm flipV="1">
            <a:off x="3971645" y="3747654"/>
            <a:ext cx="600355" cy="93979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0" idx="1"/>
          </p:cNvCxnSpPr>
          <p:nvPr/>
        </p:nvCxnSpPr>
        <p:spPr>
          <a:xfrm>
            <a:off x="4733645" y="3680699"/>
            <a:ext cx="1353110" cy="1006747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10" idx="2"/>
          </p:cNvCxnSpPr>
          <p:nvPr/>
        </p:nvCxnSpPr>
        <p:spPr>
          <a:xfrm>
            <a:off x="4038600" y="4849091"/>
            <a:ext cx="198120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9" idx="4"/>
          </p:cNvCxnSpPr>
          <p:nvPr/>
        </p:nvCxnSpPr>
        <p:spPr>
          <a:xfrm flipV="1">
            <a:off x="6248400" y="2590799"/>
            <a:ext cx="0" cy="202969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19045" y="2189013"/>
            <a:ext cx="661567" cy="29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/6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4400" y="1884212"/>
            <a:ext cx="6096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/3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0" y="3967007"/>
            <a:ext cx="593503" cy="29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48356" y="3997020"/>
            <a:ext cx="576122" cy="230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/1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24400" y="4953000"/>
            <a:ext cx="609600" cy="30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/2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57800" y="3827326"/>
            <a:ext cx="609600" cy="249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/9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24400" y="2712026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24600" y="3286990"/>
            <a:ext cx="609600" cy="23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/5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1545" y="2940626"/>
            <a:ext cx="638455" cy="275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ý:trong 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f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0-1.</a:t>
            </a:r>
          </a:p>
          <a:p>
            <a:pPr marL="0" indent="0">
              <a:buNone/>
            </a:pPr>
            <a:r>
              <a:rPr lang="en-US" dirty="0" err="1" smtClean="0"/>
              <a:t>Luồng</a:t>
            </a:r>
            <a:r>
              <a:rPr lang="en-US" dirty="0" smtClean="0"/>
              <a:t> 0-1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       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đề:nếu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 </a:t>
            </a:r>
            <a:r>
              <a:rPr lang="en-US" dirty="0" err="1" smtClean="0"/>
              <a:t>tới</a:t>
            </a:r>
            <a:r>
              <a:rPr lang="en-US" dirty="0" smtClean="0"/>
              <a:t> 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hướng,có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(unit-weight)  </a:t>
            </a:r>
            <a:r>
              <a:rPr lang="en-US" dirty="0" smtClean="0"/>
              <a:t>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s-t    ≥k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232564" y="671807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        paths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lý:nếu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đl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taị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0-1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k,thì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f(e) =1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k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63" y="662562"/>
            <a:ext cx="10112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9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344</TotalTime>
  <Words>937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Egde disjont paths</vt:lpstr>
      <vt:lpstr>PowerPoint Presentation</vt:lpstr>
      <vt:lpstr>PowerPoint Presentation</vt:lpstr>
      <vt:lpstr>MẠNG(network)</vt:lpstr>
      <vt:lpstr>Luồng trong mạng</vt:lpstr>
      <vt:lpstr>PowerPoint Presentation</vt:lpstr>
      <vt:lpstr>PowerPoint Presentation</vt:lpstr>
      <vt:lpstr>Paths        flow </vt:lpstr>
      <vt:lpstr>Flow         paths </vt:lpstr>
      <vt:lpstr>PowerPoint Presentation</vt:lpstr>
      <vt:lpstr>(1)</vt:lpstr>
      <vt:lpstr>(1)</vt:lpstr>
      <vt:lpstr>PowerPoint Presentation</vt:lpstr>
      <vt:lpstr>(2) Tạo chu trình</vt:lpstr>
      <vt:lpstr>(2) Tạo chu trình</vt:lpstr>
      <vt:lpstr>(2) Tạo chu trình</vt:lpstr>
      <vt:lpstr>PowerPoint Presentation</vt:lpstr>
      <vt:lpstr>Path decomposition algorithm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ĐƯỜNG ĐI CÓ CẠNH PHÂN BIỆT</dc:title>
  <dc:creator>hien</dc:creator>
  <cp:lastModifiedBy>hien</cp:lastModifiedBy>
  <cp:revision>28</cp:revision>
  <dcterms:created xsi:type="dcterms:W3CDTF">2012-04-01T11:47:03Z</dcterms:created>
  <dcterms:modified xsi:type="dcterms:W3CDTF">2012-04-02T17:07:16Z</dcterms:modified>
</cp:coreProperties>
</file>