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4D41-F57B-4B22-A206-8D46FC0314D9}" type="datetimeFigureOut">
              <a:rPr lang="en-US" smtClean="0"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1CDE-4D44-4F67-B773-FB9BD1C2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: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6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P</a:t>
                </a:r>
                <a:r>
                  <a:rPr lang="en-US" dirty="0" smtClean="0"/>
                  <a:t>, E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, c)</a:t>
                </a:r>
              </a:p>
              <a:p>
                <a:pPr lvl="1"/>
                <a:r>
                  <a:rPr lang="en-US" dirty="0" smtClean="0"/>
                  <a:t>D = {(u, v) | u, 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}</a:t>
                </a:r>
              </a:p>
              <a:p>
                <a:pPr lvl="1"/>
                <a:r>
                  <a:rPr lang="en-US" dirty="0" smtClean="0"/>
                  <a:t>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</a:t>
                </a:r>
                <a:r>
                  <a:rPr lang="en-US" baseline="-25000" dirty="0"/>
                  <a:t>P</a:t>
                </a:r>
                <a:endParaRPr lang="en-US" dirty="0" smtClean="0"/>
              </a:p>
              <a:p>
                <a:r>
                  <a:rPr lang="en-US" dirty="0" smtClean="0"/>
                  <a:t>Output:</a:t>
                </a:r>
              </a:p>
              <a:p>
                <a:pPr lvl="1"/>
                <a:r>
                  <a:rPr lang="en-US" dirty="0" smtClean="0"/>
                  <a:t>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lập</a:t>
                </a:r>
                <a:r>
                  <a:rPr lang="en-US" dirty="0" smtClean="0"/>
                  <a:t> qua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vật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54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c)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P</a:t>
                </a:r>
                <a:r>
                  <a:rPr lang="en-US" dirty="0" smtClean="0"/>
                  <a:t>,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V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</a:t>
                </a:r>
                <a:r>
                  <a:rPr lang="en-US" baseline="-25000" dirty="0" smtClean="0"/>
                  <a:t>P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: P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P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</a:t>
                </a:r>
                <a:r>
                  <a:rPr lang="en-US" baseline="-25000" dirty="0" smtClean="0"/>
                  <a:t>e</a:t>
                </a:r>
                <a:r>
                  <a:rPr lang="en-US" dirty="0" smtClean="0"/>
                  <a:t> = {</a:t>
                </a:r>
                <a:r>
                  <a:rPr lang="en-US" dirty="0" smtClean="0"/>
                  <a:t>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E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| 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f</a:t>
                </a:r>
                <a:r>
                  <a:rPr lang="en-US" dirty="0" smtClean="0"/>
                  <a:t>}</a:t>
                </a:r>
                <a:endParaRPr lang="en-US" dirty="0" smtClean="0"/>
              </a:p>
              <a:p>
                <a:r>
                  <a:rPr lang="en-US" dirty="0" smtClean="0"/>
                  <a:t>Output:</a:t>
                </a:r>
              </a:p>
              <a:p>
                <a:pPr lvl="1"/>
                <a:r>
                  <a:rPr lang="en-US" dirty="0" err="1" smtClean="0"/>
                  <a:t>Tìm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r>
                  <a:rPr lang="en-US" dirty="0" smtClean="0"/>
                  <a:t> H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L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G</a:t>
                </a:r>
                <a:r>
                  <a:rPr lang="en-US" baseline="-25000" dirty="0" smtClean="0"/>
                  <a:t>P </a:t>
                </a:r>
                <a:r>
                  <a:rPr lang="en-US" dirty="0" smtClean="0"/>
                  <a:t>, H </a:t>
                </a:r>
                <a:r>
                  <a:rPr lang="en-US" dirty="0" err="1" smtClean="0"/>
                  <a:t>vẫn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smtClean="0"/>
                  <a:t>F</a:t>
                </a:r>
                <a:r>
                  <a:rPr lang="en-US" baseline="-25000" dirty="0" smtClean="0"/>
                  <a:t>e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02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logical link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node</a:t>
            </a:r>
          </a:p>
          <a:p>
            <a:pPr lvl="1"/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của</a:t>
            </a:r>
            <a:r>
              <a:rPr lang="en-US" dirty="0" smtClean="0"/>
              <a:t> physical link</a:t>
            </a:r>
          </a:p>
        </p:txBody>
      </p:sp>
    </p:spTree>
    <p:extLst>
      <p:ext uri="{BB962C8B-B14F-4D97-AF65-F5344CB8AC3E}">
        <p14:creationId xmlns:p14="http://schemas.microsoft.com/office/powerpoint/2010/main" val="22949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</a:t>
            </a:r>
            <a:r>
              <a:rPr lang="en-US" dirty="0" smtClean="0"/>
              <a:t>(V</a:t>
            </a:r>
            <a:r>
              <a:rPr lang="en-US" baseline="-25000" dirty="0" smtClean="0"/>
              <a:t>L</a:t>
            </a:r>
            <a:r>
              <a:rPr lang="en-US" dirty="0" smtClean="0"/>
              <a:t>, E</a:t>
            </a:r>
            <a:r>
              <a:rPr lang="en-US" baseline="-25000" dirty="0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P</a:t>
            </a:r>
            <a:r>
              <a:rPr lang="en-US" dirty="0" smtClean="0"/>
              <a:t>(V</a:t>
            </a:r>
            <a:r>
              <a:rPr lang="en-US" baseline="-25000" dirty="0" smtClean="0"/>
              <a:t>P</a:t>
            </a:r>
            <a:r>
              <a:rPr lang="en-US" dirty="0" smtClean="0"/>
              <a:t>, E</a:t>
            </a:r>
            <a:r>
              <a:rPr lang="en-US" baseline="-25000" dirty="0" smtClean="0"/>
              <a:t>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</a:t>
            </a:r>
            <a:r>
              <a:rPr lang="en-US" baseline="-25000" dirty="0" smtClean="0"/>
              <a:t>L </a:t>
            </a:r>
            <a:r>
              <a:rPr lang="en-US" dirty="0" smtClean="0"/>
              <a:t>, </a:t>
            </a:r>
            <a:r>
              <a:rPr lang="en-US" dirty="0" smtClean="0"/>
              <a:t>G</a:t>
            </a:r>
            <a:r>
              <a:rPr lang="en-US" baseline="-25000" dirty="0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2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logical link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smtClean="0"/>
              <a:t> physical.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6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</a:p>
          <a:p>
            <a:r>
              <a:rPr lang="en-US" dirty="0" smtClean="0"/>
              <a:t>Logical topology</a:t>
            </a:r>
          </a:p>
          <a:p>
            <a:r>
              <a:rPr lang="en-US" dirty="0" smtClean="0"/>
              <a:t>Survivable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0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WDM: Wavelength Division Multiplexing</a:t>
            </a:r>
          </a:p>
          <a:p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OXC (Optical cross-connect),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,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physical link.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link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16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OXC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" y="2057400"/>
            <a:ext cx="88677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50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dirty="0" err="1" smtClean="0"/>
              <a:t>nhúng</a:t>
            </a:r>
            <a:r>
              <a:rPr lang="en-US" dirty="0" smtClean="0"/>
              <a:t>”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physical topology.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physical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logical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logical link.</a:t>
            </a:r>
          </a:p>
          <a:p>
            <a:r>
              <a:rPr lang="en-US" dirty="0" smtClean="0"/>
              <a:t>Logical link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physical.</a:t>
            </a:r>
          </a:p>
        </p:txBody>
      </p:sp>
    </p:spTree>
    <p:extLst>
      <p:ext uri="{BB962C8B-B14F-4D97-AF65-F5344CB8AC3E}">
        <p14:creationId xmlns:p14="http://schemas.microsoft.com/office/powerpoint/2010/main" val="12179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5" name="Oval 4" descr="1"/>
          <p:cNvSpPr/>
          <p:nvPr/>
        </p:nvSpPr>
        <p:spPr>
          <a:xfrm>
            <a:off x="4953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 descr="1"/>
          <p:cNvSpPr/>
          <p:nvPr/>
        </p:nvSpPr>
        <p:spPr>
          <a:xfrm>
            <a:off x="64008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 descr="1"/>
          <p:cNvSpPr/>
          <p:nvPr/>
        </p:nvSpPr>
        <p:spPr>
          <a:xfrm>
            <a:off x="7723909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 descr="1"/>
          <p:cNvSpPr/>
          <p:nvPr/>
        </p:nvSpPr>
        <p:spPr>
          <a:xfrm>
            <a:off x="64008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 descr="1"/>
          <p:cNvSpPr/>
          <p:nvPr/>
        </p:nvSpPr>
        <p:spPr>
          <a:xfrm>
            <a:off x="4953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 descr="1"/>
          <p:cNvSpPr/>
          <p:nvPr/>
        </p:nvSpPr>
        <p:spPr>
          <a:xfrm>
            <a:off x="7723909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Connector 10"/>
          <p:cNvCxnSpPr>
            <a:stCxn id="5" idx="6"/>
            <a:endCxn id="6" idx="2"/>
          </p:cNvCxnSpPr>
          <p:nvPr/>
        </p:nvCxnSpPr>
        <p:spPr>
          <a:xfrm>
            <a:off x="54102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6858000" y="195349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10" idx="0"/>
          </p:cNvCxnSpPr>
          <p:nvPr/>
        </p:nvCxnSpPr>
        <p:spPr>
          <a:xfrm>
            <a:off x="7952509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10" idx="2"/>
          </p:cNvCxnSpPr>
          <p:nvPr/>
        </p:nvCxnSpPr>
        <p:spPr>
          <a:xfrm>
            <a:off x="6858000" y="3276600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>
            <a:off x="66294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  <a:endCxn id="9" idx="0"/>
          </p:cNvCxnSpPr>
          <p:nvPr/>
        </p:nvCxnSpPr>
        <p:spPr>
          <a:xfrm>
            <a:off x="5181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6"/>
            <a:endCxn id="8" idx="2"/>
          </p:cNvCxnSpPr>
          <p:nvPr/>
        </p:nvCxnSpPr>
        <p:spPr>
          <a:xfrm>
            <a:off x="54102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 descr="1"/>
          <p:cNvSpPr/>
          <p:nvPr/>
        </p:nvSpPr>
        <p:spPr>
          <a:xfrm>
            <a:off x="12192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 descr="1"/>
          <p:cNvSpPr/>
          <p:nvPr/>
        </p:nvSpPr>
        <p:spPr>
          <a:xfrm>
            <a:off x="2667000" y="172489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 descr="1"/>
          <p:cNvSpPr/>
          <p:nvPr/>
        </p:nvSpPr>
        <p:spPr>
          <a:xfrm>
            <a:off x="26670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 descr="1"/>
          <p:cNvSpPr/>
          <p:nvPr/>
        </p:nvSpPr>
        <p:spPr>
          <a:xfrm>
            <a:off x="1219200" y="3048000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2" name="Straight Connector 21"/>
          <p:cNvCxnSpPr>
            <a:stCxn id="18" idx="6"/>
            <a:endCxn id="19" idx="2"/>
          </p:cNvCxnSpPr>
          <p:nvPr/>
        </p:nvCxnSpPr>
        <p:spPr>
          <a:xfrm>
            <a:off x="1676400" y="195349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4"/>
            <a:endCxn id="20" idx="0"/>
          </p:cNvCxnSpPr>
          <p:nvPr/>
        </p:nvCxnSpPr>
        <p:spPr>
          <a:xfrm>
            <a:off x="28956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8" idx="4"/>
            <a:endCxn id="21" idx="0"/>
          </p:cNvCxnSpPr>
          <p:nvPr/>
        </p:nvCxnSpPr>
        <p:spPr>
          <a:xfrm>
            <a:off x="1447800" y="2182091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  <a:endCxn id="20" idx="2"/>
          </p:cNvCxnSpPr>
          <p:nvPr/>
        </p:nvCxnSpPr>
        <p:spPr>
          <a:xfrm>
            <a:off x="1676400" y="32766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1" idx="7"/>
          </p:cNvCxnSpPr>
          <p:nvPr/>
        </p:nvCxnSpPr>
        <p:spPr>
          <a:xfrm flipH="1">
            <a:off x="1609445" y="2115136"/>
            <a:ext cx="1124510" cy="99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 descr="1"/>
          <p:cNvSpPr/>
          <p:nvPr/>
        </p:nvSpPr>
        <p:spPr>
          <a:xfrm>
            <a:off x="26762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 descr="1"/>
          <p:cNvSpPr/>
          <p:nvPr/>
        </p:nvSpPr>
        <p:spPr>
          <a:xfrm>
            <a:off x="4124045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 descr="1"/>
          <p:cNvSpPr/>
          <p:nvPr/>
        </p:nvSpPr>
        <p:spPr>
          <a:xfrm>
            <a:off x="5447154" y="4458872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 descr="1"/>
          <p:cNvSpPr/>
          <p:nvPr/>
        </p:nvSpPr>
        <p:spPr>
          <a:xfrm>
            <a:off x="41240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 descr="1"/>
          <p:cNvSpPr/>
          <p:nvPr/>
        </p:nvSpPr>
        <p:spPr>
          <a:xfrm>
            <a:off x="2676245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 descr="1"/>
          <p:cNvSpPr/>
          <p:nvPr/>
        </p:nvSpPr>
        <p:spPr>
          <a:xfrm>
            <a:off x="5447154" y="5781981"/>
            <a:ext cx="457200" cy="457200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3" name="Straight Connector 32"/>
          <p:cNvCxnSpPr>
            <a:stCxn id="27" idx="6"/>
            <a:endCxn id="28" idx="2"/>
          </p:cNvCxnSpPr>
          <p:nvPr/>
        </p:nvCxnSpPr>
        <p:spPr>
          <a:xfrm>
            <a:off x="3133445" y="4687472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6"/>
            <a:endCxn id="29" idx="2"/>
          </p:cNvCxnSpPr>
          <p:nvPr/>
        </p:nvCxnSpPr>
        <p:spPr>
          <a:xfrm>
            <a:off x="4581245" y="4687472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4"/>
            <a:endCxn id="32" idx="0"/>
          </p:cNvCxnSpPr>
          <p:nvPr/>
        </p:nvCxnSpPr>
        <p:spPr>
          <a:xfrm>
            <a:off x="5675754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32" idx="2"/>
          </p:cNvCxnSpPr>
          <p:nvPr/>
        </p:nvCxnSpPr>
        <p:spPr>
          <a:xfrm>
            <a:off x="4581245" y="6010581"/>
            <a:ext cx="86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4"/>
            <a:endCxn id="31" idx="0"/>
          </p:cNvCxnSpPr>
          <p:nvPr/>
        </p:nvCxnSpPr>
        <p:spPr>
          <a:xfrm>
            <a:off x="29048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6"/>
            <a:endCxn id="30" idx="2"/>
          </p:cNvCxnSpPr>
          <p:nvPr/>
        </p:nvCxnSpPr>
        <p:spPr>
          <a:xfrm>
            <a:off x="3133445" y="6010581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4"/>
            <a:endCxn id="30" idx="0"/>
          </p:cNvCxnSpPr>
          <p:nvPr/>
        </p:nvCxnSpPr>
        <p:spPr>
          <a:xfrm>
            <a:off x="4352645" y="4916072"/>
            <a:ext cx="0" cy="865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0" idx="1"/>
          </p:cNvCxnSpPr>
          <p:nvPr/>
        </p:nvCxnSpPr>
        <p:spPr>
          <a:xfrm>
            <a:off x="41910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0" idx="1"/>
            <a:endCxn id="31" idx="7"/>
          </p:cNvCxnSpPr>
          <p:nvPr/>
        </p:nvCxnSpPr>
        <p:spPr>
          <a:xfrm flipH="1">
            <a:off x="3066490" y="5848936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5"/>
            <a:endCxn id="30" idx="3"/>
          </p:cNvCxnSpPr>
          <p:nvPr/>
        </p:nvCxnSpPr>
        <p:spPr>
          <a:xfrm>
            <a:off x="3066490" y="6172226"/>
            <a:ext cx="112451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5"/>
            <a:endCxn id="32" idx="3"/>
          </p:cNvCxnSpPr>
          <p:nvPr/>
        </p:nvCxnSpPr>
        <p:spPr>
          <a:xfrm>
            <a:off x="4514290" y="6172226"/>
            <a:ext cx="999819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01145" y="3733800"/>
            <a:ext cx="22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topology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95400" y="3733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topology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28745" y="6333845"/>
            <a:ext cx="15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link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604164" y="13163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OXC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5" idx="7"/>
            <a:endCxn id="47" idx="1"/>
          </p:cNvCxnSpPr>
          <p:nvPr/>
        </p:nvCxnSpPr>
        <p:spPr>
          <a:xfrm flipV="1">
            <a:off x="5343245" y="1501032"/>
            <a:ext cx="260919" cy="290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29962" y="117545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router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18" idx="7"/>
          </p:cNvCxnSpPr>
          <p:nvPr/>
        </p:nvCxnSpPr>
        <p:spPr>
          <a:xfrm flipV="1">
            <a:off x="1609445" y="1530927"/>
            <a:ext cx="147777" cy="26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5"/>
            <a:endCxn id="30" idx="7"/>
          </p:cNvCxnSpPr>
          <p:nvPr/>
        </p:nvCxnSpPr>
        <p:spPr>
          <a:xfrm>
            <a:off x="4514290" y="4849117"/>
            <a:ext cx="0" cy="99981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0" idx="7"/>
            <a:endCxn id="32" idx="1"/>
          </p:cNvCxnSpPr>
          <p:nvPr/>
        </p:nvCxnSpPr>
        <p:spPr>
          <a:xfrm>
            <a:off x="4514290" y="5848936"/>
            <a:ext cx="99981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7"/>
            <a:endCxn id="28" idx="1"/>
          </p:cNvCxnSpPr>
          <p:nvPr/>
        </p:nvCxnSpPr>
        <p:spPr>
          <a:xfrm>
            <a:off x="3066490" y="4525827"/>
            <a:ext cx="11245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7" idx="3"/>
            <a:endCxn id="31" idx="1"/>
          </p:cNvCxnSpPr>
          <p:nvPr/>
        </p:nvCxnSpPr>
        <p:spPr>
          <a:xfrm>
            <a:off x="2743200" y="4849117"/>
            <a:ext cx="0" cy="999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528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23945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2299315" y="5073383"/>
            <a:ext cx="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1-6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3813411" y="51435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23945" y="55930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80989" y="60545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291523" y="51031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74063" y="55730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5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Survivable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ở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ở link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Tạo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51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447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Thiết kế mạng chịu lỗi Mô hình 4</vt:lpstr>
      <vt:lpstr>Nội dung trình bày</vt:lpstr>
      <vt:lpstr>Các khái niệm cơ bản</vt:lpstr>
      <vt:lpstr>Các khái niệm cơ bản</vt:lpstr>
      <vt:lpstr>Physical topology</vt:lpstr>
      <vt:lpstr>Mô hình OXC</vt:lpstr>
      <vt:lpstr>Logical topology</vt:lpstr>
      <vt:lpstr>PowerPoint Presentation</vt:lpstr>
      <vt:lpstr>Survivable network</vt:lpstr>
      <vt:lpstr>Phát biểu bài toán</vt:lpstr>
      <vt:lpstr>Phát biểu bài toán</vt:lpstr>
      <vt:lpstr>Các hướng nghiên cứu trước</vt:lpstr>
      <vt:lpstr>Dạng 1</vt:lpstr>
      <vt:lpstr>Dạng 2</vt:lpstr>
      <vt:lpstr>Dạng 3</vt:lpstr>
    </vt:vector>
  </TitlesOfParts>
  <Company>Đại học Bách khoa Hà Nội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mạng chịu lỗi Mô hình 4</dc:title>
  <dc:creator>Đoàn Hữu Hiệp</dc:creator>
  <cp:lastModifiedBy>Đoàn Hữu Hiệp</cp:lastModifiedBy>
  <cp:revision>11</cp:revision>
  <dcterms:created xsi:type="dcterms:W3CDTF">2012-03-08T17:13:29Z</dcterms:created>
  <dcterms:modified xsi:type="dcterms:W3CDTF">2012-03-08T19:38:03Z</dcterms:modified>
</cp:coreProperties>
</file>