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8D57A75-6C4D-4D6A-81B7-E134350AFA73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CBC889-DB45-445C-9160-F7690803A5C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93972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799"/>
            <a:ext cx="6400800" cy="9144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2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3:Nếu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rep_op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rep_op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5:</a:t>
            </a:r>
          </a:p>
          <a:p>
            <a:pPr marL="0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ta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1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1:Tạo 1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(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2:Áp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GAGCA(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3:Sử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rep_op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4:tính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fitness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MSPGCA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6:sử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max_iteration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rep_op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MSPGCA</a:t>
            </a:r>
          </a:p>
        </p:txBody>
      </p:sp>
    </p:spTree>
    <p:extLst>
      <p:ext uri="{BB962C8B-B14F-4D97-AF65-F5344CB8AC3E}">
        <p14:creationId xmlns:p14="http://schemas.microsoft.com/office/powerpoint/2010/main" val="33083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fitness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ở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7:thu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hay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i="1" dirty="0" smtClean="0">
                <a:solidFill>
                  <a:srgbClr val="FF0000"/>
                </a:solidFill>
              </a:rPr>
              <a:t>THE END</a:t>
            </a:r>
            <a:endParaRPr lang="en-US" sz="6000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MSPGCA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67000"/>
                <a:ext cx="7408333" cy="34591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Cho  G=(V,E)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V={1,2,3….n},  |V|=n,   |E|=m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k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(k&lt;=n)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k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chia V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k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,i=1,2…,k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giữa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k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67000"/>
                <a:ext cx="7408333" cy="3459163"/>
              </a:xfrm>
              <a:blipFill rotWithShape="1">
                <a:blip r:embed="rId2"/>
                <a:stretch>
                  <a:fillRect l="-1235" t="-2998" r="-988" b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Số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thiểu</a:t>
                </a:r>
                <a:r>
                  <a:rPr lang="en-US" dirty="0" smtClean="0"/>
                  <a:t> k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X(G)</a:t>
                </a:r>
              </a:p>
              <a:p>
                <a:r>
                  <a:rPr lang="en-US" dirty="0" smtClean="0"/>
                  <a:t>2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r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chúng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dung </a:t>
                </a:r>
                <a:r>
                  <a:rPr lang="en-US" dirty="0" err="1" smtClean="0"/>
                  <a:t>thuật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truyền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Thuật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truyền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lấy</a:t>
                </a:r>
                <a:r>
                  <a:rPr lang="en-US" dirty="0" smtClean="0"/>
                  <a:t> ý </a:t>
                </a:r>
                <a:r>
                  <a:rPr lang="en-US" dirty="0" err="1" smtClean="0"/>
                  <a:t>tưởng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hóa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dựa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quá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thay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đổi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tin </a:t>
                </a:r>
                <a:r>
                  <a:rPr lang="en-US" dirty="0" err="1" smtClean="0"/>
                  <a:t>mã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hóa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3004" r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ta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gen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1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Đối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nhiễm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fitness) </a:t>
                </a:r>
                <a:r>
                  <a:rPr lang="en-US" dirty="0" err="1" smtClean="0"/>
                  <a:t>nó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hóa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nhiễm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/>
                  <a:t> </a:t>
                </a:r>
                <a:r>
                  <a:rPr lang="en-US" dirty="0" err="1" smtClean="0"/>
                  <a:t>đó</a:t>
                </a:r>
                <a:endParaRPr lang="en-US" dirty="0" smtClean="0"/>
              </a:p>
              <a:p>
                <a:r>
                  <a:rPr lang="en-US" dirty="0" err="1" smtClean="0"/>
                  <a:t>Hàm</a:t>
                </a:r>
                <a:r>
                  <a:rPr lang="en-US" dirty="0" smtClean="0"/>
                  <a:t> fitness(</a:t>
                </a:r>
                <a:r>
                  <a:rPr lang="en-US" dirty="0" err="1" smtClean="0"/>
                  <a:t>ký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Hàm</a:t>
                </a:r>
                <a:r>
                  <a:rPr lang="en-US" dirty="0" smtClean="0"/>
                  <a:t> fitness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cặp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Hàm</a:t>
                </a:r>
                <a:r>
                  <a:rPr lang="en-US" dirty="0" smtClean="0"/>
                  <a:t> fitness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nghĩa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€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€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𝑎𝑑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𝑐𝑜𝑛𝑓𝑙𝑖𝑐𝑡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Với</a:t>
                </a:r>
                <a:r>
                  <a:rPr lang="en-US" dirty="0" smtClean="0"/>
                  <a:t> ad(i)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j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Hàm</a:t>
                </a:r>
                <a:r>
                  <a:rPr lang="en-US" dirty="0" smtClean="0"/>
                  <a:t> conflict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nghĩa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Conflict(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đố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ậ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ượ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fitness </a:t>
                </a:r>
                <a:r>
                  <a:rPr lang="en-US" dirty="0" err="1" smtClean="0"/>
                  <a:t>nhận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0  </a:t>
                </a:r>
                <a:r>
                  <a:rPr lang="en-US" dirty="0" err="1" smtClean="0"/>
                  <a:t>tức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thấy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7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Ban </a:t>
            </a:r>
            <a:r>
              <a:rPr lang="en-US" dirty="0" err="1" smtClean="0"/>
              <a:t>đầu</a:t>
            </a:r>
            <a:r>
              <a:rPr lang="en-US" dirty="0" smtClean="0"/>
              <a:t> ta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)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rep_op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operator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fitness (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)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ở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307</TotalTime>
  <Words>1020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Áp dụng giải thuật di truyền vào bài toán tô màu đồ thị</vt:lpstr>
      <vt:lpstr>Mục lục</vt:lpstr>
      <vt:lpstr>Giới thiệu bài toán</vt:lpstr>
      <vt:lpstr>Giới thiệu bài toán </vt:lpstr>
      <vt:lpstr>Khởi tạo quần thể</vt:lpstr>
      <vt:lpstr>Đánh giá độ thích nghi</vt:lpstr>
      <vt:lpstr>Đánh giá độ thích nghi</vt:lpstr>
      <vt:lpstr>PowerPoint Presentation</vt:lpstr>
      <vt:lpstr>Đột biến đa điểm</vt:lpstr>
      <vt:lpstr>Đột biến đa điểm</vt:lpstr>
      <vt:lpstr>Đột biến đa điểm</vt:lpstr>
      <vt:lpstr>Thuật toán MSPGCA</vt:lpstr>
      <vt:lpstr>Thuật toán MSPGCA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giải thuật di truyền vào bài toán tô màu đồ thị</dc:title>
  <dc:creator>hien</dc:creator>
  <cp:lastModifiedBy>hien</cp:lastModifiedBy>
  <cp:revision>20</cp:revision>
  <dcterms:created xsi:type="dcterms:W3CDTF">2012-03-07T20:42:14Z</dcterms:created>
  <dcterms:modified xsi:type="dcterms:W3CDTF">2012-03-08T05:00:49Z</dcterms:modified>
</cp:coreProperties>
</file>