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B074D41-F57B-4B22-A206-8D46FC0314D9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6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P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, c)</a:t>
                </a:r>
              </a:p>
              <a:p>
                <a:pPr lvl="1"/>
                <a:r>
                  <a:rPr lang="en-US" dirty="0" smtClean="0"/>
                  <a:t>D = {(u, v) | u, v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dirty="0" smtClean="0"/>
                  <a:t> V</a:t>
                </a:r>
                <a:r>
                  <a:rPr lang="en-US" baseline="-25000" dirty="0"/>
                  <a:t>P</a:t>
                </a:r>
                <a:endParaRPr lang="en-US" dirty="0" smtClean="0"/>
              </a:p>
              <a:p>
                <a:r>
                  <a:rPr lang="en-US" dirty="0" smtClean="0"/>
                  <a:t>Output:</a:t>
                </a:r>
              </a:p>
              <a:p>
                <a:pPr lvl="1"/>
                <a:r>
                  <a:rPr lang="en-US" dirty="0" smtClean="0"/>
                  <a:t>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c)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P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dirty="0" smtClean="0"/>
                  <a:t> V</a:t>
                </a:r>
                <a:r>
                  <a:rPr lang="en-US" baseline="-25000" dirty="0" smtClean="0"/>
                  <a:t>P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: P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 = {f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| 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P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Output:</a:t>
                </a:r>
              </a:p>
              <a:p>
                <a:pPr lvl="1"/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H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L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G</a:t>
                </a:r>
                <a:r>
                  <a:rPr lang="en-US" baseline="-25000" dirty="0" smtClean="0"/>
                  <a:t>P </a:t>
                </a:r>
                <a:r>
                  <a:rPr lang="en-US" dirty="0" smtClean="0"/>
                  <a:t>, H </a:t>
                </a:r>
                <a:r>
                  <a:rPr lang="en-US" dirty="0" err="1" smtClean="0"/>
                  <a:t>vẫn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F</a:t>
                </a:r>
                <a:r>
                  <a:rPr lang="en-US" baseline="-25000" dirty="0" smtClean="0"/>
                  <a:t>e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2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logical link</a:t>
            </a:r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node</a:t>
            </a:r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của</a:t>
            </a:r>
            <a:r>
              <a:rPr lang="en-US" dirty="0" smtClean="0"/>
              <a:t> physical link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L</a:t>
            </a:r>
            <a:r>
              <a:rPr lang="en-US" dirty="0" smtClean="0"/>
              <a:t>(V</a:t>
            </a:r>
            <a:r>
              <a:rPr lang="en-US" baseline="-25000" dirty="0" smtClean="0"/>
              <a:t>L</a:t>
            </a:r>
            <a:r>
              <a:rPr lang="en-US" dirty="0" smtClean="0"/>
              <a:t>, E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P</a:t>
            </a:r>
            <a:r>
              <a:rPr lang="en-US" dirty="0" smtClean="0"/>
              <a:t>(V</a:t>
            </a:r>
            <a:r>
              <a:rPr lang="en-US" baseline="-25000" dirty="0" smtClean="0"/>
              <a:t>P</a:t>
            </a:r>
            <a:r>
              <a:rPr lang="en-US" dirty="0" smtClean="0"/>
              <a:t>, E</a:t>
            </a:r>
            <a:r>
              <a:rPr lang="en-US" baseline="-25000" dirty="0" smtClean="0"/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L </a:t>
            </a:r>
            <a:r>
              <a:rPr lang="en-US" dirty="0" smtClean="0"/>
              <a:t>, G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logical link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smtClean="0"/>
              <a:t> physical.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</a:p>
          <a:p>
            <a:r>
              <a:rPr lang="en-US" dirty="0" smtClean="0"/>
              <a:t>Logical topology</a:t>
            </a:r>
          </a:p>
          <a:p>
            <a:r>
              <a:rPr lang="en-US" dirty="0" smtClean="0"/>
              <a:t>Survivable network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0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WDM: Wavelength Division Multiplexing</a:t>
            </a:r>
          </a:p>
          <a:p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OXC (Optical cross-connect),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physical link.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link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3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OXC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" y="2057400"/>
            <a:ext cx="88677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50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dirty="0" err="1" smtClean="0"/>
              <a:t>nhúng</a:t>
            </a:r>
            <a:r>
              <a:rPr lang="en-US" dirty="0" smtClean="0"/>
              <a:t>”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physical topology.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link.</a:t>
            </a:r>
          </a:p>
          <a:p>
            <a:r>
              <a:rPr lang="en-US" dirty="0" smtClean="0"/>
              <a:t>Logical link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physical.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5" name="Oval 4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10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10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9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8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2" name="Straight Connector 21"/>
          <p:cNvCxnSpPr>
            <a:stCxn id="18" idx="6"/>
            <a:endCxn id="19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21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  <a:endCxn id="20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1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Connector 32"/>
          <p:cNvCxnSpPr>
            <a:stCxn id="27" idx="6"/>
            <a:endCxn id="28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6"/>
            <a:endCxn id="29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4"/>
            <a:endCxn id="32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32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4"/>
            <a:endCxn id="31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6"/>
            <a:endCxn id="30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4"/>
            <a:endCxn id="30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0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1"/>
            <a:endCxn id="31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5"/>
            <a:endCxn id="30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5"/>
            <a:endCxn id="32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8745" y="6333845"/>
            <a:ext cx="15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link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5" idx="7"/>
            <a:endCxn id="47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8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5"/>
            <a:endCxn id="30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0" idx="7"/>
            <a:endCxn id="32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7"/>
            <a:endCxn id="28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7" idx="3"/>
            <a:endCxn id="31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5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ở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ở link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Tạo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Survivable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1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447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Thiết kế mạng chịu lỗi Mô hình 4</vt:lpstr>
      <vt:lpstr>Nội dung trình bày</vt:lpstr>
      <vt:lpstr>Các khái niệm cơ bản</vt:lpstr>
      <vt:lpstr>Các khái niệm cơ bản</vt:lpstr>
      <vt:lpstr>Physical topology</vt:lpstr>
      <vt:lpstr>Mô hình OXC</vt:lpstr>
      <vt:lpstr>Logical topology</vt:lpstr>
      <vt:lpstr>PowerPoint Presentation</vt:lpstr>
      <vt:lpstr>Survivable network</vt:lpstr>
      <vt:lpstr>Phát biểu bài toán</vt:lpstr>
      <vt:lpstr>Phát biểu bài toán</vt:lpstr>
      <vt:lpstr>Các hướng nghiên cứu trước</vt:lpstr>
      <vt:lpstr>Dạng 1</vt:lpstr>
      <vt:lpstr>Dạng 2</vt:lpstr>
      <vt:lpstr>Dạng 3</vt:lpstr>
    </vt:vector>
  </TitlesOfParts>
  <Company>Đại học Bách khoa Hà Nội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mạng chịu lỗi Mô hình 4</dc:title>
  <dc:creator>Đoàn Hữu Hiệp</dc:creator>
  <cp:lastModifiedBy>Đoàn Hữu Hiệp</cp:lastModifiedBy>
  <cp:revision>12</cp:revision>
  <dcterms:created xsi:type="dcterms:W3CDTF">2012-03-08T17:13:29Z</dcterms:created>
  <dcterms:modified xsi:type="dcterms:W3CDTF">2012-03-12T02:11:16Z</dcterms:modified>
</cp:coreProperties>
</file>