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1" r:id="rId4"/>
    <p:sldId id="257" r:id="rId5"/>
    <p:sldId id="264" r:id="rId6"/>
    <p:sldId id="265" r:id="rId7"/>
    <p:sldId id="291" r:id="rId8"/>
    <p:sldId id="266" r:id="rId9"/>
    <p:sldId id="292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93" r:id="rId18"/>
    <p:sldId id="276" r:id="rId19"/>
    <p:sldId id="294" r:id="rId20"/>
    <p:sldId id="260" r:id="rId21"/>
    <p:sldId id="259" r:id="rId22"/>
    <p:sldId id="290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4"/>
            <p14:sldId id="265"/>
            <p14:sldId id="291"/>
            <p14:sldId id="266"/>
            <p14:sldId id="292"/>
            <p14:sldId id="267"/>
            <p14:sldId id="268"/>
            <p14:sldId id="269"/>
            <p14:sldId id="270"/>
            <p14:sldId id="273"/>
            <p14:sldId id="274"/>
            <p14:sldId id="275"/>
            <p14:sldId id="293"/>
            <p14:sldId id="276"/>
            <p14:sldId id="294"/>
          </p14:sldIdLst>
        </p14:section>
        <p14:section name="Define problem" id="{F4A0958D-C652-43DF-970B-F0412B6E3FEF}">
          <p14:sldIdLst>
            <p14:sldId id="260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290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SURVIVALBE NETWORK DESIGN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3/28/2012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1" y="2362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Protocol: IP</a:t>
            </a:r>
          </a:p>
          <a:p>
            <a:pPr lvl="1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Lightpaths</a:t>
            </a:r>
            <a:r>
              <a:rPr lang="en-US" dirty="0" smtClean="0"/>
              <a:t>: multi-hop, single-hop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626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diễn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hoại</a:t>
            </a:r>
            <a:r>
              <a:rPr lang="en-US" dirty="0" smtClean="0"/>
              <a:t>)</a:t>
            </a:r>
          </a:p>
          <a:p>
            <a:pPr>
              <a:buFont typeface="Symbol"/>
              <a:buChar char="Þ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pPr lvl="1">
              <a:buFont typeface="Symbol"/>
              <a:buChar char="Þ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-&gt;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1+1 </a:t>
            </a:r>
            <a:r>
              <a:rPr lang="en-US" dirty="0" err="1" smtClean="0"/>
              <a:t>vs</a:t>
            </a:r>
            <a:r>
              <a:rPr lang="en-US" dirty="0" smtClean="0"/>
              <a:t> 1:1 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4000"/>
            <a:ext cx="6811837" cy="41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smtClean="0"/>
              <a:t>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35" y="2438400"/>
            <a:ext cx="625856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nhóm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PHÁT BIỂU BÀI TOÁN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G1(V1,E1):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logic</a:t>
            </a:r>
          </a:p>
          <a:p>
            <a:pPr lvl="1"/>
            <a:r>
              <a:rPr lang="en-US" dirty="0" smtClean="0"/>
              <a:t>G2(V2, E2, c):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T(</a:t>
            </a:r>
            <a:r>
              <a:rPr lang="en-US" dirty="0" err="1" smtClean="0"/>
              <a:t>si,ti</a:t>
            </a:r>
            <a:r>
              <a:rPr lang="en-US" dirty="0" smtClean="0"/>
              <a:t>):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-&gt; 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ti,si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G1.</a:t>
            </a:r>
          </a:p>
          <a:p>
            <a:r>
              <a:rPr lang="en-US" b="1" dirty="0" smtClean="0"/>
              <a:t>Output: 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Survivable Mapping Algorithm by Ring Trimming ( SMART ) for large IP-over- WDM networks</a:t>
            </a:r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XUẤT MÔ HÌNH GIẢI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endParaRPr lang="en-US" b="1" dirty="0" smtClean="0"/>
          </a:p>
          <a:p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endParaRPr lang="en-US" b="1" dirty="0" smtClean="0"/>
          </a:p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nghi</a:t>
            </a:r>
            <a:endParaRPr lang="en-US" b="1" dirty="0" smtClean="0"/>
          </a:p>
          <a:p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endParaRPr lang="en-US" b="1" dirty="0" smtClean="0"/>
          </a:p>
          <a:p>
            <a:r>
              <a:rPr lang="en-US" b="1" dirty="0" err="1" smtClean="0"/>
              <a:t>Đấu</a:t>
            </a:r>
            <a:r>
              <a:rPr lang="en-US" b="1" dirty="0" smtClean="0"/>
              <a:t> </a:t>
            </a:r>
            <a:r>
              <a:rPr lang="en-US" b="1" dirty="0" err="1" smtClean="0"/>
              <a:t>tranh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endParaRPr lang="en-US" b="1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TỔNG QUAN VỀ MẠNG QUANG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sóng</a:t>
            </a:r>
            <a:r>
              <a:rPr lang="en-US" dirty="0" smtClean="0"/>
              <a:t> </a:t>
            </a:r>
            <a:r>
              <a:rPr lang="en-US" dirty="0" err="1" smtClean="0"/>
              <a:t>ánh</a:t>
            </a:r>
            <a:r>
              <a:rPr lang="en-US" dirty="0" smtClean="0"/>
              <a:t> </a:t>
            </a:r>
            <a:r>
              <a:rPr lang="en-US" dirty="0" err="1" smtClean="0"/>
              <a:t>sáng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cáp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cáp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628900"/>
            <a:ext cx="75152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hồi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photodetector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" y="2743200"/>
            <a:ext cx="8925123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hồi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hiệu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105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3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</a:t>
            </a:r>
            <a:r>
              <a:rPr lang="en-US" dirty="0" err="1" smtClean="0"/>
              <a:t>sóng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1578</Words>
  <Application>Microsoft Office PowerPoint</Application>
  <PresentationFormat>On-screen Show (4:3)</PresentationFormat>
  <Paragraphs>229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SURVIVALBE NETWORK DESIGN</vt:lpstr>
      <vt:lpstr>NỘI DUNG </vt:lpstr>
      <vt:lpstr>TỔNG QUAN VỀ MẠNG QUANG</vt:lpstr>
      <vt:lpstr>1. CÔNG NGHỆ MẠNG QUANG </vt:lpstr>
      <vt:lpstr>1. CÔNG NGHỆ MẠNG QUANG </vt:lpstr>
      <vt:lpstr>1. CÔNG NGHỆ MẠNG QUANG </vt:lpstr>
      <vt:lpstr>1. CÔNG NGHỆ MẠNG QUANG </vt:lpstr>
      <vt:lpstr>1. CÔNG NGHỆ MẠNG QUANG </vt:lpstr>
      <vt:lpstr>1. CÔNG NGHỆ MẠNG QUANG </vt:lpstr>
      <vt:lpstr>2. HOẠT ĐỘNG CỦA MẠNG QUANG</vt:lpstr>
      <vt:lpstr>2. HOẠT ĐỘNG CỦA MẠNG QUANG</vt:lpstr>
      <vt:lpstr>2. HOẠT ĐỘNG CỦA MẠNG QUANG</vt:lpstr>
      <vt:lpstr>2. HOẠT ĐỘNG CỦA MẠNG QUANG</vt:lpstr>
      <vt:lpstr>3. TÍNH CHỊU LỖI TRONG MẠNG QUANG</vt:lpstr>
      <vt:lpstr>3. TÍNH CHỊU LỖI TRONG MẠNG QUANG</vt:lpstr>
      <vt:lpstr>3. TÍNH CHỊU LỖI TRONG MẠNG QUANG</vt:lpstr>
      <vt:lpstr>3. TÍNH CHỊU LỖI TRONG MẠNG QUANG</vt:lpstr>
      <vt:lpstr>4. THIẾT KẾ MẠNG</vt:lpstr>
      <vt:lpstr>4. THIẾT KẾ MẠNG</vt:lpstr>
      <vt:lpstr>PHÁT BIỂU BÀI TOÁN </vt:lpstr>
      <vt:lpstr>RELATED WORK</vt:lpstr>
      <vt:lpstr>ĐỀ XUẤT MÔ HÌNH GIẢI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139</cp:revision>
  <dcterms:created xsi:type="dcterms:W3CDTF">2012-03-08T19:22:38Z</dcterms:created>
  <dcterms:modified xsi:type="dcterms:W3CDTF">2012-03-28T02:34:18Z</dcterms:modified>
</cp:coreProperties>
</file>