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22CD5-C77B-433A-8863-C7059B36D638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93F63-1030-4038-8E8A-FAFD982D7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93F63-1030-4038-8E8A-FAFD982D75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DD089C-5BD8-4A88-9A59-E01777C35F37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C61D59-B619-4A47-98DC-F638D44D93E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strips dir="r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038600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 smtClean="0"/>
              <a:t>Công</a:t>
            </a:r>
            <a:r>
              <a:rPr lang="en-US" sz="8000" dirty="0" smtClean="0"/>
              <a:t> </a:t>
            </a:r>
            <a:r>
              <a:rPr lang="en-US" sz="8000" dirty="0" err="1" smtClean="0"/>
              <a:t>nghệ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err="1" smtClean="0"/>
              <a:t>quang</a:t>
            </a:r>
            <a:r>
              <a:rPr lang="en-US" sz="8000" dirty="0" smtClean="0"/>
              <a:t> </a:t>
            </a:r>
            <a:r>
              <a:rPr lang="en-US" sz="8000" dirty="0" err="1" smtClean="0"/>
              <a:t>học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704088"/>
            <a:ext cx="8534400" cy="11247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2. Wavelength Division Multiplexing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b="1" dirty="0" err="1" smtClean="0"/>
              <a:t>Kỹ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thuật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ghép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kênh</a:t>
            </a:r>
            <a:r>
              <a:rPr lang="en-US" sz="3200" b="1" dirty="0" smtClean="0"/>
              <a:t> 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.</a:t>
            </a:r>
          </a:p>
          <a:p>
            <a:r>
              <a:rPr lang="en-US" dirty="0" smtClean="0"/>
              <a:t>VD 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b="1" dirty="0" smtClean="0"/>
              <a:t>Wavelength Division Multiplexing </a:t>
            </a:r>
          </a:p>
          <a:p>
            <a:r>
              <a:rPr lang="vi-VN" dirty="0" smtClean="0"/>
              <a:t>WDM là phương thức ghép kênh quang theo bước sóng</a:t>
            </a:r>
            <a:endParaRPr lang="en-US" dirty="0" smtClean="0"/>
          </a:p>
          <a:p>
            <a:r>
              <a:rPr lang="vi-VN" dirty="0" smtClean="0"/>
              <a:t>Trong cửa sổ quang phổ, tất cả các bước sóng (gần</a:t>
            </a:r>
            <a:r>
              <a:rPr lang="en-US" dirty="0" smtClean="0"/>
              <a:t> </a:t>
            </a:r>
            <a:r>
              <a:rPr lang="vi-VN" dirty="0" smtClean="0"/>
              <a:t>như) truyền tương</a:t>
            </a:r>
            <a:r>
              <a:rPr lang="en-US" dirty="0" smtClean="0"/>
              <a:t> </a:t>
            </a:r>
            <a:r>
              <a:rPr lang="vi-VN" dirty="0" smtClean="0"/>
              <a:t>đương và lệch không nhiều trong</a:t>
            </a:r>
            <a:r>
              <a:rPr lang="en-US" dirty="0" smtClean="0"/>
              <a:t> </a:t>
            </a:r>
            <a:r>
              <a:rPr lang="vi-VN" dirty="0" smtClean="0"/>
              <a:t>truyền dẫn. Bằng cách sử dụng thiết bị có độ chính xác cao, một sóng ánh sáng đến</a:t>
            </a:r>
            <a:r>
              <a:rPr lang="en-US" dirty="0" smtClean="0"/>
              <a:t> </a:t>
            </a:r>
            <a:r>
              <a:rPr lang="vi-VN" dirty="0" smtClean="0"/>
              <a:t>bao 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quang phổ phạm vi nhỏ xung quanh bước sóng phát ở cuối sợi</a:t>
            </a:r>
            <a:r>
              <a:rPr lang="en-US" dirty="0" smtClean="0"/>
              <a:t>. C</a:t>
            </a:r>
            <a:r>
              <a:rPr lang="vi-VN" dirty="0" smtClean="0"/>
              <a:t>ác 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vi-VN" dirty="0" smtClean="0"/>
              <a:t>phổ thấp suy giảm toàn bộ</a:t>
            </a:r>
            <a:r>
              <a:rPr lang="en-US" dirty="0" smtClean="0"/>
              <a:t>. Do đ</a:t>
            </a:r>
            <a:r>
              <a:rPr lang="vi-VN" dirty="0" smtClean="0"/>
              <a:t>ó có thể</a:t>
            </a:r>
            <a:r>
              <a:rPr lang="en-US" dirty="0" smtClean="0"/>
              <a:t> </a:t>
            </a:r>
            <a:r>
              <a:rPr lang="vi-VN" dirty="0" smtClean="0"/>
              <a:t>truyền một số kênh quang học song song bằng cách sử dụng các bước sóng khác nhau</a:t>
            </a:r>
            <a:r>
              <a:rPr lang="en-US" dirty="0" smtClean="0"/>
              <a:t>.</a:t>
            </a:r>
          </a:p>
          <a:p>
            <a:r>
              <a:rPr lang="en-US" dirty="0" smtClean="0"/>
              <a:t>C</a:t>
            </a:r>
            <a:r>
              <a:rPr lang="vi-VN" dirty="0" smtClean="0"/>
              <a:t>ác bước sóng được lựa chọn không quá gần nhau,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các sóng ánh sáng nhận được có thể tách biệt. Bằng cách này, nó có thể phân chia 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vi-VN" dirty="0" smtClean="0"/>
              <a:t> có sẵn thành</a:t>
            </a:r>
            <a:r>
              <a:rPr lang="en-US" dirty="0" err="1" smtClean="0"/>
              <a:t>các</a:t>
            </a:r>
            <a:r>
              <a:rPr lang="vi-VN" dirty="0" smtClean="0"/>
              <a:t> bước sóng khác nhau có thể được sử dụng đồng thời.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b="1" dirty="0" err="1" smtClean="0"/>
              <a:t>Thiết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bị</a:t>
            </a:r>
            <a:endParaRPr lang="en-US" sz="3200" b="1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.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laser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demultiplexer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.</a:t>
            </a:r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3200" b="1" dirty="0" err="1" smtClean="0"/>
              <a:t>Chuyển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mạch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điện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tử</a:t>
            </a:r>
            <a:endParaRPr lang="en-US" sz="3200" b="1" dirty="0" smtClean="0"/>
          </a:p>
          <a:p>
            <a:r>
              <a:rPr lang="vi-VN" dirty="0" smtClean="0"/>
              <a:t>Đối với kênh truyền dẫn điện tử, chuyển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vi-VN" dirty="0" smtClean="0"/>
              <a:t>thực hiện bởi một kỹ thuật số được gọi là Cross-Connect (DXC</a:t>
            </a:r>
            <a:r>
              <a:rPr lang="en-US" dirty="0" smtClean="0"/>
              <a:t>).</a:t>
            </a:r>
            <a:r>
              <a:rPr lang="vi-VN" dirty="0" smtClean="0"/>
              <a:t> DXC cung cấp một số</a:t>
            </a:r>
            <a:r>
              <a:rPr lang="en-US" dirty="0" smtClean="0"/>
              <a:t> </a:t>
            </a:r>
            <a:r>
              <a:rPr lang="vi-VN" dirty="0" smtClean="0"/>
              <a:t>giao diện cổng vào các liên kết truyền tải</a:t>
            </a:r>
            <a:r>
              <a:rPr lang="en-US" dirty="0" smtClean="0"/>
              <a:t>.</a:t>
            </a:r>
            <a:r>
              <a:rPr lang="vi-VN" dirty="0" smtClean="0"/>
              <a:t> Bên trong,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qua </a:t>
            </a:r>
            <a:r>
              <a:rPr lang="en-US" dirty="0" err="1" smtClean="0"/>
              <a:t>kênh</a:t>
            </a:r>
            <a:r>
              <a:rPr lang="en-US" dirty="0" smtClean="0"/>
              <a:t> ,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 DXC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dứt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3200" b="1" dirty="0" err="1" smtClean="0"/>
              <a:t>Chuyển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mạch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quang</a:t>
            </a:r>
            <a:endParaRPr lang="en-US" sz="3200" b="1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r>
              <a:rPr lang="en-US" sz="2800" dirty="0" smtClean="0"/>
              <a:t>Cross-Connect (OXC)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DXC </a:t>
            </a:r>
            <a:r>
              <a:rPr lang="en-US" sz="2800" dirty="0" err="1" smtClean="0"/>
              <a:t>mà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o-e-o.</a:t>
            </a:r>
          </a:p>
          <a:p>
            <a:r>
              <a:rPr lang="en-US" sz="2800" dirty="0" err="1" smtClean="0"/>
              <a:t>Nếu</a:t>
            </a:r>
            <a:r>
              <a:rPr lang="en-US" sz="2800" dirty="0" smtClean="0"/>
              <a:t> WDM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</a:t>
            </a:r>
            <a:r>
              <a:rPr lang="en-US" sz="2800" dirty="0" err="1" smtClean="0"/>
              <a:t>tín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demultiplexed</a:t>
            </a:r>
            <a:r>
              <a:rPr lang="en-US" sz="2800" dirty="0" smtClean="0"/>
              <a:t> </a:t>
            </a:r>
            <a:r>
              <a:rPr lang="en-US" sz="2800" dirty="0" err="1" smtClean="0"/>
              <a:t>bên</a:t>
            </a:r>
            <a:r>
              <a:rPr lang="en-US" sz="2800" dirty="0" smtClean="0"/>
              <a:t> </a:t>
            </a:r>
            <a:r>
              <a:rPr lang="en-US" sz="2800" dirty="0" err="1" smtClean="0"/>
              <a:t>ngoài</a:t>
            </a:r>
            <a:r>
              <a:rPr lang="en-US" sz="2800" dirty="0" smtClean="0"/>
              <a:t> OXC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. 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 smtClean="0"/>
              <a:t>ánh</a:t>
            </a:r>
            <a:r>
              <a:rPr lang="en-US" sz="2800" dirty="0" smtClean="0"/>
              <a:t> </a:t>
            </a:r>
            <a:r>
              <a:rPr lang="en-US" sz="2800" dirty="0" err="1" smtClean="0"/>
              <a:t>sáng</a:t>
            </a:r>
            <a:r>
              <a:rPr lang="en-US" sz="2800" dirty="0" smtClean="0"/>
              <a:t> </a:t>
            </a:r>
            <a:r>
              <a:rPr lang="en-US" sz="2800" dirty="0" err="1" smtClean="0"/>
              <a:t>đi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OXC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cổng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cổng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n × n OXC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n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tùy</a:t>
            </a:r>
            <a:r>
              <a:rPr lang="en-US" sz="2800" dirty="0" smtClean="0"/>
              <a:t>  ý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 n </a:t>
            </a:r>
            <a:r>
              <a:rPr lang="en-US" sz="2800" dirty="0" err="1" smtClean="0"/>
              <a:t>cổng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. </a:t>
            </a:r>
            <a:r>
              <a:rPr lang="en-US" sz="2800" dirty="0" err="1" smtClean="0"/>
              <a:t>Hơn</a:t>
            </a:r>
            <a:r>
              <a:rPr lang="en-US" sz="2800" dirty="0" smtClean="0"/>
              <a:t> </a:t>
            </a:r>
            <a:r>
              <a:rPr lang="en-US" sz="2800" dirty="0" err="1" smtClean="0"/>
              <a:t>nữa</a:t>
            </a:r>
            <a:r>
              <a:rPr lang="en-US" sz="2800" dirty="0" smtClean="0"/>
              <a:t>,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khả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nó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ngược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, </a:t>
            </a:r>
            <a:r>
              <a:rPr lang="en-US" sz="2800" dirty="0" err="1" smtClean="0"/>
              <a:t>tức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, </a:t>
            </a:r>
            <a:r>
              <a:rPr lang="en-US" sz="2800" dirty="0" err="1" smtClean="0"/>
              <a:t>một</a:t>
            </a:r>
            <a:r>
              <a:rPr lang="en-US" sz="2800" dirty="0" smtClean="0"/>
              <a:t> OXC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,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 </a:t>
            </a:r>
            <a:r>
              <a:rPr lang="en-US" sz="2800" dirty="0" err="1" smtClean="0"/>
              <a:t>hoạt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 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 WDM </a:t>
            </a:r>
            <a:r>
              <a:rPr lang="en-US" dirty="0" err="1" smtClean="0"/>
              <a:t>và</a:t>
            </a:r>
            <a:r>
              <a:rPr lang="en-US" dirty="0" smtClean="0"/>
              <a:t> 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 </a:t>
            </a:r>
            <a:r>
              <a:rPr lang="en-US" dirty="0" err="1" smtClean="0"/>
              <a:t>các</a:t>
            </a:r>
            <a:r>
              <a:rPr lang="en-US" dirty="0" smtClean="0"/>
              <a:t> 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 </a:t>
            </a:r>
            <a:r>
              <a:rPr lang="en-US" dirty="0" err="1" smtClean="0"/>
              <a:t>quang</a:t>
            </a:r>
            <a:r>
              <a:rPr lang="en-US" dirty="0" smtClean="0"/>
              <a:t> </a:t>
            </a:r>
            <a:r>
              <a:rPr lang="en-US" dirty="0" err="1" smtClean="0"/>
              <a:t>trở</a:t>
            </a:r>
            <a:r>
              <a:rPr lang="en-US" dirty="0" smtClean="0"/>
              <a:t> </a:t>
            </a:r>
            <a:r>
              <a:rPr lang="en-US" dirty="0" err="1" smtClean="0"/>
              <a:t>thành</a:t>
            </a:r>
            <a:r>
              <a:rPr lang="en-US" dirty="0" smtClean="0"/>
              <a:t> 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 </a:t>
            </a:r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 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 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 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 λ </a:t>
            </a:r>
            <a:r>
              <a:rPr lang="en-US" dirty="0" err="1" smtClean="0"/>
              <a:t>vào</a:t>
            </a:r>
            <a:r>
              <a:rPr lang="en-US" dirty="0" smtClean="0"/>
              <a:t> </a:t>
            </a:r>
            <a:r>
              <a:rPr lang="en-US" dirty="0" err="1" smtClean="0"/>
              <a:t>một</a:t>
            </a:r>
            <a:r>
              <a:rPr lang="en-US" dirty="0" smtClean="0"/>
              <a:t> OXC </a:t>
            </a:r>
            <a:r>
              <a:rPr lang="en-US" dirty="0" err="1" smtClean="0"/>
              <a:t>và</a:t>
            </a:r>
            <a:r>
              <a:rPr lang="en-US" dirty="0" smtClean="0"/>
              <a:t> </a:t>
            </a:r>
            <a:r>
              <a:rPr lang="en-US" dirty="0" err="1" smtClean="0"/>
              <a:t>được</a:t>
            </a:r>
            <a:r>
              <a:rPr lang="en-US" dirty="0" smtClean="0"/>
              <a:t> </a:t>
            </a:r>
            <a:r>
              <a:rPr lang="en-US" dirty="0" err="1" smtClean="0"/>
              <a:t>chuyển</a:t>
            </a:r>
            <a:r>
              <a:rPr lang="en-US" dirty="0" smtClean="0"/>
              <a:t> sang 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 </a:t>
            </a:r>
            <a:r>
              <a:rPr lang="en-US" dirty="0" err="1" smtClean="0"/>
              <a:t>tiếp</a:t>
            </a:r>
            <a:r>
              <a:rPr lang="en-US" dirty="0" smtClean="0"/>
              <a:t> </a:t>
            </a:r>
            <a:r>
              <a:rPr lang="en-US" dirty="0" err="1" smtClean="0"/>
              <a:t>theo</a:t>
            </a:r>
            <a:r>
              <a:rPr lang="en-US" dirty="0" smtClean="0"/>
              <a:t> </a:t>
            </a:r>
            <a:r>
              <a:rPr lang="en-US" dirty="0" err="1" smtClean="0"/>
              <a:t>để</a:t>
            </a:r>
            <a:r>
              <a:rPr lang="en-US" dirty="0" smtClean="0"/>
              <a:t> 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 con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. </a:t>
            </a:r>
            <a:r>
              <a:rPr lang="en-US" dirty="0" err="1" smtClean="0"/>
              <a:t>Nếu</a:t>
            </a:r>
            <a:r>
              <a:rPr lang="en-US" dirty="0" smtClean="0"/>
              <a:t> 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 </a:t>
            </a:r>
            <a:r>
              <a:rPr lang="en-US" dirty="0" err="1" smtClean="0"/>
              <a:t>đã</a:t>
            </a:r>
            <a:r>
              <a:rPr lang="en-US" dirty="0" smtClean="0"/>
              <a:t> </a:t>
            </a:r>
            <a:r>
              <a:rPr lang="en-US" dirty="0" err="1" smtClean="0"/>
              <a:t>chiếm</a:t>
            </a:r>
            <a:r>
              <a:rPr lang="en-US" dirty="0" smtClean="0"/>
              <a:t> 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λ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, 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 </a:t>
            </a:r>
            <a:r>
              <a:rPr lang="en-US" dirty="0" err="1" smtClean="0"/>
              <a:t>sẽ</a:t>
            </a:r>
            <a:r>
              <a:rPr lang="en-US" dirty="0" smtClean="0"/>
              <a:t> 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. </a:t>
            </a:r>
          </a:p>
          <a:p>
            <a:pPr>
              <a:lnSpc>
                <a:spcPct val="150000"/>
              </a:lnSpc>
              <a:buNone/>
            </a:pPr>
            <a:endParaRPr lang="en-US" b="1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 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 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 </a:t>
            </a:r>
            <a:r>
              <a:rPr lang="en-US" dirty="0" err="1" smtClean="0"/>
              <a:t>bước</a:t>
            </a:r>
            <a:r>
              <a:rPr lang="en-US" dirty="0" smtClean="0"/>
              <a:t> 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 </a:t>
            </a:r>
            <a:r>
              <a:rPr lang="en-US" dirty="0" err="1" smtClean="0"/>
              <a:t>quang</a:t>
            </a:r>
            <a:r>
              <a:rPr lang="en-US" dirty="0" smtClean="0"/>
              <a:t> </a:t>
            </a:r>
            <a:r>
              <a:rPr lang="en-US" dirty="0" err="1" smtClean="0"/>
              <a:t>học</a:t>
            </a:r>
            <a:r>
              <a:rPr lang="en-US" dirty="0" smtClean="0"/>
              <a:t> 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 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 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: </a:t>
            </a:r>
            <a:r>
              <a:rPr lang="en-US" dirty="0" err="1" smtClean="0"/>
              <a:t>Một</a:t>
            </a:r>
            <a:r>
              <a:rPr lang="en-US" dirty="0" smtClean="0"/>
              <a:t> 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 </a:t>
            </a:r>
            <a:r>
              <a:rPr lang="en-US" dirty="0" err="1" smtClean="0"/>
              <a:t>này</a:t>
            </a:r>
            <a:r>
              <a:rPr lang="en-US" dirty="0" smtClean="0"/>
              <a:t> </a:t>
            </a:r>
            <a:r>
              <a:rPr lang="en-US" dirty="0" err="1" smtClean="0"/>
              <a:t>là</a:t>
            </a:r>
            <a:r>
              <a:rPr lang="en-US" dirty="0" smtClean="0"/>
              <a:t> 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o-e-o.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The end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endParaRPr lang="en-US" dirty="0" smtClean="0"/>
          </a:p>
          <a:p>
            <a:pPr>
              <a:lnSpc>
                <a:spcPct val="20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smtClean="0"/>
              <a:t>Wavelength Division Multiplexing (WDM)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/>
              <a:t>.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smtClean="0"/>
              <a:t>mạch</a:t>
            </a:r>
            <a:endParaRPr lang="en-US" dirty="0" smtClean="0"/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4.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1.Sự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/>
          </a:p>
          <a:p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lớp</a:t>
            </a:r>
            <a:r>
              <a:rPr lang="en-US" dirty="0" smtClean="0"/>
              <a:t> : </a:t>
            </a:r>
            <a:r>
              <a:rPr lang="en-US" dirty="0" err="1" smtClean="0"/>
              <a:t>lõi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bọc</a:t>
            </a:r>
            <a:r>
              <a:rPr lang="en-US" dirty="0" smtClean="0"/>
              <a:t> 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(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, plastic,…)</a:t>
            </a:r>
          </a:p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lõi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lõi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4088"/>
            <a:ext cx="8229600" cy="196291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solidFill>
                  <a:schemeClr val="tx1"/>
                </a:solidFill>
              </a:rPr>
              <a:t>Ánh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sáng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có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thể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truyền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được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trong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sợi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quang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bị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uốn</a:t>
            </a:r>
            <a:r>
              <a:rPr lang="en-US" sz="2600" dirty="0" smtClean="0">
                <a:solidFill>
                  <a:schemeClr val="tx1"/>
                </a:solidFill>
              </a:rPr>
              <a:t> cong </a:t>
            </a:r>
            <a:r>
              <a:rPr lang="en-US" sz="2600" dirty="0" err="1" smtClean="0">
                <a:solidFill>
                  <a:schemeClr val="tx1"/>
                </a:solidFill>
              </a:rPr>
              <a:t>với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một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độ</a:t>
            </a:r>
            <a:r>
              <a:rPr lang="en-US" sz="2600" dirty="0" smtClean="0">
                <a:solidFill>
                  <a:schemeClr val="tx1"/>
                </a:solidFill>
              </a:rPr>
              <a:t> cong </a:t>
            </a:r>
            <a:r>
              <a:rPr lang="en-US" sz="2600" dirty="0" err="1" smtClean="0">
                <a:solidFill>
                  <a:schemeClr val="tx1"/>
                </a:solidFill>
              </a:rPr>
              <a:t>giới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hạn</a:t>
            </a:r>
            <a:r>
              <a:rPr lang="en-US" sz="2600" dirty="0" smtClean="0">
                <a:solidFill>
                  <a:schemeClr val="tx1"/>
                </a:solidFill>
              </a:rPr>
              <a:t> (t/m </a:t>
            </a:r>
            <a:r>
              <a:rPr lang="en-US" sz="2600" dirty="0" err="1" smtClean="0">
                <a:solidFill>
                  <a:schemeClr val="tx1"/>
                </a:solidFill>
              </a:rPr>
              <a:t>điều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kiện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phản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xạ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toàn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phần</a:t>
            </a:r>
            <a:r>
              <a:rPr lang="en-US" sz="2600" dirty="0" smtClean="0">
                <a:solidFill>
                  <a:schemeClr val="tx1"/>
                </a:solidFill>
              </a:rPr>
              <a:t> ) 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3225006"/>
            <a:ext cx="6838950" cy="271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858000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3200" b="1" dirty="0" err="1" smtClean="0"/>
              <a:t>Kênh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quang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học</a:t>
            </a:r>
            <a:endParaRPr lang="en-US" sz="3200" b="1" dirty="0" smtClean="0"/>
          </a:p>
          <a:p>
            <a:pPr marL="514350" indent="-514350">
              <a:lnSpc>
                <a:spcPct val="200000"/>
              </a:lnSpc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,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(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)</a:t>
            </a:r>
          </a:p>
          <a:p>
            <a:pPr marL="514350" indent="-514350">
              <a:lnSpc>
                <a:spcPct val="20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ở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80867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3200" b="1" dirty="0" err="1" smtClean="0"/>
              <a:t>Suy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tín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hiệu</a:t>
            </a:r>
            <a:endParaRPr lang="en-US" sz="3200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mát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: Do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, do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do </a:t>
            </a:r>
            <a:r>
              <a:rPr lang="en-US" dirty="0" err="1" smtClean="0"/>
              <a:t>uốn</a:t>
            </a:r>
            <a:r>
              <a:rPr lang="en-US" dirty="0" smtClean="0"/>
              <a:t> cong.</a:t>
            </a:r>
          </a:p>
          <a:p>
            <a:pPr>
              <a:buNone/>
            </a:pPr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b="1" dirty="0" err="1" smtClean="0"/>
              <a:t>Tái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tín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hiệu</a:t>
            </a:r>
            <a:endParaRPr lang="en-US" sz="3200" b="1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Để</a:t>
            </a:r>
            <a:r>
              <a:rPr lang="en-US" dirty="0" smtClean="0"/>
              <a:t> 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khuếch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khuếch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khuếch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60-80 km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1000km.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3999"/>
            <a:ext cx="8229600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658</TotalTime>
  <Words>669</Words>
  <Application>Microsoft Office PowerPoint</Application>
  <PresentationFormat>On-screen Show (4:3)</PresentationFormat>
  <Paragraphs>57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Công nghệ  quang học </vt:lpstr>
      <vt:lpstr>Mục lục</vt:lpstr>
      <vt:lpstr>1.Sự truyền dẫn ánh sáng</vt:lpstr>
      <vt:lpstr>Ánh sáng có thể truyền được trong sợi quang bị uốn cong với một độ cong giới hạn (t/m điều kiện phản xạ toàn phần ) </vt:lpstr>
      <vt:lpstr> </vt:lpstr>
      <vt:lpstr>PowerPoint Presentation</vt:lpstr>
      <vt:lpstr>PowerPoint Presentation</vt:lpstr>
      <vt:lpstr>PowerPoint Presentation</vt:lpstr>
      <vt:lpstr>PowerPoint Presentation</vt:lpstr>
      <vt:lpstr>2. Wavelength Division Multiplexing </vt:lpstr>
      <vt:lpstr>PowerPoint Presentation</vt:lpstr>
      <vt:lpstr>PowerPoint Presentation</vt:lpstr>
      <vt:lpstr>3. Chuyển mạch</vt:lpstr>
      <vt:lpstr>PowerPoint Presentation</vt:lpstr>
      <vt:lpstr>4. Bước sóng chuyển đổi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Biến và các kiểu dữ liệu  trong Java</dc:title>
  <dc:creator>ADMIN</dc:creator>
  <cp:lastModifiedBy>Nguyen Van Luong</cp:lastModifiedBy>
  <cp:revision>85</cp:revision>
  <dcterms:created xsi:type="dcterms:W3CDTF">2012-02-22T12:46:27Z</dcterms:created>
  <dcterms:modified xsi:type="dcterms:W3CDTF">2012-03-04T17:19:05Z</dcterms:modified>
</cp:coreProperties>
</file>