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7" r:id="rId3"/>
    <p:sldId id="259" r:id="rId4"/>
    <p:sldId id="268" r:id="rId5"/>
    <p:sldId id="273" r:id="rId6"/>
    <p:sldId id="260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>
      <p:cViewPr varScale="1">
        <p:scale>
          <a:sx n="69" d="100"/>
          <a:sy n="6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17A1B-CE5B-4D95-97B2-B01F86C003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F727F-0C9E-4D3F-8D7C-E7BDE262DC2A}">
      <dgm:prSet phldrT="[Text]"/>
      <dgm:spPr/>
      <dgm:t>
        <a:bodyPr/>
        <a:lstStyle/>
        <a:p>
          <a:r>
            <a:rPr lang="en-CA" dirty="0" smtClean="0"/>
            <a:t>Course 1</a:t>
          </a:r>
          <a:endParaRPr lang="en-CA" dirty="0"/>
        </a:p>
      </dgm:t>
    </dgm:pt>
    <dgm:pt modelId="{3F23FDBC-A20C-4808-97BC-E348EE2571A4}" type="parTrans" cxnId="{D402DD65-AFD6-479D-AA3F-753C67752B65}">
      <dgm:prSet/>
      <dgm:spPr/>
      <dgm:t>
        <a:bodyPr/>
        <a:lstStyle/>
        <a:p>
          <a:endParaRPr lang="en-CA"/>
        </a:p>
      </dgm:t>
    </dgm:pt>
    <dgm:pt modelId="{9EBEE941-1291-46DC-8A93-A0C827378572}" type="sibTrans" cxnId="{D402DD65-AFD6-479D-AA3F-753C67752B65}">
      <dgm:prSet/>
      <dgm:spPr/>
      <dgm:t>
        <a:bodyPr/>
        <a:lstStyle/>
        <a:p>
          <a:endParaRPr lang="en-CA"/>
        </a:p>
      </dgm:t>
    </dgm:pt>
    <dgm:pt modelId="{285C81C4-EFC6-4A09-AAF5-89E0AF32222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D57456C-B403-4AA5-8355-476548305DF8}" type="parTrans" cxnId="{E36FF0E2-4BFE-4A7F-9A99-394A741588D0}">
      <dgm:prSet/>
      <dgm:spPr/>
      <dgm:t>
        <a:bodyPr/>
        <a:lstStyle/>
        <a:p>
          <a:endParaRPr lang="en-CA"/>
        </a:p>
      </dgm:t>
    </dgm:pt>
    <dgm:pt modelId="{C97BD720-40B8-4C35-8062-9582D25B07F0}" type="sibTrans" cxnId="{E36FF0E2-4BFE-4A7F-9A99-394A741588D0}">
      <dgm:prSet/>
      <dgm:spPr/>
      <dgm:t>
        <a:bodyPr/>
        <a:lstStyle/>
        <a:p>
          <a:endParaRPr lang="en-CA"/>
        </a:p>
      </dgm:t>
    </dgm:pt>
    <dgm:pt modelId="{7482F3DE-C2DE-4485-8B93-330566A418D9}">
      <dgm:prSet phldrT="[Text]"/>
      <dgm:spPr/>
      <dgm:t>
        <a:bodyPr/>
        <a:lstStyle/>
        <a:p>
          <a:r>
            <a:rPr lang="en-CA" dirty="0" smtClean="0"/>
            <a:t>Course 2</a:t>
          </a:r>
          <a:endParaRPr lang="en-CA" dirty="0"/>
        </a:p>
      </dgm:t>
    </dgm:pt>
    <dgm:pt modelId="{C1028640-DFE8-47B9-A54F-E1C93338A8FF}" type="parTrans" cxnId="{0DCAB014-9F68-4307-96DD-732677DE8407}">
      <dgm:prSet/>
      <dgm:spPr/>
      <dgm:t>
        <a:bodyPr/>
        <a:lstStyle/>
        <a:p>
          <a:endParaRPr lang="en-CA"/>
        </a:p>
      </dgm:t>
    </dgm:pt>
    <dgm:pt modelId="{9929DF64-3AD4-4261-9880-9A19EB9CE16A}" type="sibTrans" cxnId="{0DCAB014-9F68-4307-96DD-732677DE8407}">
      <dgm:prSet/>
      <dgm:spPr/>
      <dgm:t>
        <a:bodyPr/>
        <a:lstStyle/>
        <a:p>
          <a:endParaRPr lang="en-CA"/>
        </a:p>
      </dgm:t>
    </dgm:pt>
    <dgm:pt modelId="{D9A11005-77DB-450F-BDE0-9FA1BF7D13B3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717D0DB3-A386-4036-8854-2409FBCF0843}" type="parTrans" cxnId="{B7A159E6-B9BF-4FDC-9160-22A52BE6128B}">
      <dgm:prSet/>
      <dgm:spPr/>
      <dgm:t>
        <a:bodyPr/>
        <a:lstStyle/>
        <a:p>
          <a:endParaRPr lang="en-CA"/>
        </a:p>
      </dgm:t>
    </dgm:pt>
    <dgm:pt modelId="{7E794623-F9EA-465F-A714-E2A787C4CDA0}" type="sibTrans" cxnId="{B7A159E6-B9BF-4FDC-9160-22A52BE6128B}">
      <dgm:prSet/>
      <dgm:spPr/>
      <dgm:t>
        <a:bodyPr/>
        <a:lstStyle/>
        <a:p>
          <a:endParaRPr lang="en-CA"/>
        </a:p>
      </dgm:t>
    </dgm:pt>
    <dgm:pt modelId="{F2E240D9-7D69-44DC-89F1-D1990E7C7A7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4EEC58C6-C68B-41C6-9106-36432F04E07E}" type="parTrans" cxnId="{ED8A7C79-9582-41FD-B807-F532FE136E31}">
      <dgm:prSet/>
      <dgm:spPr/>
      <dgm:t>
        <a:bodyPr/>
        <a:lstStyle/>
        <a:p>
          <a:endParaRPr lang="en-CA"/>
        </a:p>
      </dgm:t>
    </dgm:pt>
    <dgm:pt modelId="{DD35BE05-5248-4872-A2C4-9967CB705098}" type="sibTrans" cxnId="{ED8A7C79-9582-41FD-B807-F532FE136E31}">
      <dgm:prSet/>
      <dgm:spPr/>
      <dgm:t>
        <a:bodyPr/>
        <a:lstStyle/>
        <a:p>
          <a:endParaRPr lang="en-CA"/>
        </a:p>
      </dgm:t>
    </dgm:pt>
    <dgm:pt modelId="{604DD98E-00A5-4949-AB1F-22E77FC913EF}">
      <dgm:prSet phldrT="[Text]"/>
      <dgm:spPr/>
      <dgm:t>
        <a:bodyPr/>
        <a:lstStyle/>
        <a:p>
          <a:r>
            <a:rPr lang="en-CA" dirty="0" smtClean="0"/>
            <a:t>Course 3</a:t>
          </a:r>
          <a:endParaRPr lang="en-CA" dirty="0"/>
        </a:p>
      </dgm:t>
    </dgm:pt>
    <dgm:pt modelId="{F399092C-E092-4ED9-8645-435166011225}" type="parTrans" cxnId="{3B150451-97FE-4312-9FCC-83331BD11331}">
      <dgm:prSet/>
      <dgm:spPr/>
      <dgm:t>
        <a:bodyPr/>
        <a:lstStyle/>
        <a:p>
          <a:endParaRPr lang="en-CA"/>
        </a:p>
      </dgm:t>
    </dgm:pt>
    <dgm:pt modelId="{276A0FE9-91A2-4568-9B2F-5A062E62817F}" type="sibTrans" cxnId="{3B150451-97FE-4312-9FCC-83331BD11331}">
      <dgm:prSet/>
      <dgm:spPr/>
      <dgm:t>
        <a:bodyPr/>
        <a:lstStyle/>
        <a:p>
          <a:endParaRPr lang="en-CA"/>
        </a:p>
      </dgm:t>
    </dgm:pt>
    <dgm:pt modelId="{43676BE9-A34A-4334-A7B0-5579DAEC56C5}">
      <dgm:prSet phldrT="[Text]"/>
      <dgm:spPr/>
      <dgm:t>
        <a:bodyPr/>
        <a:lstStyle/>
        <a:p>
          <a:r>
            <a:rPr lang="en-CA" dirty="0" smtClean="0"/>
            <a:t>Course |C|</a:t>
          </a:r>
          <a:endParaRPr lang="en-CA" dirty="0"/>
        </a:p>
      </dgm:t>
    </dgm:pt>
    <dgm:pt modelId="{696BCBF7-5114-4D77-86E5-1EBB97701743}" type="parTrans" cxnId="{262E6168-3D2E-475B-A51B-B15D028CE184}">
      <dgm:prSet/>
      <dgm:spPr/>
      <dgm:t>
        <a:bodyPr/>
        <a:lstStyle/>
        <a:p>
          <a:endParaRPr lang="en-CA"/>
        </a:p>
      </dgm:t>
    </dgm:pt>
    <dgm:pt modelId="{98068E75-EA26-4F62-9EE3-5DF0212A23C8}" type="sibTrans" cxnId="{262E6168-3D2E-475B-A51B-B15D028CE184}">
      <dgm:prSet/>
      <dgm:spPr/>
      <dgm:t>
        <a:bodyPr/>
        <a:lstStyle/>
        <a:p>
          <a:endParaRPr lang="en-CA"/>
        </a:p>
      </dgm:t>
    </dgm:pt>
    <dgm:pt modelId="{118469AA-4031-44BF-92F6-DCB99D3622C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D966277-1886-4156-BA26-44B2CEE7DC78}" type="parTrans" cxnId="{00A8C118-A174-4AB7-AEDA-D34BA4BC70F7}">
      <dgm:prSet/>
      <dgm:spPr/>
      <dgm:t>
        <a:bodyPr/>
        <a:lstStyle/>
        <a:p>
          <a:endParaRPr lang="en-CA"/>
        </a:p>
      </dgm:t>
    </dgm:pt>
    <dgm:pt modelId="{F5BAED3B-B8E0-40D2-AB38-659031D05B4C}" type="sibTrans" cxnId="{00A8C118-A174-4AB7-AEDA-D34BA4BC70F7}">
      <dgm:prSet/>
      <dgm:spPr/>
      <dgm:t>
        <a:bodyPr/>
        <a:lstStyle/>
        <a:p>
          <a:endParaRPr lang="en-CA"/>
        </a:p>
      </dgm:t>
    </dgm:pt>
    <dgm:pt modelId="{ED18B969-87F4-4A80-916A-1F159C808260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7C0815AF-74A0-417F-97C0-818935A1CAC1}" type="parTrans" cxnId="{9B644461-480C-4F96-BF07-47C9AA19CFB3}">
      <dgm:prSet/>
      <dgm:spPr/>
      <dgm:t>
        <a:bodyPr/>
        <a:lstStyle/>
        <a:p>
          <a:endParaRPr lang="en-CA"/>
        </a:p>
      </dgm:t>
    </dgm:pt>
    <dgm:pt modelId="{6494B8D0-7A75-4413-875C-61F48E6B4347}" type="sibTrans" cxnId="{9B644461-480C-4F96-BF07-47C9AA19CFB3}">
      <dgm:prSet/>
      <dgm:spPr/>
      <dgm:t>
        <a:bodyPr/>
        <a:lstStyle/>
        <a:p>
          <a:endParaRPr lang="en-CA"/>
        </a:p>
      </dgm:t>
    </dgm:pt>
    <dgm:pt modelId="{2D662E51-59A1-49F7-96AF-F25055A19AD5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D6F0EAD7-2A4E-4D82-A1BF-9C4659A7486E}" type="parTrans" cxnId="{D7F283EF-A79B-4FA5-9038-54EAC8EB95F5}">
      <dgm:prSet/>
      <dgm:spPr/>
      <dgm:t>
        <a:bodyPr/>
        <a:lstStyle/>
        <a:p>
          <a:endParaRPr lang="en-CA"/>
        </a:p>
      </dgm:t>
    </dgm:pt>
    <dgm:pt modelId="{F5F441F4-CDBA-4095-A061-6557A1B8B53C}" type="sibTrans" cxnId="{D7F283EF-A79B-4FA5-9038-54EAC8EB95F5}">
      <dgm:prSet/>
      <dgm:spPr/>
      <dgm:t>
        <a:bodyPr/>
        <a:lstStyle/>
        <a:p>
          <a:endParaRPr lang="en-CA"/>
        </a:p>
      </dgm:t>
    </dgm:pt>
    <dgm:pt modelId="{65C644CB-974B-4A13-86A5-8335B027770B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175E1021-38E8-4496-B993-EB6A30AD5442}" type="parTrans" cxnId="{BF6124B7-D684-4972-A1DB-E489F6A329A3}">
      <dgm:prSet/>
      <dgm:spPr/>
      <dgm:t>
        <a:bodyPr/>
        <a:lstStyle/>
        <a:p>
          <a:endParaRPr lang="en-CA"/>
        </a:p>
      </dgm:t>
    </dgm:pt>
    <dgm:pt modelId="{CFA8E2AD-2209-419F-A28B-E7060C922A1D}" type="sibTrans" cxnId="{BF6124B7-D684-4972-A1DB-E489F6A329A3}">
      <dgm:prSet/>
      <dgm:spPr/>
      <dgm:t>
        <a:bodyPr/>
        <a:lstStyle/>
        <a:p>
          <a:endParaRPr lang="en-CA"/>
        </a:p>
      </dgm:t>
    </dgm:pt>
    <dgm:pt modelId="{885581D3-BC3B-4A9C-8B3A-DEB51005DAB2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9EC524C-6FB4-4DF9-8957-555BDFACD85B}" type="parTrans" cxnId="{A437118F-EEC0-459A-B1E6-470E706FD7E1}">
      <dgm:prSet/>
      <dgm:spPr/>
      <dgm:t>
        <a:bodyPr/>
        <a:lstStyle/>
        <a:p>
          <a:endParaRPr lang="en-CA"/>
        </a:p>
      </dgm:t>
    </dgm:pt>
    <dgm:pt modelId="{7645F2F3-270D-4157-A2FA-72419DE78FB7}" type="sibTrans" cxnId="{A437118F-EEC0-459A-B1E6-470E706FD7E1}">
      <dgm:prSet/>
      <dgm:spPr/>
      <dgm:t>
        <a:bodyPr/>
        <a:lstStyle/>
        <a:p>
          <a:endParaRPr lang="en-CA"/>
        </a:p>
      </dgm:t>
    </dgm:pt>
    <dgm:pt modelId="{B7B75C0E-04BF-4C89-B6DB-991758A62A1A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469D5556-0B33-4FA0-B868-B2BAB4A3C73F}" type="parTrans" cxnId="{820E637D-7A7E-4279-A511-CE75899F8EC8}">
      <dgm:prSet/>
      <dgm:spPr/>
      <dgm:t>
        <a:bodyPr/>
        <a:lstStyle/>
        <a:p>
          <a:endParaRPr lang="en-CA"/>
        </a:p>
      </dgm:t>
    </dgm:pt>
    <dgm:pt modelId="{EC723320-CAE5-4B81-922D-83733B3A7FFC}" type="sibTrans" cxnId="{820E637D-7A7E-4279-A511-CE75899F8EC8}">
      <dgm:prSet/>
      <dgm:spPr/>
      <dgm:t>
        <a:bodyPr/>
        <a:lstStyle/>
        <a:p>
          <a:endParaRPr lang="en-CA"/>
        </a:p>
      </dgm:t>
    </dgm:pt>
    <dgm:pt modelId="{1665832C-57DB-4BF1-A660-90160393F5D7}">
      <dgm:prSet phldrT="[Text]"/>
      <dgm:spPr/>
      <dgm:t>
        <a:bodyPr/>
        <a:lstStyle/>
        <a:p>
          <a:r>
            <a:rPr lang="en-CA" dirty="0" smtClean="0"/>
            <a:t>...</a:t>
          </a:r>
          <a:endParaRPr lang="en-CA" dirty="0"/>
        </a:p>
      </dgm:t>
    </dgm:pt>
    <dgm:pt modelId="{153C2B61-B32F-4B15-B0F0-5E08EBCEFDE2}" type="parTrans" cxnId="{709A5AA1-D573-4E85-9937-CA388844FF77}">
      <dgm:prSet/>
      <dgm:spPr/>
      <dgm:t>
        <a:bodyPr/>
        <a:lstStyle/>
        <a:p>
          <a:endParaRPr lang="en-CA"/>
        </a:p>
      </dgm:t>
    </dgm:pt>
    <dgm:pt modelId="{4C4D0AD4-BF23-4468-9147-F860628ED200}" type="sibTrans" cxnId="{709A5AA1-D573-4E85-9937-CA388844FF77}">
      <dgm:prSet/>
      <dgm:spPr/>
      <dgm:t>
        <a:bodyPr/>
        <a:lstStyle/>
        <a:p>
          <a:endParaRPr lang="en-CA"/>
        </a:p>
      </dgm:t>
    </dgm:pt>
    <dgm:pt modelId="{691125AF-16DE-4A1B-85E1-68895D1EA5E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CAF148D9-766D-4C40-BF21-876CDB05A21E}" type="parTrans" cxnId="{3A4F9ED0-D809-4020-81EA-E18917C0E2AC}">
      <dgm:prSet/>
      <dgm:spPr/>
      <dgm:t>
        <a:bodyPr/>
        <a:lstStyle/>
        <a:p>
          <a:endParaRPr lang="en-CA"/>
        </a:p>
      </dgm:t>
    </dgm:pt>
    <dgm:pt modelId="{AC262277-1986-4FC5-90BA-7A436CC88531}" type="sibTrans" cxnId="{3A4F9ED0-D809-4020-81EA-E18917C0E2AC}">
      <dgm:prSet/>
      <dgm:spPr/>
      <dgm:t>
        <a:bodyPr/>
        <a:lstStyle/>
        <a:p>
          <a:endParaRPr lang="en-CA"/>
        </a:p>
      </dgm:t>
    </dgm:pt>
    <dgm:pt modelId="{D03C4271-54AE-455E-A494-B0D2879487D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F1C5FB92-D8F8-4ABB-B17C-8F4E21A7519C}" type="parTrans" cxnId="{E984423C-C826-4934-B6EB-EF8D12C9A9F4}">
      <dgm:prSet/>
      <dgm:spPr/>
      <dgm:t>
        <a:bodyPr/>
        <a:lstStyle/>
        <a:p>
          <a:endParaRPr lang="en-CA"/>
        </a:p>
      </dgm:t>
    </dgm:pt>
    <dgm:pt modelId="{C661C87E-1E72-466E-8C46-45A89FC348CA}" type="sibTrans" cxnId="{E984423C-C826-4934-B6EB-EF8D12C9A9F4}">
      <dgm:prSet/>
      <dgm:spPr/>
      <dgm:t>
        <a:bodyPr/>
        <a:lstStyle/>
        <a:p>
          <a:endParaRPr lang="en-CA"/>
        </a:p>
      </dgm:t>
    </dgm:pt>
    <dgm:pt modelId="{ED3DEC59-A7EC-4D9C-A24B-E8FAA15DA244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117D6FA8-82CE-4D52-91A0-EC15725B9DD0}" type="parTrans" cxnId="{65F62474-CC6F-4805-BA87-2146B760999A}">
      <dgm:prSet/>
      <dgm:spPr/>
      <dgm:t>
        <a:bodyPr/>
        <a:lstStyle/>
        <a:p>
          <a:endParaRPr lang="en-CA"/>
        </a:p>
      </dgm:t>
    </dgm:pt>
    <dgm:pt modelId="{7138941B-D8F9-4A40-8C54-E5A04AA2DF9D}" type="sibTrans" cxnId="{65F62474-CC6F-4805-BA87-2146B760999A}">
      <dgm:prSet/>
      <dgm:spPr/>
      <dgm:t>
        <a:bodyPr/>
        <a:lstStyle/>
        <a:p>
          <a:endParaRPr lang="en-CA"/>
        </a:p>
      </dgm:t>
    </dgm:pt>
    <dgm:pt modelId="{60733FE5-842F-4B62-8216-06DE67C1D86E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3FF8A1E-0ABD-4009-BF38-60DE3CBCDE52}" type="parTrans" cxnId="{64002DBA-4169-40CF-B803-7D9D306B26DD}">
      <dgm:prSet/>
      <dgm:spPr/>
      <dgm:t>
        <a:bodyPr/>
        <a:lstStyle/>
        <a:p>
          <a:endParaRPr lang="en-CA"/>
        </a:p>
      </dgm:t>
    </dgm:pt>
    <dgm:pt modelId="{AEFA9FBA-6802-4246-94C4-F4A7889E1C72}" type="sibTrans" cxnId="{64002DBA-4169-40CF-B803-7D9D306B26DD}">
      <dgm:prSet/>
      <dgm:spPr/>
      <dgm:t>
        <a:bodyPr/>
        <a:lstStyle/>
        <a:p>
          <a:endParaRPr lang="en-CA"/>
        </a:p>
      </dgm:t>
    </dgm:pt>
    <dgm:pt modelId="{606926F0-92CE-4632-87EF-67050674795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64F91372-DB6D-4164-B2E6-AC427FD6055D}" type="parTrans" cxnId="{B2DC1078-62E9-4336-8F30-EDDF60D6076E}">
      <dgm:prSet/>
      <dgm:spPr/>
      <dgm:t>
        <a:bodyPr/>
        <a:lstStyle/>
        <a:p>
          <a:endParaRPr lang="en-CA"/>
        </a:p>
      </dgm:t>
    </dgm:pt>
    <dgm:pt modelId="{84AA69F5-6484-4FA0-9202-3CA6EFB4E7D2}" type="sibTrans" cxnId="{B2DC1078-62E9-4336-8F30-EDDF60D6076E}">
      <dgm:prSet/>
      <dgm:spPr/>
      <dgm:t>
        <a:bodyPr/>
        <a:lstStyle/>
        <a:p>
          <a:endParaRPr lang="en-CA"/>
        </a:p>
      </dgm:t>
    </dgm:pt>
    <dgm:pt modelId="{2BE3A1B5-4BBD-4A17-9A6B-32F3A8D84D62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5E5E3FBA-3B16-450B-9DFF-621BBE954F52}" type="parTrans" cxnId="{68943BB6-B2A0-49A9-A9EB-0A7C2B655F24}">
      <dgm:prSet/>
      <dgm:spPr/>
      <dgm:t>
        <a:bodyPr/>
        <a:lstStyle/>
        <a:p>
          <a:endParaRPr lang="en-CA"/>
        </a:p>
      </dgm:t>
    </dgm:pt>
    <dgm:pt modelId="{6F951C25-120B-4FDE-9B29-69597FD72393}" type="sibTrans" cxnId="{68943BB6-B2A0-49A9-A9EB-0A7C2B655F24}">
      <dgm:prSet/>
      <dgm:spPr/>
      <dgm:t>
        <a:bodyPr/>
        <a:lstStyle/>
        <a:p>
          <a:endParaRPr lang="en-CA"/>
        </a:p>
      </dgm:t>
    </dgm:pt>
    <dgm:pt modelId="{E87E33B3-47BB-4EAE-B8EF-F1477B1A1EFC}" type="pres">
      <dgm:prSet presAssocID="{C8A17A1B-CE5B-4D95-97B2-B01F86C00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3FCBD-4D27-4A8C-8719-C21B87ED5433}" type="pres">
      <dgm:prSet presAssocID="{651F727F-0C9E-4D3F-8D7C-E7BDE262DC2A}" presName="linNode" presStyleCnt="0"/>
      <dgm:spPr/>
    </dgm:pt>
    <dgm:pt modelId="{FD28B292-163A-4324-A083-3CA6B160F12D}" type="pres">
      <dgm:prSet presAssocID="{651F727F-0C9E-4D3F-8D7C-E7BDE262DC2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43D90-F9B2-4E46-B71A-5F375A580A11}" type="pres">
      <dgm:prSet presAssocID="{651F727F-0C9E-4D3F-8D7C-E7BDE262DC2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D5121-BEAD-4DE0-AFB2-93AD7D71C090}" type="pres">
      <dgm:prSet presAssocID="{9EBEE941-1291-46DC-8A93-A0C827378572}" presName="sp" presStyleCnt="0"/>
      <dgm:spPr/>
    </dgm:pt>
    <dgm:pt modelId="{1C87F828-3836-4782-AD8D-99976E9E50BB}" type="pres">
      <dgm:prSet presAssocID="{7482F3DE-C2DE-4485-8B93-330566A418D9}" presName="linNode" presStyleCnt="0"/>
      <dgm:spPr/>
    </dgm:pt>
    <dgm:pt modelId="{B078054C-33F3-4F35-A47A-5A403FE2C28E}" type="pres">
      <dgm:prSet presAssocID="{7482F3DE-C2DE-4485-8B93-330566A418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02C3C-AF6E-4E7C-89E2-D0BADA2FB61C}" type="pres">
      <dgm:prSet presAssocID="{7482F3DE-C2DE-4485-8B93-330566A418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C55-133D-4C51-8279-87054E550B7A}" type="pres">
      <dgm:prSet presAssocID="{9929DF64-3AD4-4261-9880-9A19EB9CE16A}" presName="sp" presStyleCnt="0"/>
      <dgm:spPr/>
    </dgm:pt>
    <dgm:pt modelId="{76D7B6ED-3CD7-46C4-B92B-FF2E983062CB}" type="pres">
      <dgm:prSet presAssocID="{604DD98E-00A5-4949-AB1F-22E77FC913EF}" presName="linNode" presStyleCnt="0"/>
      <dgm:spPr/>
    </dgm:pt>
    <dgm:pt modelId="{565C482E-6268-4335-B4ED-B43C62A1A075}" type="pres">
      <dgm:prSet presAssocID="{604DD98E-00A5-4949-AB1F-22E77FC913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BE243D-2F03-44A8-9BAE-2C92DB11E5C2}" type="pres">
      <dgm:prSet presAssocID="{604DD98E-00A5-4949-AB1F-22E77FC913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AADE9E-BFF2-4FE6-9CA7-978C40966B02}" type="pres">
      <dgm:prSet presAssocID="{276A0FE9-91A2-4568-9B2F-5A062E62817F}" presName="sp" presStyleCnt="0"/>
      <dgm:spPr/>
    </dgm:pt>
    <dgm:pt modelId="{149AFA80-1ABC-45B5-8DAF-39C01428FE6D}" type="pres">
      <dgm:prSet presAssocID="{1665832C-57DB-4BF1-A660-90160393F5D7}" presName="linNode" presStyleCnt="0"/>
      <dgm:spPr/>
    </dgm:pt>
    <dgm:pt modelId="{115A3DE4-98D7-42B8-9F02-8F2482014A6A}" type="pres">
      <dgm:prSet presAssocID="{1665832C-57DB-4BF1-A660-90160393F5D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1682EF-B9E1-4573-8478-4D7FD545806A}" type="pres">
      <dgm:prSet presAssocID="{1665832C-57DB-4BF1-A660-90160393F5D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71BCF-F7D8-4E18-B67D-23EF709598A1}" type="pres">
      <dgm:prSet presAssocID="{4C4D0AD4-BF23-4468-9147-F860628ED200}" presName="sp" presStyleCnt="0"/>
      <dgm:spPr/>
    </dgm:pt>
    <dgm:pt modelId="{FF7ADF2E-C76F-4839-9EBF-AF5F9D07B97F}" type="pres">
      <dgm:prSet presAssocID="{43676BE9-A34A-4334-A7B0-5579DAEC56C5}" presName="linNode" presStyleCnt="0"/>
      <dgm:spPr/>
    </dgm:pt>
    <dgm:pt modelId="{5D911CC2-6D2B-4ACF-8235-62AFDF0402C0}" type="pres">
      <dgm:prSet presAssocID="{43676BE9-A34A-4334-A7B0-5579DAEC56C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5522D-B98A-4C29-9810-71526635695B}" type="pres">
      <dgm:prSet presAssocID="{43676BE9-A34A-4334-A7B0-5579DAEC56C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8C689-6038-4D69-A198-3FC24B6958BF}" type="presOf" srcId="{7482F3DE-C2DE-4485-8B93-330566A418D9}" destId="{B078054C-33F3-4F35-A47A-5A403FE2C28E}" srcOrd="0" destOrd="0" presId="urn:microsoft.com/office/officeart/2005/8/layout/vList5"/>
    <dgm:cxn modelId="{70E9BF8F-E856-4BC7-9715-466078A3E052}" type="presOf" srcId="{118469AA-4031-44BF-92F6-DCB99D3622C2}" destId="{2AE43D90-F9B2-4E46-B71A-5F375A580A11}" srcOrd="0" destOrd="0" presId="urn:microsoft.com/office/officeart/2005/8/layout/vList5"/>
    <dgm:cxn modelId="{0DCAB014-9F68-4307-96DD-732677DE8407}" srcId="{C8A17A1B-CE5B-4D95-97B2-B01F86C00381}" destId="{7482F3DE-C2DE-4485-8B93-330566A418D9}" srcOrd="1" destOrd="0" parTransId="{C1028640-DFE8-47B9-A54F-E1C93338A8FF}" sibTransId="{9929DF64-3AD4-4261-9880-9A19EB9CE16A}"/>
    <dgm:cxn modelId="{1760ECEB-DF1F-45FB-A647-C51E9899918F}" type="presOf" srcId="{604DD98E-00A5-4949-AB1F-22E77FC913EF}" destId="{565C482E-6268-4335-B4ED-B43C62A1A075}" srcOrd="0" destOrd="0" presId="urn:microsoft.com/office/officeart/2005/8/layout/vList5"/>
    <dgm:cxn modelId="{B2DC1078-62E9-4336-8F30-EDDF60D6076E}" srcId="{43676BE9-A34A-4334-A7B0-5579DAEC56C5}" destId="{606926F0-92CE-4632-87EF-670506747951}" srcOrd="1" destOrd="0" parTransId="{64F91372-DB6D-4164-B2E6-AC427FD6055D}" sibTransId="{84AA69F5-6484-4FA0-9202-3CA6EFB4E7D2}"/>
    <dgm:cxn modelId="{013F8BF5-5E63-4539-9F2A-74EE39E00A4A}" type="presOf" srcId="{885581D3-BC3B-4A9C-8B3A-DEB51005DAB2}" destId="{75BE243D-2F03-44A8-9BAE-2C92DB11E5C2}" srcOrd="0" destOrd="1" presId="urn:microsoft.com/office/officeart/2005/8/layout/vList5"/>
    <dgm:cxn modelId="{60AF9DE7-2F80-4D32-A592-13BE01F5E5CC}" type="presOf" srcId="{D03C4271-54AE-455E-A494-B0D2879487D1}" destId="{641682EF-B9E1-4573-8478-4D7FD545806A}" srcOrd="0" destOrd="1" presId="urn:microsoft.com/office/officeart/2005/8/layout/vList5"/>
    <dgm:cxn modelId="{E734309C-020B-4AE4-B6FF-0B501B8AE7FD}" type="presOf" srcId="{ED18B969-87F4-4A80-916A-1F159C808260}" destId="{2AE43D90-F9B2-4E46-B71A-5F375A580A11}" srcOrd="0" destOrd="2" presId="urn:microsoft.com/office/officeart/2005/8/layout/vList5"/>
    <dgm:cxn modelId="{262E6168-3D2E-475B-A51B-B15D028CE184}" srcId="{C8A17A1B-CE5B-4D95-97B2-B01F86C00381}" destId="{43676BE9-A34A-4334-A7B0-5579DAEC56C5}" srcOrd="4" destOrd="0" parTransId="{696BCBF7-5114-4D77-86E5-1EBB97701743}" sibTransId="{98068E75-EA26-4F62-9EE3-5DF0212A23C8}"/>
    <dgm:cxn modelId="{B502BABA-8819-4F1F-A617-F8447D6A6AF1}" type="presOf" srcId="{2BE3A1B5-4BBD-4A17-9A6B-32F3A8D84D62}" destId="{C695522D-B98A-4C29-9810-71526635695B}" srcOrd="0" destOrd="2" presId="urn:microsoft.com/office/officeart/2005/8/layout/vList5"/>
    <dgm:cxn modelId="{ED8A7C79-9582-41FD-B807-F532FE136E31}" srcId="{7482F3DE-C2DE-4485-8B93-330566A418D9}" destId="{F2E240D9-7D69-44DC-89F1-D1990E7C7A73}" srcOrd="1" destOrd="0" parTransId="{4EEC58C6-C68B-41C6-9106-36432F04E07E}" sibTransId="{DD35BE05-5248-4872-A2C4-9967CB705098}"/>
    <dgm:cxn modelId="{3CDC384A-D662-4691-8197-CB2BE0BE9466}" type="presOf" srcId="{C8A17A1B-CE5B-4D95-97B2-B01F86C00381}" destId="{E87E33B3-47BB-4EAE-B8EF-F1477B1A1EFC}" srcOrd="0" destOrd="0" presId="urn:microsoft.com/office/officeart/2005/8/layout/vList5"/>
    <dgm:cxn modelId="{208B7AF2-5EF2-418F-952D-C95A43F7ED38}" type="presOf" srcId="{D9A11005-77DB-450F-BDE0-9FA1BF7D13B3}" destId="{BFA02C3C-AF6E-4E7C-89E2-D0BADA2FB61C}" srcOrd="0" destOrd="0" presId="urn:microsoft.com/office/officeart/2005/8/layout/vList5"/>
    <dgm:cxn modelId="{00A8C118-A174-4AB7-AEDA-D34BA4BC70F7}" srcId="{651F727F-0C9E-4D3F-8D7C-E7BDE262DC2A}" destId="{118469AA-4031-44BF-92F6-DCB99D3622C2}" srcOrd="0" destOrd="0" parTransId="{BD966277-1886-4156-BA26-44B2CEE7DC78}" sibTransId="{F5BAED3B-B8E0-40D2-AB38-659031D05B4C}"/>
    <dgm:cxn modelId="{3A4F9ED0-D809-4020-81EA-E18917C0E2AC}" srcId="{1665832C-57DB-4BF1-A660-90160393F5D7}" destId="{691125AF-16DE-4A1B-85E1-68895D1EA5E2}" srcOrd="0" destOrd="0" parTransId="{CAF148D9-766D-4C40-BF21-876CDB05A21E}" sibTransId="{AC262277-1986-4FC5-90BA-7A436CC88531}"/>
    <dgm:cxn modelId="{65F62474-CC6F-4805-BA87-2146B760999A}" srcId="{1665832C-57DB-4BF1-A660-90160393F5D7}" destId="{ED3DEC59-A7EC-4D9C-A24B-E8FAA15DA244}" srcOrd="2" destOrd="0" parTransId="{117D6FA8-82CE-4D52-91A0-EC15725B9DD0}" sibTransId="{7138941B-D8F9-4A40-8C54-E5A04AA2DF9D}"/>
    <dgm:cxn modelId="{9B644461-480C-4F96-BF07-47C9AA19CFB3}" srcId="{651F727F-0C9E-4D3F-8D7C-E7BDE262DC2A}" destId="{ED18B969-87F4-4A80-916A-1F159C808260}" srcOrd="2" destOrd="0" parTransId="{7C0815AF-74A0-417F-97C0-818935A1CAC1}" sibTransId="{6494B8D0-7A75-4413-875C-61F48E6B4347}"/>
    <dgm:cxn modelId="{B7A159E6-B9BF-4FDC-9160-22A52BE6128B}" srcId="{7482F3DE-C2DE-4485-8B93-330566A418D9}" destId="{D9A11005-77DB-450F-BDE0-9FA1BF7D13B3}" srcOrd="0" destOrd="0" parTransId="{717D0DB3-A386-4036-8854-2409FBCF0843}" sibTransId="{7E794623-F9EA-465F-A714-E2A787C4CDA0}"/>
    <dgm:cxn modelId="{BF6124B7-D684-4972-A1DB-E489F6A329A3}" srcId="{604DD98E-00A5-4949-AB1F-22E77FC913EF}" destId="{65C644CB-974B-4A13-86A5-8335B027770B}" srcOrd="0" destOrd="0" parTransId="{175E1021-38E8-4496-B993-EB6A30AD5442}" sibTransId="{CFA8E2AD-2209-419F-A28B-E7060C922A1D}"/>
    <dgm:cxn modelId="{68943BB6-B2A0-49A9-A9EB-0A7C2B655F24}" srcId="{43676BE9-A34A-4334-A7B0-5579DAEC56C5}" destId="{2BE3A1B5-4BBD-4A17-9A6B-32F3A8D84D62}" srcOrd="2" destOrd="0" parTransId="{5E5E3FBA-3B16-450B-9DFF-621BBE954F52}" sibTransId="{6F951C25-120B-4FDE-9B29-69597FD72393}"/>
    <dgm:cxn modelId="{820E637D-7A7E-4279-A511-CE75899F8EC8}" srcId="{604DD98E-00A5-4949-AB1F-22E77FC913EF}" destId="{B7B75C0E-04BF-4C89-B6DB-991758A62A1A}" srcOrd="2" destOrd="0" parTransId="{469D5556-0B33-4FA0-B868-B2BAB4A3C73F}" sibTransId="{EC723320-CAE5-4B81-922D-83733B3A7FFC}"/>
    <dgm:cxn modelId="{D402DD65-AFD6-479D-AA3F-753C67752B65}" srcId="{C8A17A1B-CE5B-4D95-97B2-B01F86C00381}" destId="{651F727F-0C9E-4D3F-8D7C-E7BDE262DC2A}" srcOrd="0" destOrd="0" parTransId="{3F23FDBC-A20C-4808-97BC-E348EE2571A4}" sibTransId="{9EBEE941-1291-46DC-8A93-A0C827378572}"/>
    <dgm:cxn modelId="{64002DBA-4169-40CF-B803-7D9D306B26DD}" srcId="{43676BE9-A34A-4334-A7B0-5579DAEC56C5}" destId="{60733FE5-842F-4B62-8216-06DE67C1D86E}" srcOrd="0" destOrd="0" parTransId="{B3FF8A1E-0ABD-4009-BF38-60DE3CBCDE52}" sibTransId="{AEFA9FBA-6802-4246-94C4-F4A7889E1C72}"/>
    <dgm:cxn modelId="{D7F283EF-A79B-4FA5-9038-54EAC8EB95F5}" srcId="{7482F3DE-C2DE-4485-8B93-330566A418D9}" destId="{2D662E51-59A1-49F7-96AF-F25055A19AD5}" srcOrd="2" destOrd="0" parTransId="{D6F0EAD7-2A4E-4D82-A1BF-9C4659A7486E}" sibTransId="{F5F441F4-CDBA-4095-A061-6557A1B8B53C}"/>
    <dgm:cxn modelId="{A437118F-EEC0-459A-B1E6-470E706FD7E1}" srcId="{604DD98E-00A5-4949-AB1F-22E77FC913EF}" destId="{885581D3-BC3B-4A9C-8B3A-DEB51005DAB2}" srcOrd="1" destOrd="0" parTransId="{19EC524C-6FB4-4DF9-8957-555BDFACD85B}" sibTransId="{7645F2F3-270D-4157-A2FA-72419DE78FB7}"/>
    <dgm:cxn modelId="{6D80564F-B61F-4141-99EA-252A4976FFD7}" type="presOf" srcId="{2D662E51-59A1-49F7-96AF-F25055A19AD5}" destId="{BFA02C3C-AF6E-4E7C-89E2-D0BADA2FB61C}" srcOrd="0" destOrd="2" presId="urn:microsoft.com/office/officeart/2005/8/layout/vList5"/>
    <dgm:cxn modelId="{ED772A29-842A-467E-9EE5-F6941A5AC273}" type="presOf" srcId="{B7B75C0E-04BF-4C89-B6DB-991758A62A1A}" destId="{75BE243D-2F03-44A8-9BAE-2C92DB11E5C2}" srcOrd="0" destOrd="2" presId="urn:microsoft.com/office/officeart/2005/8/layout/vList5"/>
    <dgm:cxn modelId="{3B150451-97FE-4312-9FCC-83331BD11331}" srcId="{C8A17A1B-CE5B-4D95-97B2-B01F86C00381}" destId="{604DD98E-00A5-4949-AB1F-22E77FC913EF}" srcOrd="2" destOrd="0" parTransId="{F399092C-E092-4ED9-8645-435166011225}" sibTransId="{276A0FE9-91A2-4568-9B2F-5A062E62817F}"/>
    <dgm:cxn modelId="{E36FF0E2-4BFE-4A7F-9A99-394A741588D0}" srcId="{651F727F-0C9E-4D3F-8D7C-E7BDE262DC2A}" destId="{285C81C4-EFC6-4A09-AAF5-89E0AF322223}" srcOrd="1" destOrd="0" parTransId="{1D57456C-B403-4AA5-8355-476548305DF8}" sibTransId="{C97BD720-40B8-4C35-8062-9582D25B07F0}"/>
    <dgm:cxn modelId="{5C412C0A-FA69-4C4A-93BA-4ED2F24E3772}" type="presOf" srcId="{606926F0-92CE-4632-87EF-670506747951}" destId="{C695522D-B98A-4C29-9810-71526635695B}" srcOrd="0" destOrd="1" presId="urn:microsoft.com/office/officeart/2005/8/layout/vList5"/>
    <dgm:cxn modelId="{20F5899F-6BB6-4FB0-933D-BABFF29130BA}" type="presOf" srcId="{651F727F-0C9E-4D3F-8D7C-E7BDE262DC2A}" destId="{FD28B292-163A-4324-A083-3CA6B160F12D}" srcOrd="0" destOrd="0" presId="urn:microsoft.com/office/officeart/2005/8/layout/vList5"/>
    <dgm:cxn modelId="{E984423C-C826-4934-B6EB-EF8D12C9A9F4}" srcId="{1665832C-57DB-4BF1-A660-90160393F5D7}" destId="{D03C4271-54AE-455E-A494-B0D2879487D1}" srcOrd="1" destOrd="0" parTransId="{F1C5FB92-D8F8-4ABB-B17C-8F4E21A7519C}" sibTransId="{C661C87E-1E72-466E-8C46-45A89FC348CA}"/>
    <dgm:cxn modelId="{CC5710C1-7027-4BA3-90DE-C39C74523C27}" type="presOf" srcId="{1665832C-57DB-4BF1-A660-90160393F5D7}" destId="{115A3DE4-98D7-42B8-9F02-8F2482014A6A}" srcOrd="0" destOrd="0" presId="urn:microsoft.com/office/officeart/2005/8/layout/vList5"/>
    <dgm:cxn modelId="{4A7AC583-E11E-47D4-B3B0-D32A17056EB6}" type="presOf" srcId="{65C644CB-974B-4A13-86A5-8335B027770B}" destId="{75BE243D-2F03-44A8-9BAE-2C92DB11E5C2}" srcOrd="0" destOrd="0" presId="urn:microsoft.com/office/officeart/2005/8/layout/vList5"/>
    <dgm:cxn modelId="{E7AE37AA-D2CB-4C52-BA99-FE6D124D250A}" type="presOf" srcId="{285C81C4-EFC6-4A09-AAF5-89E0AF322223}" destId="{2AE43D90-F9B2-4E46-B71A-5F375A580A11}" srcOrd="0" destOrd="1" presId="urn:microsoft.com/office/officeart/2005/8/layout/vList5"/>
    <dgm:cxn modelId="{709A5AA1-D573-4E85-9937-CA388844FF77}" srcId="{C8A17A1B-CE5B-4D95-97B2-B01F86C00381}" destId="{1665832C-57DB-4BF1-A660-90160393F5D7}" srcOrd="3" destOrd="0" parTransId="{153C2B61-B32F-4B15-B0F0-5E08EBCEFDE2}" sibTransId="{4C4D0AD4-BF23-4468-9147-F860628ED200}"/>
    <dgm:cxn modelId="{950C6372-79EB-436D-BC34-8B4E552AE7B1}" type="presOf" srcId="{F2E240D9-7D69-44DC-89F1-D1990E7C7A73}" destId="{BFA02C3C-AF6E-4E7C-89E2-D0BADA2FB61C}" srcOrd="0" destOrd="1" presId="urn:microsoft.com/office/officeart/2005/8/layout/vList5"/>
    <dgm:cxn modelId="{77F58D3D-88A7-4F60-B299-D04776D08D0B}" type="presOf" srcId="{43676BE9-A34A-4334-A7B0-5579DAEC56C5}" destId="{5D911CC2-6D2B-4ACF-8235-62AFDF0402C0}" srcOrd="0" destOrd="0" presId="urn:microsoft.com/office/officeart/2005/8/layout/vList5"/>
    <dgm:cxn modelId="{9F7F4347-DBA8-4247-945A-0780958096DE}" type="presOf" srcId="{691125AF-16DE-4A1B-85E1-68895D1EA5E2}" destId="{641682EF-B9E1-4573-8478-4D7FD545806A}" srcOrd="0" destOrd="0" presId="urn:microsoft.com/office/officeart/2005/8/layout/vList5"/>
    <dgm:cxn modelId="{569C69F5-A9DC-4E7C-B908-67569AF0075D}" type="presOf" srcId="{60733FE5-842F-4B62-8216-06DE67C1D86E}" destId="{C695522D-B98A-4C29-9810-71526635695B}" srcOrd="0" destOrd="0" presId="urn:microsoft.com/office/officeart/2005/8/layout/vList5"/>
    <dgm:cxn modelId="{1C1070B5-50A9-4570-BB6A-1C9B38402923}" type="presOf" srcId="{ED3DEC59-A7EC-4D9C-A24B-E8FAA15DA244}" destId="{641682EF-B9E1-4573-8478-4D7FD545806A}" srcOrd="0" destOrd="2" presId="urn:microsoft.com/office/officeart/2005/8/layout/vList5"/>
    <dgm:cxn modelId="{9A36DFA2-EDF7-4764-AF3B-B9E466CE9B96}" type="presParOf" srcId="{E87E33B3-47BB-4EAE-B8EF-F1477B1A1EFC}" destId="{2213FCBD-4D27-4A8C-8719-C21B87ED5433}" srcOrd="0" destOrd="0" presId="urn:microsoft.com/office/officeart/2005/8/layout/vList5"/>
    <dgm:cxn modelId="{79092914-6F5F-4160-9565-0B98542B6D40}" type="presParOf" srcId="{2213FCBD-4D27-4A8C-8719-C21B87ED5433}" destId="{FD28B292-163A-4324-A083-3CA6B160F12D}" srcOrd="0" destOrd="0" presId="urn:microsoft.com/office/officeart/2005/8/layout/vList5"/>
    <dgm:cxn modelId="{FF830A3C-8E91-4DDB-A4B2-EA7646EF5014}" type="presParOf" srcId="{2213FCBD-4D27-4A8C-8719-C21B87ED5433}" destId="{2AE43D90-F9B2-4E46-B71A-5F375A580A11}" srcOrd="1" destOrd="0" presId="urn:microsoft.com/office/officeart/2005/8/layout/vList5"/>
    <dgm:cxn modelId="{48EC95B0-0ACF-4847-A0CF-E4A68753109E}" type="presParOf" srcId="{E87E33B3-47BB-4EAE-B8EF-F1477B1A1EFC}" destId="{BC4D5121-BEAD-4DE0-AFB2-93AD7D71C090}" srcOrd="1" destOrd="0" presId="urn:microsoft.com/office/officeart/2005/8/layout/vList5"/>
    <dgm:cxn modelId="{3ACF4518-D38E-400E-833F-71849F0DF7F3}" type="presParOf" srcId="{E87E33B3-47BB-4EAE-B8EF-F1477B1A1EFC}" destId="{1C87F828-3836-4782-AD8D-99976E9E50BB}" srcOrd="2" destOrd="0" presId="urn:microsoft.com/office/officeart/2005/8/layout/vList5"/>
    <dgm:cxn modelId="{542D00BC-BCAF-45A9-A078-8CB3969E82E3}" type="presParOf" srcId="{1C87F828-3836-4782-AD8D-99976E9E50BB}" destId="{B078054C-33F3-4F35-A47A-5A403FE2C28E}" srcOrd="0" destOrd="0" presId="urn:microsoft.com/office/officeart/2005/8/layout/vList5"/>
    <dgm:cxn modelId="{ED666F47-0A53-4671-B4AE-A630A1BEBF60}" type="presParOf" srcId="{1C87F828-3836-4782-AD8D-99976E9E50BB}" destId="{BFA02C3C-AF6E-4E7C-89E2-D0BADA2FB61C}" srcOrd="1" destOrd="0" presId="urn:microsoft.com/office/officeart/2005/8/layout/vList5"/>
    <dgm:cxn modelId="{CB44616A-ABD8-4A3E-9D3B-D61EA71A3AD0}" type="presParOf" srcId="{E87E33B3-47BB-4EAE-B8EF-F1477B1A1EFC}" destId="{7D32AC55-133D-4C51-8279-87054E550B7A}" srcOrd="3" destOrd="0" presId="urn:microsoft.com/office/officeart/2005/8/layout/vList5"/>
    <dgm:cxn modelId="{E057D2F2-3C5A-4907-8562-8EF0983018BF}" type="presParOf" srcId="{E87E33B3-47BB-4EAE-B8EF-F1477B1A1EFC}" destId="{76D7B6ED-3CD7-46C4-B92B-FF2E983062CB}" srcOrd="4" destOrd="0" presId="urn:microsoft.com/office/officeart/2005/8/layout/vList5"/>
    <dgm:cxn modelId="{A8EA3308-F897-4748-9E42-254D73DFEF6E}" type="presParOf" srcId="{76D7B6ED-3CD7-46C4-B92B-FF2E983062CB}" destId="{565C482E-6268-4335-B4ED-B43C62A1A075}" srcOrd="0" destOrd="0" presId="urn:microsoft.com/office/officeart/2005/8/layout/vList5"/>
    <dgm:cxn modelId="{52E6172D-2BED-4844-AADF-A51293E1AE06}" type="presParOf" srcId="{76D7B6ED-3CD7-46C4-B92B-FF2E983062CB}" destId="{75BE243D-2F03-44A8-9BAE-2C92DB11E5C2}" srcOrd="1" destOrd="0" presId="urn:microsoft.com/office/officeart/2005/8/layout/vList5"/>
    <dgm:cxn modelId="{213D57FF-4F81-4A95-A227-DD797AF99795}" type="presParOf" srcId="{E87E33B3-47BB-4EAE-B8EF-F1477B1A1EFC}" destId="{D1AADE9E-BFF2-4FE6-9CA7-978C40966B02}" srcOrd="5" destOrd="0" presId="urn:microsoft.com/office/officeart/2005/8/layout/vList5"/>
    <dgm:cxn modelId="{5B0F4B9C-3448-49EF-ACCA-2ACDEE306871}" type="presParOf" srcId="{E87E33B3-47BB-4EAE-B8EF-F1477B1A1EFC}" destId="{149AFA80-1ABC-45B5-8DAF-39C01428FE6D}" srcOrd="6" destOrd="0" presId="urn:microsoft.com/office/officeart/2005/8/layout/vList5"/>
    <dgm:cxn modelId="{DDAAC7A4-8F1E-4384-B841-2ECD575A4923}" type="presParOf" srcId="{149AFA80-1ABC-45B5-8DAF-39C01428FE6D}" destId="{115A3DE4-98D7-42B8-9F02-8F2482014A6A}" srcOrd="0" destOrd="0" presId="urn:microsoft.com/office/officeart/2005/8/layout/vList5"/>
    <dgm:cxn modelId="{9B23BD56-0187-4195-98AE-E1954F40E5CB}" type="presParOf" srcId="{149AFA80-1ABC-45B5-8DAF-39C01428FE6D}" destId="{641682EF-B9E1-4573-8478-4D7FD545806A}" srcOrd="1" destOrd="0" presId="urn:microsoft.com/office/officeart/2005/8/layout/vList5"/>
    <dgm:cxn modelId="{DA6D6D50-D4A7-443A-AA7B-82B0AC238924}" type="presParOf" srcId="{E87E33B3-47BB-4EAE-B8EF-F1477B1A1EFC}" destId="{A7E71BCF-F7D8-4E18-B67D-23EF709598A1}" srcOrd="7" destOrd="0" presId="urn:microsoft.com/office/officeart/2005/8/layout/vList5"/>
    <dgm:cxn modelId="{D209DE52-7C19-40CF-8894-6EF003FF2106}" type="presParOf" srcId="{E87E33B3-47BB-4EAE-B8EF-F1477B1A1EFC}" destId="{FF7ADF2E-C76F-4839-9EBF-AF5F9D07B97F}" srcOrd="8" destOrd="0" presId="urn:microsoft.com/office/officeart/2005/8/layout/vList5"/>
    <dgm:cxn modelId="{D77F3EE9-5963-49BB-BF45-9C2CAC2A6C2E}" type="presParOf" srcId="{FF7ADF2E-C76F-4839-9EBF-AF5F9D07B97F}" destId="{5D911CC2-6D2B-4ACF-8235-62AFDF0402C0}" srcOrd="0" destOrd="0" presId="urn:microsoft.com/office/officeart/2005/8/layout/vList5"/>
    <dgm:cxn modelId="{0F4E645B-29DC-48CD-AC59-9B2687283BD8}" type="presParOf" srcId="{FF7ADF2E-C76F-4839-9EBF-AF5F9D07B97F}" destId="{C695522D-B98A-4C29-9810-715266356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17A1B-CE5B-4D95-97B2-B01F86C003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F727F-0C9E-4D3F-8D7C-E7BDE262DC2A}">
      <dgm:prSet phldrT="[Text]"/>
      <dgm:spPr/>
      <dgm:t>
        <a:bodyPr/>
        <a:lstStyle/>
        <a:p>
          <a:r>
            <a:rPr lang="en-CA" dirty="0" smtClean="0"/>
            <a:t>Course 1</a:t>
          </a:r>
          <a:endParaRPr lang="en-CA" dirty="0"/>
        </a:p>
      </dgm:t>
    </dgm:pt>
    <dgm:pt modelId="{3F23FDBC-A20C-4808-97BC-E348EE2571A4}" type="parTrans" cxnId="{D402DD65-AFD6-479D-AA3F-753C67752B65}">
      <dgm:prSet/>
      <dgm:spPr/>
      <dgm:t>
        <a:bodyPr/>
        <a:lstStyle/>
        <a:p>
          <a:endParaRPr lang="en-CA"/>
        </a:p>
      </dgm:t>
    </dgm:pt>
    <dgm:pt modelId="{9EBEE941-1291-46DC-8A93-A0C827378572}" type="sibTrans" cxnId="{D402DD65-AFD6-479D-AA3F-753C67752B65}">
      <dgm:prSet/>
      <dgm:spPr/>
      <dgm:t>
        <a:bodyPr/>
        <a:lstStyle/>
        <a:p>
          <a:endParaRPr lang="en-CA"/>
        </a:p>
      </dgm:t>
    </dgm:pt>
    <dgm:pt modelId="{285C81C4-EFC6-4A09-AAF5-89E0AF32222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D57456C-B403-4AA5-8355-476548305DF8}" type="parTrans" cxnId="{E36FF0E2-4BFE-4A7F-9A99-394A741588D0}">
      <dgm:prSet/>
      <dgm:spPr/>
      <dgm:t>
        <a:bodyPr/>
        <a:lstStyle/>
        <a:p>
          <a:endParaRPr lang="en-CA"/>
        </a:p>
      </dgm:t>
    </dgm:pt>
    <dgm:pt modelId="{C97BD720-40B8-4C35-8062-9582D25B07F0}" type="sibTrans" cxnId="{E36FF0E2-4BFE-4A7F-9A99-394A741588D0}">
      <dgm:prSet/>
      <dgm:spPr/>
      <dgm:t>
        <a:bodyPr/>
        <a:lstStyle/>
        <a:p>
          <a:endParaRPr lang="en-CA"/>
        </a:p>
      </dgm:t>
    </dgm:pt>
    <dgm:pt modelId="{7482F3DE-C2DE-4485-8B93-330566A418D9}">
      <dgm:prSet phldrT="[Text]"/>
      <dgm:spPr/>
      <dgm:t>
        <a:bodyPr/>
        <a:lstStyle/>
        <a:p>
          <a:r>
            <a:rPr lang="en-CA" dirty="0" smtClean="0"/>
            <a:t>Course 2</a:t>
          </a:r>
          <a:endParaRPr lang="en-CA" dirty="0"/>
        </a:p>
      </dgm:t>
    </dgm:pt>
    <dgm:pt modelId="{C1028640-DFE8-47B9-A54F-E1C93338A8FF}" type="parTrans" cxnId="{0DCAB014-9F68-4307-96DD-732677DE8407}">
      <dgm:prSet/>
      <dgm:spPr/>
      <dgm:t>
        <a:bodyPr/>
        <a:lstStyle/>
        <a:p>
          <a:endParaRPr lang="en-CA"/>
        </a:p>
      </dgm:t>
    </dgm:pt>
    <dgm:pt modelId="{9929DF64-3AD4-4261-9880-9A19EB9CE16A}" type="sibTrans" cxnId="{0DCAB014-9F68-4307-96DD-732677DE8407}">
      <dgm:prSet/>
      <dgm:spPr/>
      <dgm:t>
        <a:bodyPr/>
        <a:lstStyle/>
        <a:p>
          <a:endParaRPr lang="en-CA"/>
        </a:p>
      </dgm:t>
    </dgm:pt>
    <dgm:pt modelId="{604DD98E-00A5-4949-AB1F-22E77FC913EF}">
      <dgm:prSet phldrT="[Text]"/>
      <dgm:spPr/>
      <dgm:t>
        <a:bodyPr/>
        <a:lstStyle/>
        <a:p>
          <a:r>
            <a:rPr lang="en-CA" dirty="0" smtClean="0"/>
            <a:t>Course 3</a:t>
          </a:r>
          <a:endParaRPr lang="en-CA" dirty="0"/>
        </a:p>
      </dgm:t>
    </dgm:pt>
    <dgm:pt modelId="{F399092C-E092-4ED9-8645-435166011225}" type="parTrans" cxnId="{3B150451-97FE-4312-9FCC-83331BD11331}">
      <dgm:prSet/>
      <dgm:spPr/>
      <dgm:t>
        <a:bodyPr/>
        <a:lstStyle/>
        <a:p>
          <a:endParaRPr lang="en-CA"/>
        </a:p>
      </dgm:t>
    </dgm:pt>
    <dgm:pt modelId="{276A0FE9-91A2-4568-9B2F-5A062E62817F}" type="sibTrans" cxnId="{3B150451-97FE-4312-9FCC-83331BD11331}">
      <dgm:prSet/>
      <dgm:spPr/>
      <dgm:t>
        <a:bodyPr/>
        <a:lstStyle/>
        <a:p>
          <a:endParaRPr lang="en-CA"/>
        </a:p>
      </dgm:t>
    </dgm:pt>
    <dgm:pt modelId="{43676BE9-A34A-4334-A7B0-5579DAEC56C5}">
      <dgm:prSet phldrT="[Text]"/>
      <dgm:spPr/>
      <dgm:t>
        <a:bodyPr/>
        <a:lstStyle/>
        <a:p>
          <a:r>
            <a:rPr lang="en-CA" dirty="0" smtClean="0"/>
            <a:t>Course |C|</a:t>
          </a:r>
          <a:endParaRPr lang="en-CA" dirty="0"/>
        </a:p>
      </dgm:t>
    </dgm:pt>
    <dgm:pt modelId="{696BCBF7-5114-4D77-86E5-1EBB97701743}" type="parTrans" cxnId="{262E6168-3D2E-475B-A51B-B15D028CE184}">
      <dgm:prSet/>
      <dgm:spPr/>
      <dgm:t>
        <a:bodyPr/>
        <a:lstStyle/>
        <a:p>
          <a:endParaRPr lang="en-CA"/>
        </a:p>
      </dgm:t>
    </dgm:pt>
    <dgm:pt modelId="{98068E75-EA26-4F62-9EE3-5DF0212A23C8}" type="sibTrans" cxnId="{262E6168-3D2E-475B-A51B-B15D028CE184}">
      <dgm:prSet/>
      <dgm:spPr/>
      <dgm:t>
        <a:bodyPr/>
        <a:lstStyle/>
        <a:p>
          <a:endParaRPr lang="en-CA"/>
        </a:p>
      </dgm:t>
    </dgm:pt>
    <dgm:pt modelId="{118469AA-4031-44BF-92F6-DCB99D3622C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D966277-1886-4156-BA26-44B2CEE7DC78}" type="parTrans" cxnId="{00A8C118-A174-4AB7-AEDA-D34BA4BC70F7}">
      <dgm:prSet/>
      <dgm:spPr/>
      <dgm:t>
        <a:bodyPr/>
        <a:lstStyle/>
        <a:p>
          <a:endParaRPr lang="en-CA"/>
        </a:p>
      </dgm:t>
    </dgm:pt>
    <dgm:pt modelId="{F5BAED3B-B8E0-40D2-AB38-659031D05B4C}" type="sibTrans" cxnId="{00A8C118-A174-4AB7-AEDA-D34BA4BC70F7}">
      <dgm:prSet/>
      <dgm:spPr/>
      <dgm:t>
        <a:bodyPr/>
        <a:lstStyle/>
        <a:p>
          <a:endParaRPr lang="en-CA"/>
        </a:p>
      </dgm:t>
    </dgm:pt>
    <dgm:pt modelId="{ED18B969-87F4-4A80-916A-1F159C808260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7C0815AF-74A0-417F-97C0-818935A1CAC1}" type="parTrans" cxnId="{9B644461-480C-4F96-BF07-47C9AA19CFB3}">
      <dgm:prSet/>
      <dgm:spPr/>
      <dgm:t>
        <a:bodyPr/>
        <a:lstStyle/>
        <a:p>
          <a:endParaRPr lang="en-CA"/>
        </a:p>
      </dgm:t>
    </dgm:pt>
    <dgm:pt modelId="{6494B8D0-7A75-4413-875C-61F48E6B4347}" type="sibTrans" cxnId="{9B644461-480C-4F96-BF07-47C9AA19CFB3}">
      <dgm:prSet/>
      <dgm:spPr/>
      <dgm:t>
        <a:bodyPr/>
        <a:lstStyle/>
        <a:p>
          <a:endParaRPr lang="en-CA"/>
        </a:p>
      </dgm:t>
    </dgm:pt>
    <dgm:pt modelId="{65C644CB-974B-4A13-86A5-8335B027770B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175E1021-38E8-4496-B993-EB6A30AD5442}" type="parTrans" cxnId="{BF6124B7-D684-4972-A1DB-E489F6A329A3}">
      <dgm:prSet/>
      <dgm:spPr/>
      <dgm:t>
        <a:bodyPr/>
        <a:lstStyle/>
        <a:p>
          <a:endParaRPr lang="en-CA"/>
        </a:p>
      </dgm:t>
    </dgm:pt>
    <dgm:pt modelId="{CFA8E2AD-2209-419F-A28B-E7060C922A1D}" type="sibTrans" cxnId="{BF6124B7-D684-4972-A1DB-E489F6A329A3}">
      <dgm:prSet/>
      <dgm:spPr/>
      <dgm:t>
        <a:bodyPr/>
        <a:lstStyle/>
        <a:p>
          <a:endParaRPr lang="en-CA"/>
        </a:p>
      </dgm:t>
    </dgm:pt>
    <dgm:pt modelId="{885581D3-BC3B-4A9C-8B3A-DEB51005DAB2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9EC524C-6FB4-4DF9-8957-555BDFACD85B}" type="parTrans" cxnId="{A437118F-EEC0-459A-B1E6-470E706FD7E1}">
      <dgm:prSet/>
      <dgm:spPr/>
      <dgm:t>
        <a:bodyPr/>
        <a:lstStyle/>
        <a:p>
          <a:endParaRPr lang="en-CA"/>
        </a:p>
      </dgm:t>
    </dgm:pt>
    <dgm:pt modelId="{7645F2F3-270D-4157-A2FA-72419DE78FB7}" type="sibTrans" cxnId="{A437118F-EEC0-459A-B1E6-470E706FD7E1}">
      <dgm:prSet/>
      <dgm:spPr/>
      <dgm:t>
        <a:bodyPr/>
        <a:lstStyle/>
        <a:p>
          <a:endParaRPr lang="en-CA"/>
        </a:p>
      </dgm:t>
    </dgm:pt>
    <dgm:pt modelId="{B7B75C0E-04BF-4C89-B6DB-991758A62A1A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469D5556-0B33-4FA0-B868-B2BAB4A3C73F}" type="parTrans" cxnId="{820E637D-7A7E-4279-A511-CE75899F8EC8}">
      <dgm:prSet/>
      <dgm:spPr/>
      <dgm:t>
        <a:bodyPr/>
        <a:lstStyle/>
        <a:p>
          <a:endParaRPr lang="en-CA"/>
        </a:p>
      </dgm:t>
    </dgm:pt>
    <dgm:pt modelId="{EC723320-CAE5-4B81-922D-83733B3A7FFC}" type="sibTrans" cxnId="{820E637D-7A7E-4279-A511-CE75899F8EC8}">
      <dgm:prSet/>
      <dgm:spPr/>
      <dgm:t>
        <a:bodyPr/>
        <a:lstStyle/>
        <a:p>
          <a:endParaRPr lang="en-CA"/>
        </a:p>
      </dgm:t>
    </dgm:pt>
    <dgm:pt modelId="{1665832C-57DB-4BF1-A660-90160393F5D7}">
      <dgm:prSet phldrT="[Text]"/>
      <dgm:spPr/>
      <dgm:t>
        <a:bodyPr/>
        <a:lstStyle/>
        <a:p>
          <a:r>
            <a:rPr lang="en-CA" dirty="0" smtClean="0"/>
            <a:t>...</a:t>
          </a:r>
          <a:endParaRPr lang="en-CA" dirty="0"/>
        </a:p>
      </dgm:t>
    </dgm:pt>
    <dgm:pt modelId="{153C2B61-B32F-4B15-B0F0-5E08EBCEFDE2}" type="parTrans" cxnId="{709A5AA1-D573-4E85-9937-CA388844FF77}">
      <dgm:prSet/>
      <dgm:spPr/>
      <dgm:t>
        <a:bodyPr/>
        <a:lstStyle/>
        <a:p>
          <a:endParaRPr lang="en-CA"/>
        </a:p>
      </dgm:t>
    </dgm:pt>
    <dgm:pt modelId="{4C4D0AD4-BF23-4468-9147-F860628ED200}" type="sibTrans" cxnId="{709A5AA1-D573-4E85-9937-CA388844FF77}">
      <dgm:prSet/>
      <dgm:spPr/>
      <dgm:t>
        <a:bodyPr/>
        <a:lstStyle/>
        <a:p>
          <a:endParaRPr lang="en-CA"/>
        </a:p>
      </dgm:t>
    </dgm:pt>
    <dgm:pt modelId="{691125AF-16DE-4A1B-85E1-68895D1EA5E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CAF148D9-766D-4C40-BF21-876CDB05A21E}" type="parTrans" cxnId="{3A4F9ED0-D809-4020-81EA-E18917C0E2AC}">
      <dgm:prSet/>
      <dgm:spPr/>
      <dgm:t>
        <a:bodyPr/>
        <a:lstStyle/>
        <a:p>
          <a:endParaRPr lang="en-CA"/>
        </a:p>
      </dgm:t>
    </dgm:pt>
    <dgm:pt modelId="{AC262277-1986-4FC5-90BA-7A436CC88531}" type="sibTrans" cxnId="{3A4F9ED0-D809-4020-81EA-E18917C0E2AC}">
      <dgm:prSet/>
      <dgm:spPr/>
      <dgm:t>
        <a:bodyPr/>
        <a:lstStyle/>
        <a:p>
          <a:endParaRPr lang="en-CA"/>
        </a:p>
      </dgm:t>
    </dgm:pt>
    <dgm:pt modelId="{D03C4271-54AE-455E-A494-B0D2879487D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F1C5FB92-D8F8-4ABB-B17C-8F4E21A7519C}" type="parTrans" cxnId="{E984423C-C826-4934-B6EB-EF8D12C9A9F4}">
      <dgm:prSet/>
      <dgm:spPr/>
      <dgm:t>
        <a:bodyPr/>
        <a:lstStyle/>
        <a:p>
          <a:endParaRPr lang="en-CA"/>
        </a:p>
      </dgm:t>
    </dgm:pt>
    <dgm:pt modelId="{C661C87E-1E72-466E-8C46-45A89FC348CA}" type="sibTrans" cxnId="{E984423C-C826-4934-B6EB-EF8D12C9A9F4}">
      <dgm:prSet/>
      <dgm:spPr/>
      <dgm:t>
        <a:bodyPr/>
        <a:lstStyle/>
        <a:p>
          <a:endParaRPr lang="en-CA"/>
        </a:p>
      </dgm:t>
    </dgm:pt>
    <dgm:pt modelId="{ED3DEC59-A7EC-4D9C-A24B-E8FAA15DA244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117D6FA8-82CE-4D52-91A0-EC15725B9DD0}" type="parTrans" cxnId="{65F62474-CC6F-4805-BA87-2146B760999A}">
      <dgm:prSet/>
      <dgm:spPr/>
      <dgm:t>
        <a:bodyPr/>
        <a:lstStyle/>
        <a:p>
          <a:endParaRPr lang="en-CA"/>
        </a:p>
      </dgm:t>
    </dgm:pt>
    <dgm:pt modelId="{7138941B-D8F9-4A40-8C54-E5A04AA2DF9D}" type="sibTrans" cxnId="{65F62474-CC6F-4805-BA87-2146B760999A}">
      <dgm:prSet/>
      <dgm:spPr/>
      <dgm:t>
        <a:bodyPr/>
        <a:lstStyle/>
        <a:p>
          <a:endParaRPr lang="en-CA"/>
        </a:p>
      </dgm:t>
    </dgm:pt>
    <dgm:pt modelId="{60733FE5-842F-4B62-8216-06DE67C1D86E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3FF8A1E-0ABD-4009-BF38-60DE3CBCDE52}" type="parTrans" cxnId="{64002DBA-4169-40CF-B803-7D9D306B26DD}">
      <dgm:prSet/>
      <dgm:spPr/>
      <dgm:t>
        <a:bodyPr/>
        <a:lstStyle/>
        <a:p>
          <a:endParaRPr lang="en-CA"/>
        </a:p>
      </dgm:t>
    </dgm:pt>
    <dgm:pt modelId="{AEFA9FBA-6802-4246-94C4-F4A7889E1C72}" type="sibTrans" cxnId="{64002DBA-4169-40CF-B803-7D9D306B26DD}">
      <dgm:prSet/>
      <dgm:spPr/>
      <dgm:t>
        <a:bodyPr/>
        <a:lstStyle/>
        <a:p>
          <a:endParaRPr lang="en-CA"/>
        </a:p>
      </dgm:t>
    </dgm:pt>
    <dgm:pt modelId="{606926F0-92CE-4632-87EF-67050674795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64F91372-DB6D-4164-B2E6-AC427FD6055D}" type="parTrans" cxnId="{B2DC1078-62E9-4336-8F30-EDDF60D6076E}">
      <dgm:prSet/>
      <dgm:spPr/>
      <dgm:t>
        <a:bodyPr/>
        <a:lstStyle/>
        <a:p>
          <a:endParaRPr lang="en-CA"/>
        </a:p>
      </dgm:t>
    </dgm:pt>
    <dgm:pt modelId="{84AA69F5-6484-4FA0-9202-3CA6EFB4E7D2}" type="sibTrans" cxnId="{B2DC1078-62E9-4336-8F30-EDDF60D6076E}">
      <dgm:prSet/>
      <dgm:spPr/>
      <dgm:t>
        <a:bodyPr/>
        <a:lstStyle/>
        <a:p>
          <a:endParaRPr lang="en-CA"/>
        </a:p>
      </dgm:t>
    </dgm:pt>
    <dgm:pt modelId="{2BE3A1B5-4BBD-4A17-9A6B-32F3A8D84D62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5E5E3FBA-3B16-450B-9DFF-621BBE954F52}" type="parTrans" cxnId="{68943BB6-B2A0-49A9-A9EB-0A7C2B655F24}">
      <dgm:prSet/>
      <dgm:spPr/>
      <dgm:t>
        <a:bodyPr/>
        <a:lstStyle/>
        <a:p>
          <a:endParaRPr lang="en-CA"/>
        </a:p>
      </dgm:t>
    </dgm:pt>
    <dgm:pt modelId="{6F951C25-120B-4FDE-9B29-69597FD72393}" type="sibTrans" cxnId="{68943BB6-B2A0-49A9-A9EB-0A7C2B655F24}">
      <dgm:prSet/>
      <dgm:spPr/>
      <dgm:t>
        <a:bodyPr/>
        <a:lstStyle/>
        <a:p>
          <a:endParaRPr lang="en-CA"/>
        </a:p>
      </dgm:t>
    </dgm:pt>
    <dgm:pt modelId="{E87E33B3-47BB-4EAE-B8EF-F1477B1A1EFC}" type="pres">
      <dgm:prSet presAssocID="{C8A17A1B-CE5B-4D95-97B2-B01F86C00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3FCBD-4D27-4A8C-8719-C21B87ED5433}" type="pres">
      <dgm:prSet presAssocID="{651F727F-0C9E-4D3F-8D7C-E7BDE262DC2A}" presName="linNode" presStyleCnt="0"/>
      <dgm:spPr/>
    </dgm:pt>
    <dgm:pt modelId="{FD28B292-163A-4324-A083-3CA6B160F12D}" type="pres">
      <dgm:prSet presAssocID="{651F727F-0C9E-4D3F-8D7C-E7BDE262DC2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43D90-F9B2-4E46-B71A-5F375A580A11}" type="pres">
      <dgm:prSet presAssocID="{651F727F-0C9E-4D3F-8D7C-E7BDE262DC2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D5121-BEAD-4DE0-AFB2-93AD7D71C090}" type="pres">
      <dgm:prSet presAssocID="{9EBEE941-1291-46DC-8A93-A0C827378572}" presName="sp" presStyleCnt="0"/>
      <dgm:spPr/>
    </dgm:pt>
    <dgm:pt modelId="{1C87F828-3836-4782-AD8D-99976E9E50BB}" type="pres">
      <dgm:prSet presAssocID="{7482F3DE-C2DE-4485-8B93-330566A418D9}" presName="linNode" presStyleCnt="0"/>
      <dgm:spPr/>
    </dgm:pt>
    <dgm:pt modelId="{B078054C-33F3-4F35-A47A-5A403FE2C28E}" type="pres">
      <dgm:prSet presAssocID="{7482F3DE-C2DE-4485-8B93-330566A418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C55-133D-4C51-8279-87054E550B7A}" type="pres">
      <dgm:prSet presAssocID="{9929DF64-3AD4-4261-9880-9A19EB9CE16A}" presName="sp" presStyleCnt="0"/>
      <dgm:spPr/>
    </dgm:pt>
    <dgm:pt modelId="{76D7B6ED-3CD7-46C4-B92B-FF2E983062CB}" type="pres">
      <dgm:prSet presAssocID="{604DD98E-00A5-4949-AB1F-22E77FC913EF}" presName="linNode" presStyleCnt="0"/>
      <dgm:spPr/>
    </dgm:pt>
    <dgm:pt modelId="{565C482E-6268-4335-B4ED-B43C62A1A075}" type="pres">
      <dgm:prSet presAssocID="{604DD98E-00A5-4949-AB1F-22E77FC913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BE243D-2F03-44A8-9BAE-2C92DB11E5C2}" type="pres">
      <dgm:prSet presAssocID="{604DD98E-00A5-4949-AB1F-22E77FC913E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AADE9E-BFF2-4FE6-9CA7-978C40966B02}" type="pres">
      <dgm:prSet presAssocID="{276A0FE9-91A2-4568-9B2F-5A062E62817F}" presName="sp" presStyleCnt="0"/>
      <dgm:spPr/>
    </dgm:pt>
    <dgm:pt modelId="{149AFA80-1ABC-45B5-8DAF-39C01428FE6D}" type="pres">
      <dgm:prSet presAssocID="{1665832C-57DB-4BF1-A660-90160393F5D7}" presName="linNode" presStyleCnt="0"/>
      <dgm:spPr/>
    </dgm:pt>
    <dgm:pt modelId="{115A3DE4-98D7-42B8-9F02-8F2482014A6A}" type="pres">
      <dgm:prSet presAssocID="{1665832C-57DB-4BF1-A660-90160393F5D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1682EF-B9E1-4573-8478-4D7FD545806A}" type="pres">
      <dgm:prSet presAssocID="{1665832C-57DB-4BF1-A660-90160393F5D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71BCF-F7D8-4E18-B67D-23EF709598A1}" type="pres">
      <dgm:prSet presAssocID="{4C4D0AD4-BF23-4468-9147-F860628ED200}" presName="sp" presStyleCnt="0"/>
      <dgm:spPr/>
    </dgm:pt>
    <dgm:pt modelId="{FF7ADF2E-C76F-4839-9EBF-AF5F9D07B97F}" type="pres">
      <dgm:prSet presAssocID="{43676BE9-A34A-4334-A7B0-5579DAEC56C5}" presName="linNode" presStyleCnt="0"/>
      <dgm:spPr/>
    </dgm:pt>
    <dgm:pt modelId="{5D911CC2-6D2B-4ACF-8235-62AFDF0402C0}" type="pres">
      <dgm:prSet presAssocID="{43676BE9-A34A-4334-A7B0-5579DAEC56C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5522D-B98A-4C29-9810-71526635695B}" type="pres">
      <dgm:prSet presAssocID="{43676BE9-A34A-4334-A7B0-5579DAEC56C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AB014-9F68-4307-96DD-732677DE8407}" srcId="{C8A17A1B-CE5B-4D95-97B2-B01F86C00381}" destId="{7482F3DE-C2DE-4485-8B93-330566A418D9}" srcOrd="1" destOrd="0" parTransId="{C1028640-DFE8-47B9-A54F-E1C93338A8FF}" sibTransId="{9929DF64-3AD4-4261-9880-9A19EB9CE16A}"/>
    <dgm:cxn modelId="{B2DC1078-62E9-4336-8F30-EDDF60D6076E}" srcId="{43676BE9-A34A-4334-A7B0-5579DAEC56C5}" destId="{606926F0-92CE-4632-87EF-670506747951}" srcOrd="1" destOrd="0" parTransId="{64F91372-DB6D-4164-B2E6-AC427FD6055D}" sibTransId="{84AA69F5-6484-4FA0-9202-3CA6EFB4E7D2}"/>
    <dgm:cxn modelId="{BC319BB6-E294-43A5-88EA-D0FC99FBA357}" type="presOf" srcId="{604DD98E-00A5-4949-AB1F-22E77FC913EF}" destId="{565C482E-6268-4335-B4ED-B43C62A1A075}" srcOrd="0" destOrd="0" presId="urn:microsoft.com/office/officeart/2005/8/layout/vList5"/>
    <dgm:cxn modelId="{0BD4DFE1-80F1-44EA-91D5-48209EB486FB}" type="presOf" srcId="{65C644CB-974B-4A13-86A5-8335B027770B}" destId="{75BE243D-2F03-44A8-9BAE-2C92DB11E5C2}" srcOrd="0" destOrd="0" presId="urn:microsoft.com/office/officeart/2005/8/layout/vList5"/>
    <dgm:cxn modelId="{964E4071-05D6-4C99-9E94-02E2F1E939B2}" type="presOf" srcId="{1665832C-57DB-4BF1-A660-90160393F5D7}" destId="{115A3DE4-98D7-42B8-9F02-8F2482014A6A}" srcOrd="0" destOrd="0" presId="urn:microsoft.com/office/officeart/2005/8/layout/vList5"/>
    <dgm:cxn modelId="{262E6168-3D2E-475B-A51B-B15D028CE184}" srcId="{C8A17A1B-CE5B-4D95-97B2-B01F86C00381}" destId="{43676BE9-A34A-4334-A7B0-5579DAEC56C5}" srcOrd="4" destOrd="0" parTransId="{696BCBF7-5114-4D77-86E5-1EBB97701743}" sibTransId="{98068E75-EA26-4F62-9EE3-5DF0212A23C8}"/>
    <dgm:cxn modelId="{4AAF756B-98C4-4428-B315-ACA672247D0C}" type="presOf" srcId="{60733FE5-842F-4B62-8216-06DE67C1D86E}" destId="{C695522D-B98A-4C29-9810-71526635695B}" srcOrd="0" destOrd="0" presId="urn:microsoft.com/office/officeart/2005/8/layout/vList5"/>
    <dgm:cxn modelId="{CEE26BB8-9698-4438-ABA3-F8B093120AB8}" type="presOf" srcId="{43676BE9-A34A-4334-A7B0-5579DAEC56C5}" destId="{5D911CC2-6D2B-4ACF-8235-62AFDF0402C0}" srcOrd="0" destOrd="0" presId="urn:microsoft.com/office/officeart/2005/8/layout/vList5"/>
    <dgm:cxn modelId="{B155F415-43F7-49A4-A30C-07B1E48F356B}" type="presOf" srcId="{651F727F-0C9E-4D3F-8D7C-E7BDE262DC2A}" destId="{FD28B292-163A-4324-A083-3CA6B160F12D}" srcOrd="0" destOrd="0" presId="urn:microsoft.com/office/officeart/2005/8/layout/vList5"/>
    <dgm:cxn modelId="{1F8A7483-0293-4895-9108-DB1BAA5B5D5A}" type="presOf" srcId="{285C81C4-EFC6-4A09-AAF5-89E0AF322223}" destId="{2AE43D90-F9B2-4E46-B71A-5F375A580A11}" srcOrd="0" destOrd="1" presId="urn:microsoft.com/office/officeart/2005/8/layout/vList5"/>
    <dgm:cxn modelId="{017C0480-A2C4-4CEF-A0F4-21760E34179A}" type="presOf" srcId="{691125AF-16DE-4A1B-85E1-68895D1EA5E2}" destId="{641682EF-B9E1-4573-8478-4D7FD545806A}" srcOrd="0" destOrd="0" presId="urn:microsoft.com/office/officeart/2005/8/layout/vList5"/>
    <dgm:cxn modelId="{5C591F2B-14C3-4E9F-8139-B71BDA312204}" type="presOf" srcId="{B7B75C0E-04BF-4C89-B6DB-991758A62A1A}" destId="{75BE243D-2F03-44A8-9BAE-2C92DB11E5C2}" srcOrd="0" destOrd="2" presId="urn:microsoft.com/office/officeart/2005/8/layout/vList5"/>
    <dgm:cxn modelId="{00A8C118-A174-4AB7-AEDA-D34BA4BC70F7}" srcId="{651F727F-0C9E-4D3F-8D7C-E7BDE262DC2A}" destId="{118469AA-4031-44BF-92F6-DCB99D3622C2}" srcOrd="0" destOrd="0" parTransId="{BD966277-1886-4156-BA26-44B2CEE7DC78}" sibTransId="{F5BAED3B-B8E0-40D2-AB38-659031D05B4C}"/>
    <dgm:cxn modelId="{3A4F9ED0-D809-4020-81EA-E18917C0E2AC}" srcId="{1665832C-57DB-4BF1-A660-90160393F5D7}" destId="{691125AF-16DE-4A1B-85E1-68895D1EA5E2}" srcOrd="0" destOrd="0" parTransId="{CAF148D9-766D-4C40-BF21-876CDB05A21E}" sibTransId="{AC262277-1986-4FC5-90BA-7A436CC88531}"/>
    <dgm:cxn modelId="{65F62474-CC6F-4805-BA87-2146B760999A}" srcId="{1665832C-57DB-4BF1-A660-90160393F5D7}" destId="{ED3DEC59-A7EC-4D9C-A24B-E8FAA15DA244}" srcOrd="2" destOrd="0" parTransId="{117D6FA8-82CE-4D52-91A0-EC15725B9DD0}" sibTransId="{7138941B-D8F9-4A40-8C54-E5A04AA2DF9D}"/>
    <dgm:cxn modelId="{9B644461-480C-4F96-BF07-47C9AA19CFB3}" srcId="{651F727F-0C9E-4D3F-8D7C-E7BDE262DC2A}" destId="{ED18B969-87F4-4A80-916A-1F159C808260}" srcOrd="2" destOrd="0" parTransId="{7C0815AF-74A0-417F-97C0-818935A1CAC1}" sibTransId="{6494B8D0-7A75-4413-875C-61F48E6B4347}"/>
    <dgm:cxn modelId="{C73409E5-9DF8-43AA-8077-7B37A44DC79C}" type="presOf" srcId="{7482F3DE-C2DE-4485-8B93-330566A418D9}" destId="{B078054C-33F3-4F35-A47A-5A403FE2C28E}" srcOrd="0" destOrd="0" presId="urn:microsoft.com/office/officeart/2005/8/layout/vList5"/>
    <dgm:cxn modelId="{BF6124B7-D684-4972-A1DB-E489F6A329A3}" srcId="{604DD98E-00A5-4949-AB1F-22E77FC913EF}" destId="{65C644CB-974B-4A13-86A5-8335B027770B}" srcOrd="0" destOrd="0" parTransId="{175E1021-38E8-4496-B993-EB6A30AD5442}" sibTransId="{CFA8E2AD-2209-419F-A28B-E7060C922A1D}"/>
    <dgm:cxn modelId="{68943BB6-B2A0-49A9-A9EB-0A7C2B655F24}" srcId="{43676BE9-A34A-4334-A7B0-5579DAEC56C5}" destId="{2BE3A1B5-4BBD-4A17-9A6B-32F3A8D84D62}" srcOrd="2" destOrd="0" parTransId="{5E5E3FBA-3B16-450B-9DFF-621BBE954F52}" sibTransId="{6F951C25-120B-4FDE-9B29-69597FD72393}"/>
    <dgm:cxn modelId="{820E637D-7A7E-4279-A511-CE75899F8EC8}" srcId="{604DD98E-00A5-4949-AB1F-22E77FC913EF}" destId="{B7B75C0E-04BF-4C89-B6DB-991758A62A1A}" srcOrd="2" destOrd="0" parTransId="{469D5556-0B33-4FA0-B868-B2BAB4A3C73F}" sibTransId="{EC723320-CAE5-4B81-922D-83733B3A7FFC}"/>
    <dgm:cxn modelId="{D402DD65-AFD6-479D-AA3F-753C67752B65}" srcId="{C8A17A1B-CE5B-4D95-97B2-B01F86C00381}" destId="{651F727F-0C9E-4D3F-8D7C-E7BDE262DC2A}" srcOrd="0" destOrd="0" parTransId="{3F23FDBC-A20C-4808-97BC-E348EE2571A4}" sibTransId="{9EBEE941-1291-46DC-8A93-A0C827378572}"/>
    <dgm:cxn modelId="{AABE4CB9-7626-47F0-9A7B-044FA1DDAAD9}" type="presOf" srcId="{606926F0-92CE-4632-87EF-670506747951}" destId="{C695522D-B98A-4C29-9810-71526635695B}" srcOrd="0" destOrd="1" presId="urn:microsoft.com/office/officeart/2005/8/layout/vList5"/>
    <dgm:cxn modelId="{D54114BE-4ED6-4E94-93AE-0C18E373FD01}" type="presOf" srcId="{ED18B969-87F4-4A80-916A-1F159C808260}" destId="{2AE43D90-F9B2-4E46-B71A-5F375A580A11}" srcOrd="0" destOrd="2" presId="urn:microsoft.com/office/officeart/2005/8/layout/vList5"/>
    <dgm:cxn modelId="{64002DBA-4169-40CF-B803-7D9D306B26DD}" srcId="{43676BE9-A34A-4334-A7B0-5579DAEC56C5}" destId="{60733FE5-842F-4B62-8216-06DE67C1D86E}" srcOrd="0" destOrd="0" parTransId="{B3FF8A1E-0ABD-4009-BF38-60DE3CBCDE52}" sibTransId="{AEFA9FBA-6802-4246-94C4-F4A7889E1C72}"/>
    <dgm:cxn modelId="{A437118F-EEC0-459A-B1E6-470E706FD7E1}" srcId="{604DD98E-00A5-4949-AB1F-22E77FC913EF}" destId="{885581D3-BC3B-4A9C-8B3A-DEB51005DAB2}" srcOrd="1" destOrd="0" parTransId="{19EC524C-6FB4-4DF9-8957-555BDFACD85B}" sibTransId="{7645F2F3-270D-4157-A2FA-72419DE78FB7}"/>
    <dgm:cxn modelId="{3B150451-97FE-4312-9FCC-83331BD11331}" srcId="{C8A17A1B-CE5B-4D95-97B2-B01F86C00381}" destId="{604DD98E-00A5-4949-AB1F-22E77FC913EF}" srcOrd="2" destOrd="0" parTransId="{F399092C-E092-4ED9-8645-435166011225}" sibTransId="{276A0FE9-91A2-4568-9B2F-5A062E62817F}"/>
    <dgm:cxn modelId="{E36FF0E2-4BFE-4A7F-9A99-394A741588D0}" srcId="{651F727F-0C9E-4D3F-8D7C-E7BDE262DC2A}" destId="{285C81C4-EFC6-4A09-AAF5-89E0AF322223}" srcOrd="1" destOrd="0" parTransId="{1D57456C-B403-4AA5-8355-476548305DF8}" sibTransId="{C97BD720-40B8-4C35-8062-9582D25B07F0}"/>
    <dgm:cxn modelId="{C594DFAF-F810-40CA-A189-DCBB9D45141D}" type="presOf" srcId="{885581D3-BC3B-4A9C-8B3A-DEB51005DAB2}" destId="{75BE243D-2F03-44A8-9BAE-2C92DB11E5C2}" srcOrd="0" destOrd="1" presId="urn:microsoft.com/office/officeart/2005/8/layout/vList5"/>
    <dgm:cxn modelId="{3A25CD2C-1823-4D94-8A9F-F21222828D09}" type="presOf" srcId="{D03C4271-54AE-455E-A494-B0D2879487D1}" destId="{641682EF-B9E1-4573-8478-4D7FD545806A}" srcOrd="0" destOrd="1" presId="urn:microsoft.com/office/officeart/2005/8/layout/vList5"/>
    <dgm:cxn modelId="{E984423C-C826-4934-B6EB-EF8D12C9A9F4}" srcId="{1665832C-57DB-4BF1-A660-90160393F5D7}" destId="{D03C4271-54AE-455E-A494-B0D2879487D1}" srcOrd="1" destOrd="0" parTransId="{F1C5FB92-D8F8-4ABB-B17C-8F4E21A7519C}" sibTransId="{C661C87E-1E72-466E-8C46-45A89FC348CA}"/>
    <dgm:cxn modelId="{76B31669-FF0D-46EC-A302-4E7E1595A1D3}" type="presOf" srcId="{118469AA-4031-44BF-92F6-DCB99D3622C2}" destId="{2AE43D90-F9B2-4E46-B71A-5F375A580A11}" srcOrd="0" destOrd="0" presId="urn:microsoft.com/office/officeart/2005/8/layout/vList5"/>
    <dgm:cxn modelId="{709A5AA1-D573-4E85-9937-CA388844FF77}" srcId="{C8A17A1B-CE5B-4D95-97B2-B01F86C00381}" destId="{1665832C-57DB-4BF1-A660-90160393F5D7}" srcOrd="3" destOrd="0" parTransId="{153C2B61-B32F-4B15-B0F0-5E08EBCEFDE2}" sibTransId="{4C4D0AD4-BF23-4468-9147-F860628ED200}"/>
    <dgm:cxn modelId="{58CF2D41-8359-48AA-ABB4-1632FD8AE1F8}" type="presOf" srcId="{C8A17A1B-CE5B-4D95-97B2-B01F86C00381}" destId="{E87E33B3-47BB-4EAE-B8EF-F1477B1A1EFC}" srcOrd="0" destOrd="0" presId="urn:microsoft.com/office/officeart/2005/8/layout/vList5"/>
    <dgm:cxn modelId="{A04AE298-DFB1-4201-B14C-A8152D983E8B}" type="presOf" srcId="{2BE3A1B5-4BBD-4A17-9A6B-32F3A8D84D62}" destId="{C695522D-B98A-4C29-9810-71526635695B}" srcOrd="0" destOrd="2" presId="urn:microsoft.com/office/officeart/2005/8/layout/vList5"/>
    <dgm:cxn modelId="{232CF1F6-7692-4749-8E77-DDA09D002A1F}" type="presOf" srcId="{ED3DEC59-A7EC-4D9C-A24B-E8FAA15DA244}" destId="{641682EF-B9E1-4573-8478-4D7FD545806A}" srcOrd="0" destOrd="2" presId="urn:microsoft.com/office/officeart/2005/8/layout/vList5"/>
    <dgm:cxn modelId="{31F7AB8D-2F30-4641-A2F3-D05F410C2591}" type="presParOf" srcId="{E87E33B3-47BB-4EAE-B8EF-F1477B1A1EFC}" destId="{2213FCBD-4D27-4A8C-8719-C21B87ED5433}" srcOrd="0" destOrd="0" presId="urn:microsoft.com/office/officeart/2005/8/layout/vList5"/>
    <dgm:cxn modelId="{9FA194CC-2FF3-490C-9715-63342E8340DA}" type="presParOf" srcId="{2213FCBD-4D27-4A8C-8719-C21B87ED5433}" destId="{FD28B292-163A-4324-A083-3CA6B160F12D}" srcOrd="0" destOrd="0" presId="urn:microsoft.com/office/officeart/2005/8/layout/vList5"/>
    <dgm:cxn modelId="{963ADE82-8E50-4F8F-858B-99CA29B791D7}" type="presParOf" srcId="{2213FCBD-4D27-4A8C-8719-C21B87ED5433}" destId="{2AE43D90-F9B2-4E46-B71A-5F375A580A11}" srcOrd="1" destOrd="0" presId="urn:microsoft.com/office/officeart/2005/8/layout/vList5"/>
    <dgm:cxn modelId="{290D582A-7DD5-4BD4-BF3B-3246AFD64A4C}" type="presParOf" srcId="{E87E33B3-47BB-4EAE-B8EF-F1477B1A1EFC}" destId="{BC4D5121-BEAD-4DE0-AFB2-93AD7D71C090}" srcOrd="1" destOrd="0" presId="urn:microsoft.com/office/officeart/2005/8/layout/vList5"/>
    <dgm:cxn modelId="{D4B48BAF-37F9-4D7D-8733-04E5DF265A71}" type="presParOf" srcId="{E87E33B3-47BB-4EAE-B8EF-F1477B1A1EFC}" destId="{1C87F828-3836-4782-AD8D-99976E9E50BB}" srcOrd="2" destOrd="0" presId="urn:microsoft.com/office/officeart/2005/8/layout/vList5"/>
    <dgm:cxn modelId="{C6A4EA81-5858-46CF-8145-ECF0CD50C232}" type="presParOf" srcId="{1C87F828-3836-4782-AD8D-99976E9E50BB}" destId="{B078054C-33F3-4F35-A47A-5A403FE2C28E}" srcOrd="0" destOrd="0" presId="urn:microsoft.com/office/officeart/2005/8/layout/vList5"/>
    <dgm:cxn modelId="{47D39A4B-0EFB-4B70-8C73-A9810B70A870}" type="presParOf" srcId="{E87E33B3-47BB-4EAE-B8EF-F1477B1A1EFC}" destId="{7D32AC55-133D-4C51-8279-87054E550B7A}" srcOrd="3" destOrd="0" presId="urn:microsoft.com/office/officeart/2005/8/layout/vList5"/>
    <dgm:cxn modelId="{CA885803-C7EE-4677-A573-027225DDACF7}" type="presParOf" srcId="{E87E33B3-47BB-4EAE-B8EF-F1477B1A1EFC}" destId="{76D7B6ED-3CD7-46C4-B92B-FF2E983062CB}" srcOrd="4" destOrd="0" presId="urn:microsoft.com/office/officeart/2005/8/layout/vList5"/>
    <dgm:cxn modelId="{8D0E4375-7B39-4B5C-84C8-6B37F98D8B12}" type="presParOf" srcId="{76D7B6ED-3CD7-46C4-B92B-FF2E983062CB}" destId="{565C482E-6268-4335-B4ED-B43C62A1A075}" srcOrd="0" destOrd="0" presId="urn:microsoft.com/office/officeart/2005/8/layout/vList5"/>
    <dgm:cxn modelId="{59000B61-5CB0-4729-8CDD-55138CAD6540}" type="presParOf" srcId="{76D7B6ED-3CD7-46C4-B92B-FF2E983062CB}" destId="{75BE243D-2F03-44A8-9BAE-2C92DB11E5C2}" srcOrd="1" destOrd="0" presId="urn:microsoft.com/office/officeart/2005/8/layout/vList5"/>
    <dgm:cxn modelId="{D86D2382-C8C6-4D14-9B68-449E278D0798}" type="presParOf" srcId="{E87E33B3-47BB-4EAE-B8EF-F1477B1A1EFC}" destId="{D1AADE9E-BFF2-4FE6-9CA7-978C40966B02}" srcOrd="5" destOrd="0" presId="urn:microsoft.com/office/officeart/2005/8/layout/vList5"/>
    <dgm:cxn modelId="{7A9C7CE7-F1A5-4072-B516-9AB59E3B26CF}" type="presParOf" srcId="{E87E33B3-47BB-4EAE-B8EF-F1477B1A1EFC}" destId="{149AFA80-1ABC-45B5-8DAF-39C01428FE6D}" srcOrd="6" destOrd="0" presId="urn:microsoft.com/office/officeart/2005/8/layout/vList5"/>
    <dgm:cxn modelId="{38A92D01-FF0C-434E-839B-3C8461624250}" type="presParOf" srcId="{149AFA80-1ABC-45B5-8DAF-39C01428FE6D}" destId="{115A3DE4-98D7-42B8-9F02-8F2482014A6A}" srcOrd="0" destOrd="0" presId="urn:microsoft.com/office/officeart/2005/8/layout/vList5"/>
    <dgm:cxn modelId="{90CA4B00-CF8E-4474-97CC-C89611D8123F}" type="presParOf" srcId="{149AFA80-1ABC-45B5-8DAF-39C01428FE6D}" destId="{641682EF-B9E1-4573-8478-4D7FD545806A}" srcOrd="1" destOrd="0" presId="urn:microsoft.com/office/officeart/2005/8/layout/vList5"/>
    <dgm:cxn modelId="{5466AFAE-8252-4F54-89FF-F150E79BD4CC}" type="presParOf" srcId="{E87E33B3-47BB-4EAE-B8EF-F1477B1A1EFC}" destId="{A7E71BCF-F7D8-4E18-B67D-23EF709598A1}" srcOrd="7" destOrd="0" presId="urn:microsoft.com/office/officeart/2005/8/layout/vList5"/>
    <dgm:cxn modelId="{92FDF51B-EFC8-4559-BA74-42623331D2AE}" type="presParOf" srcId="{E87E33B3-47BB-4EAE-B8EF-F1477B1A1EFC}" destId="{FF7ADF2E-C76F-4839-9EBF-AF5F9D07B97F}" srcOrd="8" destOrd="0" presId="urn:microsoft.com/office/officeart/2005/8/layout/vList5"/>
    <dgm:cxn modelId="{E46CDA6C-9394-4056-9C9F-79ABE527E3DF}" type="presParOf" srcId="{FF7ADF2E-C76F-4839-9EBF-AF5F9D07B97F}" destId="{5D911CC2-6D2B-4ACF-8235-62AFDF0402C0}" srcOrd="0" destOrd="0" presId="urn:microsoft.com/office/officeart/2005/8/layout/vList5"/>
    <dgm:cxn modelId="{2F45CB34-9185-4F85-A35A-4D15567253D9}" type="presParOf" srcId="{FF7ADF2E-C76F-4839-9EBF-AF5F9D07B97F}" destId="{C695522D-B98A-4C29-9810-715266356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17A1B-CE5B-4D95-97B2-B01F86C003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F727F-0C9E-4D3F-8D7C-E7BDE262DC2A}">
      <dgm:prSet phldrT="[Text]"/>
      <dgm:spPr/>
      <dgm:t>
        <a:bodyPr/>
        <a:lstStyle/>
        <a:p>
          <a:r>
            <a:rPr lang="en-CA" dirty="0" smtClean="0"/>
            <a:t>Course 1</a:t>
          </a:r>
          <a:endParaRPr lang="en-CA" dirty="0"/>
        </a:p>
      </dgm:t>
    </dgm:pt>
    <dgm:pt modelId="{3F23FDBC-A20C-4808-97BC-E348EE2571A4}" type="parTrans" cxnId="{D402DD65-AFD6-479D-AA3F-753C67752B65}">
      <dgm:prSet/>
      <dgm:spPr/>
      <dgm:t>
        <a:bodyPr/>
        <a:lstStyle/>
        <a:p>
          <a:endParaRPr lang="en-CA"/>
        </a:p>
      </dgm:t>
    </dgm:pt>
    <dgm:pt modelId="{9EBEE941-1291-46DC-8A93-A0C827378572}" type="sibTrans" cxnId="{D402DD65-AFD6-479D-AA3F-753C67752B65}">
      <dgm:prSet/>
      <dgm:spPr/>
      <dgm:t>
        <a:bodyPr/>
        <a:lstStyle/>
        <a:p>
          <a:endParaRPr lang="en-CA"/>
        </a:p>
      </dgm:t>
    </dgm:pt>
    <dgm:pt modelId="{285C81C4-EFC6-4A09-AAF5-89E0AF32222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D57456C-B403-4AA5-8355-476548305DF8}" type="parTrans" cxnId="{E36FF0E2-4BFE-4A7F-9A99-394A741588D0}">
      <dgm:prSet/>
      <dgm:spPr/>
      <dgm:t>
        <a:bodyPr/>
        <a:lstStyle/>
        <a:p>
          <a:endParaRPr lang="en-CA"/>
        </a:p>
      </dgm:t>
    </dgm:pt>
    <dgm:pt modelId="{C97BD720-40B8-4C35-8062-9582D25B07F0}" type="sibTrans" cxnId="{E36FF0E2-4BFE-4A7F-9A99-394A741588D0}">
      <dgm:prSet/>
      <dgm:spPr/>
      <dgm:t>
        <a:bodyPr/>
        <a:lstStyle/>
        <a:p>
          <a:endParaRPr lang="en-CA"/>
        </a:p>
      </dgm:t>
    </dgm:pt>
    <dgm:pt modelId="{7482F3DE-C2DE-4485-8B93-330566A418D9}">
      <dgm:prSet phldrT="[Text]"/>
      <dgm:spPr/>
      <dgm:t>
        <a:bodyPr/>
        <a:lstStyle/>
        <a:p>
          <a:r>
            <a:rPr lang="en-CA" dirty="0" smtClean="0"/>
            <a:t>Course 2</a:t>
          </a:r>
          <a:endParaRPr lang="en-CA" dirty="0"/>
        </a:p>
      </dgm:t>
    </dgm:pt>
    <dgm:pt modelId="{C1028640-DFE8-47B9-A54F-E1C93338A8FF}" type="parTrans" cxnId="{0DCAB014-9F68-4307-96DD-732677DE8407}">
      <dgm:prSet/>
      <dgm:spPr/>
      <dgm:t>
        <a:bodyPr/>
        <a:lstStyle/>
        <a:p>
          <a:endParaRPr lang="en-CA"/>
        </a:p>
      </dgm:t>
    </dgm:pt>
    <dgm:pt modelId="{9929DF64-3AD4-4261-9880-9A19EB9CE16A}" type="sibTrans" cxnId="{0DCAB014-9F68-4307-96DD-732677DE8407}">
      <dgm:prSet/>
      <dgm:spPr/>
      <dgm:t>
        <a:bodyPr/>
        <a:lstStyle/>
        <a:p>
          <a:endParaRPr lang="en-CA"/>
        </a:p>
      </dgm:t>
    </dgm:pt>
    <dgm:pt modelId="{D9A11005-77DB-450F-BDE0-9FA1BF7D13B3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717D0DB3-A386-4036-8854-2409FBCF0843}" type="parTrans" cxnId="{B7A159E6-B9BF-4FDC-9160-22A52BE6128B}">
      <dgm:prSet/>
      <dgm:spPr/>
      <dgm:t>
        <a:bodyPr/>
        <a:lstStyle/>
        <a:p>
          <a:endParaRPr lang="en-CA"/>
        </a:p>
      </dgm:t>
    </dgm:pt>
    <dgm:pt modelId="{7E794623-F9EA-465F-A714-E2A787C4CDA0}" type="sibTrans" cxnId="{B7A159E6-B9BF-4FDC-9160-22A52BE6128B}">
      <dgm:prSet/>
      <dgm:spPr/>
      <dgm:t>
        <a:bodyPr/>
        <a:lstStyle/>
        <a:p>
          <a:endParaRPr lang="en-CA"/>
        </a:p>
      </dgm:t>
    </dgm:pt>
    <dgm:pt modelId="{F2E240D9-7D69-44DC-89F1-D1990E7C7A7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4EEC58C6-C68B-41C6-9106-36432F04E07E}" type="parTrans" cxnId="{ED8A7C79-9582-41FD-B807-F532FE136E31}">
      <dgm:prSet/>
      <dgm:spPr/>
      <dgm:t>
        <a:bodyPr/>
        <a:lstStyle/>
        <a:p>
          <a:endParaRPr lang="en-CA"/>
        </a:p>
      </dgm:t>
    </dgm:pt>
    <dgm:pt modelId="{DD35BE05-5248-4872-A2C4-9967CB705098}" type="sibTrans" cxnId="{ED8A7C79-9582-41FD-B807-F532FE136E31}">
      <dgm:prSet/>
      <dgm:spPr/>
      <dgm:t>
        <a:bodyPr/>
        <a:lstStyle/>
        <a:p>
          <a:endParaRPr lang="en-CA"/>
        </a:p>
      </dgm:t>
    </dgm:pt>
    <dgm:pt modelId="{604DD98E-00A5-4949-AB1F-22E77FC913EF}">
      <dgm:prSet phldrT="[Text]"/>
      <dgm:spPr/>
      <dgm:t>
        <a:bodyPr/>
        <a:lstStyle/>
        <a:p>
          <a:r>
            <a:rPr lang="en-CA" dirty="0" smtClean="0"/>
            <a:t>Course 3</a:t>
          </a:r>
          <a:endParaRPr lang="en-CA" dirty="0"/>
        </a:p>
      </dgm:t>
    </dgm:pt>
    <dgm:pt modelId="{F399092C-E092-4ED9-8645-435166011225}" type="parTrans" cxnId="{3B150451-97FE-4312-9FCC-83331BD11331}">
      <dgm:prSet/>
      <dgm:spPr/>
      <dgm:t>
        <a:bodyPr/>
        <a:lstStyle/>
        <a:p>
          <a:endParaRPr lang="en-CA"/>
        </a:p>
      </dgm:t>
    </dgm:pt>
    <dgm:pt modelId="{276A0FE9-91A2-4568-9B2F-5A062E62817F}" type="sibTrans" cxnId="{3B150451-97FE-4312-9FCC-83331BD11331}">
      <dgm:prSet/>
      <dgm:spPr/>
      <dgm:t>
        <a:bodyPr/>
        <a:lstStyle/>
        <a:p>
          <a:endParaRPr lang="en-CA"/>
        </a:p>
      </dgm:t>
    </dgm:pt>
    <dgm:pt modelId="{43676BE9-A34A-4334-A7B0-5579DAEC56C5}">
      <dgm:prSet phldrT="[Text]"/>
      <dgm:spPr/>
      <dgm:t>
        <a:bodyPr/>
        <a:lstStyle/>
        <a:p>
          <a:r>
            <a:rPr lang="en-CA" dirty="0" smtClean="0"/>
            <a:t>Course |C|</a:t>
          </a:r>
          <a:endParaRPr lang="en-CA" dirty="0"/>
        </a:p>
      </dgm:t>
    </dgm:pt>
    <dgm:pt modelId="{696BCBF7-5114-4D77-86E5-1EBB97701743}" type="parTrans" cxnId="{262E6168-3D2E-475B-A51B-B15D028CE184}">
      <dgm:prSet/>
      <dgm:spPr/>
      <dgm:t>
        <a:bodyPr/>
        <a:lstStyle/>
        <a:p>
          <a:endParaRPr lang="en-CA"/>
        </a:p>
      </dgm:t>
    </dgm:pt>
    <dgm:pt modelId="{98068E75-EA26-4F62-9EE3-5DF0212A23C8}" type="sibTrans" cxnId="{262E6168-3D2E-475B-A51B-B15D028CE184}">
      <dgm:prSet/>
      <dgm:spPr/>
      <dgm:t>
        <a:bodyPr/>
        <a:lstStyle/>
        <a:p>
          <a:endParaRPr lang="en-CA"/>
        </a:p>
      </dgm:t>
    </dgm:pt>
    <dgm:pt modelId="{118469AA-4031-44BF-92F6-DCB99D3622C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D966277-1886-4156-BA26-44B2CEE7DC78}" type="parTrans" cxnId="{00A8C118-A174-4AB7-AEDA-D34BA4BC70F7}">
      <dgm:prSet/>
      <dgm:spPr/>
      <dgm:t>
        <a:bodyPr/>
        <a:lstStyle/>
        <a:p>
          <a:endParaRPr lang="en-CA"/>
        </a:p>
      </dgm:t>
    </dgm:pt>
    <dgm:pt modelId="{F5BAED3B-B8E0-40D2-AB38-659031D05B4C}" type="sibTrans" cxnId="{00A8C118-A174-4AB7-AEDA-D34BA4BC70F7}">
      <dgm:prSet/>
      <dgm:spPr/>
      <dgm:t>
        <a:bodyPr/>
        <a:lstStyle/>
        <a:p>
          <a:endParaRPr lang="en-CA"/>
        </a:p>
      </dgm:t>
    </dgm:pt>
    <dgm:pt modelId="{ED18B969-87F4-4A80-916A-1F159C808260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7C0815AF-74A0-417F-97C0-818935A1CAC1}" type="parTrans" cxnId="{9B644461-480C-4F96-BF07-47C9AA19CFB3}">
      <dgm:prSet/>
      <dgm:spPr/>
      <dgm:t>
        <a:bodyPr/>
        <a:lstStyle/>
        <a:p>
          <a:endParaRPr lang="en-CA"/>
        </a:p>
      </dgm:t>
    </dgm:pt>
    <dgm:pt modelId="{6494B8D0-7A75-4413-875C-61F48E6B4347}" type="sibTrans" cxnId="{9B644461-480C-4F96-BF07-47C9AA19CFB3}">
      <dgm:prSet/>
      <dgm:spPr/>
      <dgm:t>
        <a:bodyPr/>
        <a:lstStyle/>
        <a:p>
          <a:endParaRPr lang="en-CA"/>
        </a:p>
      </dgm:t>
    </dgm:pt>
    <dgm:pt modelId="{2D662E51-59A1-49F7-96AF-F25055A19AD5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D6F0EAD7-2A4E-4D82-A1BF-9C4659A7486E}" type="parTrans" cxnId="{D7F283EF-A79B-4FA5-9038-54EAC8EB95F5}">
      <dgm:prSet/>
      <dgm:spPr/>
      <dgm:t>
        <a:bodyPr/>
        <a:lstStyle/>
        <a:p>
          <a:endParaRPr lang="en-CA"/>
        </a:p>
      </dgm:t>
    </dgm:pt>
    <dgm:pt modelId="{F5F441F4-CDBA-4095-A061-6557A1B8B53C}" type="sibTrans" cxnId="{D7F283EF-A79B-4FA5-9038-54EAC8EB95F5}">
      <dgm:prSet/>
      <dgm:spPr/>
      <dgm:t>
        <a:bodyPr/>
        <a:lstStyle/>
        <a:p>
          <a:endParaRPr lang="en-CA"/>
        </a:p>
      </dgm:t>
    </dgm:pt>
    <dgm:pt modelId="{65C644CB-974B-4A13-86A5-8335B027770B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175E1021-38E8-4496-B993-EB6A30AD5442}" type="parTrans" cxnId="{BF6124B7-D684-4972-A1DB-E489F6A329A3}">
      <dgm:prSet/>
      <dgm:spPr/>
      <dgm:t>
        <a:bodyPr/>
        <a:lstStyle/>
        <a:p>
          <a:endParaRPr lang="en-CA"/>
        </a:p>
      </dgm:t>
    </dgm:pt>
    <dgm:pt modelId="{CFA8E2AD-2209-419F-A28B-E7060C922A1D}" type="sibTrans" cxnId="{BF6124B7-D684-4972-A1DB-E489F6A329A3}">
      <dgm:prSet/>
      <dgm:spPr/>
      <dgm:t>
        <a:bodyPr/>
        <a:lstStyle/>
        <a:p>
          <a:endParaRPr lang="en-CA"/>
        </a:p>
      </dgm:t>
    </dgm:pt>
    <dgm:pt modelId="{885581D3-BC3B-4A9C-8B3A-DEB51005DAB2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9EC524C-6FB4-4DF9-8957-555BDFACD85B}" type="parTrans" cxnId="{A437118F-EEC0-459A-B1E6-470E706FD7E1}">
      <dgm:prSet/>
      <dgm:spPr/>
      <dgm:t>
        <a:bodyPr/>
        <a:lstStyle/>
        <a:p>
          <a:endParaRPr lang="en-CA"/>
        </a:p>
      </dgm:t>
    </dgm:pt>
    <dgm:pt modelId="{7645F2F3-270D-4157-A2FA-72419DE78FB7}" type="sibTrans" cxnId="{A437118F-EEC0-459A-B1E6-470E706FD7E1}">
      <dgm:prSet/>
      <dgm:spPr/>
      <dgm:t>
        <a:bodyPr/>
        <a:lstStyle/>
        <a:p>
          <a:endParaRPr lang="en-CA"/>
        </a:p>
      </dgm:t>
    </dgm:pt>
    <dgm:pt modelId="{B7B75C0E-04BF-4C89-B6DB-991758A62A1A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469D5556-0B33-4FA0-B868-B2BAB4A3C73F}" type="parTrans" cxnId="{820E637D-7A7E-4279-A511-CE75899F8EC8}">
      <dgm:prSet/>
      <dgm:spPr/>
      <dgm:t>
        <a:bodyPr/>
        <a:lstStyle/>
        <a:p>
          <a:endParaRPr lang="en-CA"/>
        </a:p>
      </dgm:t>
    </dgm:pt>
    <dgm:pt modelId="{EC723320-CAE5-4B81-922D-83733B3A7FFC}" type="sibTrans" cxnId="{820E637D-7A7E-4279-A511-CE75899F8EC8}">
      <dgm:prSet/>
      <dgm:spPr/>
      <dgm:t>
        <a:bodyPr/>
        <a:lstStyle/>
        <a:p>
          <a:endParaRPr lang="en-CA"/>
        </a:p>
      </dgm:t>
    </dgm:pt>
    <dgm:pt modelId="{1665832C-57DB-4BF1-A660-90160393F5D7}">
      <dgm:prSet phldrT="[Text]"/>
      <dgm:spPr/>
      <dgm:t>
        <a:bodyPr/>
        <a:lstStyle/>
        <a:p>
          <a:r>
            <a:rPr lang="en-CA" dirty="0" smtClean="0"/>
            <a:t>...</a:t>
          </a:r>
          <a:endParaRPr lang="en-CA" dirty="0"/>
        </a:p>
      </dgm:t>
    </dgm:pt>
    <dgm:pt modelId="{153C2B61-B32F-4B15-B0F0-5E08EBCEFDE2}" type="parTrans" cxnId="{709A5AA1-D573-4E85-9937-CA388844FF77}">
      <dgm:prSet/>
      <dgm:spPr/>
      <dgm:t>
        <a:bodyPr/>
        <a:lstStyle/>
        <a:p>
          <a:endParaRPr lang="en-CA"/>
        </a:p>
      </dgm:t>
    </dgm:pt>
    <dgm:pt modelId="{4C4D0AD4-BF23-4468-9147-F860628ED200}" type="sibTrans" cxnId="{709A5AA1-D573-4E85-9937-CA388844FF77}">
      <dgm:prSet/>
      <dgm:spPr/>
      <dgm:t>
        <a:bodyPr/>
        <a:lstStyle/>
        <a:p>
          <a:endParaRPr lang="en-CA"/>
        </a:p>
      </dgm:t>
    </dgm:pt>
    <dgm:pt modelId="{691125AF-16DE-4A1B-85E1-68895D1EA5E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CAF148D9-766D-4C40-BF21-876CDB05A21E}" type="parTrans" cxnId="{3A4F9ED0-D809-4020-81EA-E18917C0E2AC}">
      <dgm:prSet/>
      <dgm:spPr/>
      <dgm:t>
        <a:bodyPr/>
        <a:lstStyle/>
        <a:p>
          <a:endParaRPr lang="en-CA"/>
        </a:p>
      </dgm:t>
    </dgm:pt>
    <dgm:pt modelId="{AC262277-1986-4FC5-90BA-7A436CC88531}" type="sibTrans" cxnId="{3A4F9ED0-D809-4020-81EA-E18917C0E2AC}">
      <dgm:prSet/>
      <dgm:spPr/>
      <dgm:t>
        <a:bodyPr/>
        <a:lstStyle/>
        <a:p>
          <a:endParaRPr lang="en-CA"/>
        </a:p>
      </dgm:t>
    </dgm:pt>
    <dgm:pt modelId="{D03C4271-54AE-455E-A494-B0D2879487D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F1C5FB92-D8F8-4ABB-B17C-8F4E21A7519C}" type="parTrans" cxnId="{E984423C-C826-4934-B6EB-EF8D12C9A9F4}">
      <dgm:prSet/>
      <dgm:spPr/>
      <dgm:t>
        <a:bodyPr/>
        <a:lstStyle/>
        <a:p>
          <a:endParaRPr lang="en-CA"/>
        </a:p>
      </dgm:t>
    </dgm:pt>
    <dgm:pt modelId="{C661C87E-1E72-466E-8C46-45A89FC348CA}" type="sibTrans" cxnId="{E984423C-C826-4934-B6EB-EF8D12C9A9F4}">
      <dgm:prSet/>
      <dgm:spPr/>
      <dgm:t>
        <a:bodyPr/>
        <a:lstStyle/>
        <a:p>
          <a:endParaRPr lang="en-CA"/>
        </a:p>
      </dgm:t>
    </dgm:pt>
    <dgm:pt modelId="{ED3DEC59-A7EC-4D9C-A24B-E8FAA15DA244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117D6FA8-82CE-4D52-91A0-EC15725B9DD0}" type="parTrans" cxnId="{65F62474-CC6F-4805-BA87-2146B760999A}">
      <dgm:prSet/>
      <dgm:spPr/>
      <dgm:t>
        <a:bodyPr/>
        <a:lstStyle/>
        <a:p>
          <a:endParaRPr lang="en-CA"/>
        </a:p>
      </dgm:t>
    </dgm:pt>
    <dgm:pt modelId="{7138941B-D8F9-4A40-8C54-E5A04AA2DF9D}" type="sibTrans" cxnId="{65F62474-CC6F-4805-BA87-2146B760999A}">
      <dgm:prSet/>
      <dgm:spPr/>
      <dgm:t>
        <a:bodyPr/>
        <a:lstStyle/>
        <a:p>
          <a:endParaRPr lang="en-CA"/>
        </a:p>
      </dgm:t>
    </dgm:pt>
    <dgm:pt modelId="{60733FE5-842F-4B62-8216-06DE67C1D86E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3FF8A1E-0ABD-4009-BF38-60DE3CBCDE52}" type="parTrans" cxnId="{64002DBA-4169-40CF-B803-7D9D306B26DD}">
      <dgm:prSet/>
      <dgm:spPr/>
      <dgm:t>
        <a:bodyPr/>
        <a:lstStyle/>
        <a:p>
          <a:endParaRPr lang="en-CA"/>
        </a:p>
      </dgm:t>
    </dgm:pt>
    <dgm:pt modelId="{AEFA9FBA-6802-4246-94C4-F4A7889E1C72}" type="sibTrans" cxnId="{64002DBA-4169-40CF-B803-7D9D306B26DD}">
      <dgm:prSet/>
      <dgm:spPr/>
      <dgm:t>
        <a:bodyPr/>
        <a:lstStyle/>
        <a:p>
          <a:endParaRPr lang="en-CA"/>
        </a:p>
      </dgm:t>
    </dgm:pt>
    <dgm:pt modelId="{606926F0-92CE-4632-87EF-67050674795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64F91372-DB6D-4164-B2E6-AC427FD6055D}" type="parTrans" cxnId="{B2DC1078-62E9-4336-8F30-EDDF60D6076E}">
      <dgm:prSet/>
      <dgm:spPr/>
      <dgm:t>
        <a:bodyPr/>
        <a:lstStyle/>
        <a:p>
          <a:endParaRPr lang="en-CA"/>
        </a:p>
      </dgm:t>
    </dgm:pt>
    <dgm:pt modelId="{84AA69F5-6484-4FA0-9202-3CA6EFB4E7D2}" type="sibTrans" cxnId="{B2DC1078-62E9-4336-8F30-EDDF60D6076E}">
      <dgm:prSet/>
      <dgm:spPr/>
      <dgm:t>
        <a:bodyPr/>
        <a:lstStyle/>
        <a:p>
          <a:endParaRPr lang="en-CA"/>
        </a:p>
      </dgm:t>
    </dgm:pt>
    <dgm:pt modelId="{2BE3A1B5-4BBD-4A17-9A6B-32F3A8D84D62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5E5E3FBA-3B16-450B-9DFF-621BBE954F52}" type="parTrans" cxnId="{68943BB6-B2A0-49A9-A9EB-0A7C2B655F24}">
      <dgm:prSet/>
      <dgm:spPr/>
      <dgm:t>
        <a:bodyPr/>
        <a:lstStyle/>
        <a:p>
          <a:endParaRPr lang="en-CA"/>
        </a:p>
      </dgm:t>
    </dgm:pt>
    <dgm:pt modelId="{6F951C25-120B-4FDE-9B29-69597FD72393}" type="sibTrans" cxnId="{68943BB6-B2A0-49A9-A9EB-0A7C2B655F24}">
      <dgm:prSet/>
      <dgm:spPr/>
      <dgm:t>
        <a:bodyPr/>
        <a:lstStyle/>
        <a:p>
          <a:endParaRPr lang="en-CA"/>
        </a:p>
      </dgm:t>
    </dgm:pt>
    <dgm:pt modelId="{E87E33B3-47BB-4EAE-B8EF-F1477B1A1EFC}" type="pres">
      <dgm:prSet presAssocID="{C8A17A1B-CE5B-4D95-97B2-B01F86C00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3FCBD-4D27-4A8C-8719-C21B87ED5433}" type="pres">
      <dgm:prSet presAssocID="{651F727F-0C9E-4D3F-8D7C-E7BDE262DC2A}" presName="linNode" presStyleCnt="0"/>
      <dgm:spPr/>
    </dgm:pt>
    <dgm:pt modelId="{FD28B292-163A-4324-A083-3CA6B160F12D}" type="pres">
      <dgm:prSet presAssocID="{651F727F-0C9E-4D3F-8D7C-E7BDE262DC2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43D90-F9B2-4E46-B71A-5F375A580A11}" type="pres">
      <dgm:prSet presAssocID="{651F727F-0C9E-4D3F-8D7C-E7BDE262DC2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D5121-BEAD-4DE0-AFB2-93AD7D71C090}" type="pres">
      <dgm:prSet presAssocID="{9EBEE941-1291-46DC-8A93-A0C827378572}" presName="sp" presStyleCnt="0"/>
      <dgm:spPr/>
    </dgm:pt>
    <dgm:pt modelId="{1C87F828-3836-4782-AD8D-99976E9E50BB}" type="pres">
      <dgm:prSet presAssocID="{7482F3DE-C2DE-4485-8B93-330566A418D9}" presName="linNode" presStyleCnt="0"/>
      <dgm:spPr/>
    </dgm:pt>
    <dgm:pt modelId="{B078054C-33F3-4F35-A47A-5A403FE2C28E}" type="pres">
      <dgm:prSet presAssocID="{7482F3DE-C2DE-4485-8B93-330566A418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02C3C-AF6E-4E7C-89E2-D0BADA2FB61C}" type="pres">
      <dgm:prSet presAssocID="{7482F3DE-C2DE-4485-8B93-330566A418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C55-133D-4C51-8279-87054E550B7A}" type="pres">
      <dgm:prSet presAssocID="{9929DF64-3AD4-4261-9880-9A19EB9CE16A}" presName="sp" presStyleCnt="0"/>
      <dgm:spPr/>
    </dgm:pt>
    <dgm:pt modelId="{76D7B6ED-3CD7-46C4-B92B-FF2E983062CB}" type="pres">
      <dgm:prSet presAssocID="{604DD98E-00A5-4949-AB1F-22E77FC913EF}" presName="linNode" presStyleCnt="0"/>
      <dgm:spPr/>
    </dgm:pt>
    <dgm:pt modelId="{565C482E-6268-4335-B4ED-B43C62A1A075}" type="pres">
      <dgm:prSet presAssocID="{604DD98E-00A5-4949-AB1F-22E77FC913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BE243D-2F03-44A8-9BAE-2C92DB11E5C2}" type="pres">
      <dgm:prSet presAssocID="{604DD98E-00A5-4949-AB1F-22E77FC913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AADE9E-BFF2-4FE6-9CA7-978C40966B02}" type="pres">
      <dgm:prSet presAssocID="{276A0FE9-91A2-4568-9B2F-5A062E62817F}" presName="sp" presStyleCnt="0"/>
      <dgm:spPr/>
    </dgm:pt>
    <dgm:pt modelId="{149AFA80-1ABC-45B5-8DAF-39C01428FE6D}" type="pres">
      <dgm:prSet presAssocID="{1665832C-57DB-4BF1-A660-90160393F5D7}" presName="linNode" presStyleCnt="0"/>
      <dgm:spPr/>
    </dgm:pt>
    <dgm:pt modelId="{115A3DE4-98D7-42B8-9F02-8F2482014A6A}" type="pres">
      <dgm:prSet presAssocID="{1665832C-57DB-4BF1-A660-90160393F5D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1682EF-B9E1-4573-8478-4D7FD545806A}" type="pres">
      <dgm:prSet presAssocID="{1665832C-57DB-4BF1-A660-90160393F5D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71BCF-F7D8-4E18-B67D-23EF709598A1}" type="pres">
      <dgm:prSet presAssocID="{4C4D0AD4-BF23-4468-9147-F860628ED200}" presName="sp" presStyleCnt="0"/>
      <dgm:spPr/>
    </dgm:pt>
    <dgm:pt modelId="{FF7ADF2E-C76F-4839-9EBF-AF5F9D07B97F}" type="pres">
      <dgm:prSet presAssocID="{43676BE9-A34A-4334-A7B0-5579DAEC56C5}" presName="linNode" presStyleCnt="0"/>
      <dgm:spPr/>
    </dgm:pt>
    <dgm:pt modelId="{5D911CC2-6D2B-4ACF-8235-62AFDF0402C0}" type="pres">
      <dgm:prSet presAssocID="{43676BE9-A34A-4334-A7B0-5579DAEC56C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5522D-B98A-4C29-9810-71526635695B}" type="pres">
      <dgm:prSet presAssocID="{43676BE9-A34A-4334-A7B0-5579DAEC56C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AB014-9F68-4307-96DD-732677DE8407}" srcId="{C8A17A1B-CE5B-4D95-97B2-B01F86C00381}" destId="{7482F3DE-C2DE-4485-8B93-330566A418D9}" srcOrd="1" destOrd="0" parTransId="{C1028640-DFE8-47B9-A54F-E1C93338A8FF}" sibTransId="{9929DF64-3AD4-4261-9880-9A19EB9CE16A}"/>
    <dgm:cxn modelId="{D6FC9634-9CA4-4A91-8AFB-A563EBF7EB08}" type="presOf" srcId="{ED3DEC59-A7EC-4D9C-A24B-E8FAA15DA244}" destId="{641682EF-B9E1-4573-8478-4D7FD545806A}" srcOrd="0" destOrd="2" presId="urn:microsoft.com/office/officeart/2005/8/layout/vList5"/>
    <dgm:cxn modelId="{A84B9182-4FEF-4FE0-9251-3D089AC2F500}" type="presOf" srcId="{60733FE5-842F-4B62-8216-06DE67C1D86E}" destId="{C695522D-B98A-4C29-9810-71526635695B}" srcOrd="0" destOrd="0" presId="urn:microsoft.com/office/officeart/2005/8/layout/vList5"/>
    <dgm:cxn modelId="{414D4044-C8EB-4247-B858-D78A2A034663}" type="presOf" srcId="{ED18B969-87F4-4A80-916A-1F159C808260}" destId="{2AE43D90-F9B2-4E46-B71A-5F375A580A11}" srcOrd="0" destOrd="2" presId="urn:microsoft.com/office/officeart/2005/8/layout/vList5"/>
    <dgm:cxn modelId="{B2DC1078-62E9-4336-8F30-EDDF60D6076E}" srcId="{43676BE9-A34A-4334-A7B0-5579DAEC56C5}" destId="{606926F0-92CE-4632-87EF-670506747951}" srcOrd="1" destOrd="0" parTransId="{64F91372-DB6D-4164-B2E6-AC427FD6055D}" sibTransId="{84AA69F5-6484-4FA0-9202-3CA6EFB4E7D2}"/>
    <dgm:cxn modelId="{BDA676E9-8310-4733-998E-2A9309FBD4B6}" type="presOf" srcId="{B7B75C0E-04BF-4C89-B6DB-991758A62A1A}" destId="{75BE243D-2F03-44A8-9BAE-2C92DB11E5C2}" srcOrd="0" destOrd="2" presId="urn:microsoft.com/office/officeart/2005/8/layout/vList5"/>
    <dgm:cxn modelId="{5450D552-6DA8-4651-A13C-62C10907089D}" type="presOf" srcId="{D03C4271-54AE-455E-A494-B0D2879487D1}" destId="{641682EF-B9E1-4573-8478-4D7FD545806A}" srcOrd="0" destOrd="1" presId="urn:microsoft.com/office/officeart/2005/8/layout/vList5"/>
    <dgm:cxn modelId="{A1577597-7CB3-4C5A-90F9-8B80B6B6B547}" type="presOf" srcId="{606926F0-92CE-4632-87EF-670506747951}" destId="{C695522D-B98A-4C29-9810-71526635695B}" srcOrd="0" destOrd="1" presId="urn:microsoft.com/office/officeart/2005/8/layout/vList5"/>
    <dgm:cxn modelId="{262E6168-3D2E-475B-A51B-B15D028CE184}" srcId="{C8A17A1B-CE5B-4D95-97B2-B01F86C00381}" destId="{43676BE9-A34A-4334-A7B0-5579DAEC56C5}" srcOrd="4" destOrd="0" parTransId="{696BCBF7-5114-4D77-86E5-1EBB97701743}" sibTransId="{98068E75-EA26-4F62-9EE3-5DF0212A23C8}"/>
    <dgm:cxn modelId="{ED8A7C79-9582-41FD-B807-F532FE136E31}" srcId="{7482F3DE-C2DE-4485-8B93-330566A418D9}" destId="{F2E240D9-7D69-44DC-89F1-D1990E7C7A73}" srcOrd="1" destOrd="0" parTransId="{4EEC58C6-C68B-41C6-9106-36432F04E07E}" sibTransId="{DD35BE05-5248-4872-A2C4-9967CB705098}"/>
    <dgm:cxn modelId="{95EE1E5D-ED5B-4B1D-A20D-A71F13AFCD11}" type="presOf" srcId="{118469AA-4031-44BF-92F6-DCB99D3622C2}" destId="{2AE43D90-F9B2-4E46-B71A-5F375A580A11}" srcOrd="0" destOrd="0" presId="urn:microsoft.com/office/officeart/2005/8/layout/vList5"/>
    <dgm:cxn modelId="{7E039BA5-2959-426A-973D-1F50C736F27A}" type="presOf" srcId="{7482F3DE-C2DE-4485-8B93-330566A418D9}" destId="{B078054C-33F3-4F35-A47A-5A403FE2C28E}" srcOrd="0" destOrd="0" presId="urn:microsoft.com/office/officeart/2005/8/layout/vList5"/>
    <dgm:cxn modelId="{8D40CA4D-C949-4EC3-B42B-60752F47318E}" type="presOf" srcId="{885581D3-BC3B-4A9C-8B3A-DEB51005DAB2}" destId="{75BE243D-2F03-44A8-9BAE-2C92DB11E5C2}" srcOrd="0" destOrd="1" presId="urn:microsoft.com/office/officeart/2005/8/layout/vList5"/>
    <dgm:cxn modelId="{B82B9734-A90C-4056-8FFC-A4451482DE9C}" type="presOf" srcId="{691125AF-16DE-4A1B-85E1-68895D1EA5E2}" destId="{641682EF-B9E1-4573-8478-4D7FD545806A}" srcOrd="0" destOrd="0" presId="urn:microsoft.com/office/officeart/2005/8/layout/vList5"/>
    <dgm:cxn modelId="{00A8C118-A174-4AB7-AEDA-D34BA4BC70F7}" srcId="{651F727F-0C9E-4D3F-8D7C-E7BDE262DC2A}" destId="{118469AA-4031-44BF-92F6-DCB99D3622C2}" srcOrd="0" destOrd="0" parTransId="{BD966277-1886-4156-BA26-44B2CEE7DC78}" sibTransId="{F5BAED3B-B8E0-40D2-AB38-659031D05B4C}"/>
    <dgm:cxn modelId="{3A4F9ED0-D809-4020-81EA-E18917C0E2AC}" srcId="{1665832C-57DB-4BF1-A660-90160393F5D7}" destId="{691125AF-16DE-4A1B-85E1-68895D1EA5E2}" srcOrd="0" destOrd="0" parTransId="{CAF148D9-766D-4C40-BF21-876CDB05A21E}" sibTransId="{AC262277-1986-4FC5-90BA-7A436CC88531}"/>
    <dgm:cxn modelId="{65F62474-CC6F-4805-BA87-2146B760999A}" srcId="{1665832C-57DB-4BF1-A660-90160393F5D7}" destId="{ED3DEC59-A7EC-4D9C-A24B-E8FAA15DA244}" srcOrd="2" destOrd="0" parTransId="{117D6FA8-82CE-4D52-91A0-EC15725B9DD0}" sibTransId="{7138941B-D8F9-4A40-8C54-E5A04AA2DF9D}"/>
    <dgm:cxn modelId="{9B644461-480C-4F96-BF07-47C9AA19CFB3}" srcId="{651F727F-0C9E-4D3F-8D7C-E7BDE262DC2A}" destId="{ED18B969-87F4-4A80-916A-1F159C808260}" srcOrd="2" destOrd="0" parTransId="{7C0815AF-74A0-417F-97C0-818935A1CAC1}" sibTransId="{6494B8D0-7A75-4413-875C-61F48E6B4347}"/>
    <dgm:cxn modelId="{079FCEE4-5A57-42EF-BC81-B23D2C52A88E}" type="presOf" srcId="{2D662E51-59A1-49F7-96AF-F25055A19AD5}" destId="{BFA02C3C-AF6E-4E7C-89E2-D0BADA2FB61C}" srcOrd="0" destOrd="2" presId="urn:microsoft.com/office/officeart/2005/8/layout/vList5"/>
    <dgm:cxn modelId="{8388C9D0-B1F4-4349-A5DB-74319CFDFD2B}" type="presOf" srcId="{43676BE9-A34A-4334-A7B0-5579DAEC56C5}" destId="{5D911CC2-6D2B-4ACF-8235-62AFDF0402C0}" srcOrd="0" destOrd="0" presId="urn:microsoft.com/office/officeart/2005/8/layout/vList5"/>
    <dgm:cxn modelId="{B7A159E6-B9BF-4FDC-9160-22A52BE6128B}" srcId="{7482F3DE-C2DE-4485-8B93-330566A418D9}" destId="{D9A11005-77DB-450F-BDE0-9FA1BF7D13B3}" srcOrd="0" destOrd="0" parTransId="{717D0DB3-A386-4036-8854-2409FBCF0843}" sibTransId="{7E794623-F9EA-465F-A714-E2A787C4CDA0}"/>
    <dgm:cxn modelId="{AF9384A7-1F8E-4E85-BED5-7405C46F039D}" type="presOf" srcId="{2BE3A1B5-4BBD-4A17-9A6B-32F3A8D84D62}" destId="{C695522D-B98A-4C29-9810-71526635695B}" srcOrd="0" destOrd="2" presId="urn:microsoft.com/office/officeart/2005/8/layout/vList5"/>
    <dgm:cxn modelId="{BF6124B7-D684-4972-A1DB-E489F6A329A3}" srcId="{604DD98E-00A5-4949-AB1F-22E77FC913EF}" destId="{65C644CB-974B-4A13-86A5-8335B027770B}" srcOrd="0" destOrd="0" parTransId="{175E1021-38E8-4496-B993-EB6A30AD5442}" sibTransId="{CFA8E2AD-2209-419F-A28B-E7060C922A1D}"/>
    <dgm:cxn modelId="{68943BB6-B2A0-49A9-A9EB-0A7C2B655F24}" srcId="{43676BE9-A34A-4334-A7B0-5579DAEC56C5}" destId="{2BE3A1B5-4BBD-4A17-9A6B-32F3A8D84D62}" srcOrd="2" destOrd="0" parTransId="{5E5E3FBA-3B16-450B-9DFF-621BBE954F52}" sibTransId="{6F951C25-120B-4FDE-9B29-69597FD72393}"/>
    <dgm:cxn modelId="{820E637D-7A7E-4279-A511-CE75899F8EC8}" srcId="{604DD98E-00A5-4949-AB1F-22E77FC913EF}" destId="{B7B75C0E-04BF-4C89-B6DB-991758A62A1A}" srcOrd="2" destOrd="0" parTransId="{469D5556-0B33-4FA0-B868-B2BAB4A3C73F}" sibTransId="{EC723320-CAE5-4B81-922D-83733B3A7FFC}"/>
    <dgm:cxn modelId="{D402DD65-AFD6-479D-AA3F-753C67752B65}" srcId="{C8A17A1B-CE5B-4D95-97B2-B01F86C00381}" destId="{651F727F-0C9E-4D3F-8D7C-E7BDE262DC2A}" srcOrd="0" destOrd="0" parTransId="{3F23FDBC-A20C-4808-97BC-E348EE2571A4}" sibTransId="{9EBEE941-1291-46DC-8A93-A0C827378572}"/>
    <dgm:cxn modelId="{F0497452-8532-454D-BE3E-AFC9DE4B6A9D}" type="presOf" srcId="{651F727F-0C9E-4D3F-8D7C-E7BDE262DC2A}" destId="{FD28B292-163A-4324-A083-3CA6B160F12D}" srcOrd="0" destOrd="0" presId="urn:microsoft.com/office/officeart/2005/8/layout/vList5"/>
    <dgm:cxn modelId="{64002DBA-4169-40CF-B803-7D9D306B26DD}" srcId="{43676BE9-A34A-4334-A7B0-5579DAEC56C5}" destId="{60733FE5-842F-4B62-8216-06DE67C1D86E}" srcOrd="0" destOrd="0" parTransId="{B3FF8A1E-0ABD-4009-BF38-60DE3CBCDE52}" sibTransId="{AEFA9FBA-6802-4246-94C4-F4A7889E1C72}"/>
    <dgm:cxn modelId="{D7F283EF-A79B-4FA5-9038-54EAC8EB95F5}" srcId="{7482F3DE-C2DE-4485-8B93-330566A418D9}" destId="{2D662E51-59A1-49F7-96AF-F25055A19AD5}" srcOrd="2" destOrd="0" parTransId="{D6F0EAD7-2A4E-4D82-A1BF-9C4659A7486E}" sibTransId="{F5F441F4-CDBA-4095-A061-6557A1B8B53C}"/>
    <dgm:cxn modelId="{A437118F-EEC0-459A-B1E6-470E706FD7E1}" srcId="{604DD98E-00A5-4949-AB1F-22E77FC913EF}" destId="{885581D3-BC3B-4A9C-8B3A-DEB51005DAB2}" srcOrd="1" destOrd="0" parTransId="{19EC524C-6FB4-4DF9-8957-555BDFACD85B}" sibTransId="{7645F2F3-270D-4157-A2FA-72419DE78FB7}"/>
    <dgm:cxn modelId="{31E203E6-DC1C-4445-8E93-B2C050490C47}" type="presOf" srcId="{604DD98E-00A5-4949-AB1F-22E77FC913EF}" destId="{565C482E-6268-4335-B4ED-B43C62A1A075}" srcOrd="0" destOrd="0" presId="urn:microsoft.com/office/officeart/2005/8/layout/vList5"/>
    <dgm:cxn modelId="{3B150451-97FE-4312-9FCC-83331BD11331}" srcId="{C8A17A1B-CE5B-4D95-97B2-B01F86C00381}" destId="{604DD98E-00A5-4949-AB1F-22E77FC913EF}" srcOrd="2" destOrd="0" parTransId="{F399092C-E092-4ED9-8645-435166011225}" sibTransId="{276A0FE9-91A2-4568-9B2F-5A062E62817F}"/>
    <dgm:cxn modelId="{E36FF0E2-4BFE-4A7F-9A99-394A741588D0}" srcId="{651F727F-0C9E-4D3F-8D7C-E7BDE262DC2A}" destId="{285C81C4-EFC6-4A09-AAF5-89E0AF322223}" srcOrd="1" destOrd="0" parTransId="{1D57456C-B403-4AA5-8355-476548305DF8}" sibTransId="{C97BD720-40B8-4C35-8062-9582D25B07F0}"/>
    <dgm:cxn modelId="{EDC2A9FA-7496-4A85-ABF0-1DDF998DFCEE}" type="presOf" srcId="{65C644CB-974B-4A13-86A5-8335B027770B}" destId="{75BE243D-2F03-44A8-9BAE-2C92DB11E5C2}" srcOrd="0" destOrd="0" presId="urn:microsoft.com/office/officeart/2005/8/layout/vList5"/>
    <dgm:cxn modelId="{BFFD09B3-9735-42C2-BF58-9488A6324050}" type="presOf" srcId="{1665832C-57DB-4BF1-A660-90160393F5D7}" destId="{115A3DE4-98D7-42B8-9F02-8F2482014A6A}" srcOrd="0" destOrd="0" presId="urn:microsoft.com/office/officeart/2005/8/layout/vList5"/>
    <dgm:cxn modelId="{E984423C-C826-4934-B6EB-EF8D12C9A9F4}" srcId="{1665832C-57DB-4BF1-A660-90160393F5D7}" destId="{D03C4271-54AE-455E-A494-B0D2879487D1}" srcOrd="1" destOrd="0" parTransId="{F1C5FB92-D8F8-4ABB-B17C-8F4E21A7519C}" sibTransId="{C661C87E-1E72-466E-8C46-45A89FC348CA}"/>
    <dgm:cxn modelId="{1EE19687-75B4-4E22-9B06-F63DA4BA4BE9}" type="presOf" srcId="{F2E240D9-7D69-44DC-89F1-D1990E7C7A73}" destId="{BFA02C3C-AF6E-4E7C-89E2-D0BADA2FB61C}" srcOrd="0" destOrd="1" presId="urn:microsoft.com/office/officeart/2005/8/layout/vList5"/>
    <dgm:cxn modelId="{709A5AA1-D573-4E85-9937-CA388844FF77}" srcId="{C8A17A1B-CE5B-4D95-97B2-B01F86C00381}" destId="{1665832C-57DB-4BF1-A660-90160393F5D7}" srcOrd="3" destOrd="0" parTransId="{153C2B61-B32F-4B15-B0F0-5E08EBCEFDE2}" sibTransId="{4C4D0AD4-BF23-4468-9147-F860628ED200}"/>
    <dgm:cxn modelId="{1A5B4618-9F2A-498E-B9E6-7D1F3166761A}" type="presOf" srcId="{C8A17A1B-CE5B-4D95-97B2-B01F86C00381}" destId="{E87E33B3-47BB-4EAE-B8EF-F1477B1A1EFC}" srcOrd="0" destOrd="0" presId="urn:microsoft.com/office/officeart/2005/8/layout/vList5"/>
    <dgm:cxn modelId="{5C3EF110-C960-4F2F-AB56-4B522F1CDD2B}" type="presOf" srcId="{D9A11005-77DB-450F-BDE0-9FA1BF7D13B3}" destId="{BFA02C3C-AF6E-4E7C-89E2-D0BADA2FB61C}" srcOrd="0" destOrd="0" presId="urn:microsoft.com/office/officeart/2005/8/layout/vList5"/>
    <dgm:cxn modelId="{8773041E-6A29-4609-AE40-EF539F339CF9}" type="presOf" srcId="{285C81C4-EFC6-4A09-AAF5-89E0AF322223}" destId="{2AE43D90-F9B2-4E46-B71A-5F375A580A11}" srcOrd="0" destOrd="1" presId="urn:microsoft.com/office/officeart/2005/8/layout/vList5"/>
    <dgm:cxn modelId="{2E0CAFD1-2275-4A8A-AC51-EA7B6B90F096}" type="presParOf" srcId="{E87E33B3-47BB-4EAE-B8EF-F1477B1A1EFC}" destId="{2213FCBD-4D27-4A8C-8719-C21B87ED5433}" srcOrd="0" destOrd="0" presId="urn:microsoft.com/office/officeart/2005/8/layout/vList5"/>
    <dgm:cxn modelId="{9C7B37E7-9FB6-45D9-9B53-EB9BFEA9003A}" type="presParOf" srcId="{2213FCBD-4D27-4A8C-8719-C21B87ED5433}" destId="{FD28B292-163A-4324-A083-3CA6B160F12D}" srcOrd="0" destOrd="0" presId="urn:microsoft.com/office/officeart/2005/8/layout/vList5"/>
    <dgm:cxn modelId="{48124A54-5D21-435D-8EAB-59D2B7938ADD}" type="presParOf" srcId="{2213FCBD-4D27-4A8C-8719-C21B87ED5433}" destId="{2AE43D90-F9B2-4E46-B71A-5F375A580A11}" srcOrd="1" destOrd="0" presId="urn:microsoft.com/office/officeart/2005/8/layout/vList5"/>
    <dgm:cxn modelId="{E3504049-2D87-41AB-95A8-CA8DE9CF0D23}" type="presParOf" srcId="{E87E33B3-47BB-4EAE-B8EF-F1477B1A1EFC}" destId="{BC4D5121-BEAD-4DE0-AFB2-93AD7D71C090}" srcOrd="1" destOrd="0" presId="urn:microsoft.com/office/officeart/2005/8/layout/vList5"/>
    <dgm:cxn modelId="{7867D207-925F-4804-9558-8A7B98BDC0F8}" type="presParOf" srcId="{E87E33B3-47BB-4EAE-B8EF-F1477B1A1EFC}" destId="{1C87F828-3836-4782-AD8D-99976E9E50BB}" srcOrd="2" destOrd="0" presId="urn:microsoft.com/office/officeart/2005/8/layout/vList5"/>
    <dgm:cxn modelId="{93BA4A03-BF60-43FB-8D0A-466BC0E84A4B}" type="presParOf" srcId="{1C87F828-3836-4782-AD8D-99976E9E50BB}" destId="{B078054C-33F3-4F35-A47A-5A403FE2C28E}" srcOrd="0" destOrd="0" presId="urn:microsoft.com/office/officeart/2005/8/layout/vList5"/>
    <dgm:cxn modelId="{9CC3AE54-EE62-4B11-941D-ED1A9D3BA2BC}" type="presParOf" srcId="{1C87F828-3836-4782-AD8D-99976E9E50BB}" destId="{BFA02C3C-AF6E-4E7C-89E2-D0BADA2FB61C}" srcOrd="1" destOrd="0" presId="urn:microsoft.com/office/officeart/2005/8/layout/vList5"/>
    <dgm:cxn modelId="{C28E2868-C549-4EFB-BE28-537DD835F9F1}" type="presParOf" srcId="{E87E33B3-47BB-4EAE-B8EF-F1477B1A1EFC}" destId="{7D32AC55-133D-4C51-8279-87054E550B7A}" srcOrd="3" destOrd="0" presId="urn:microsoft.com/office/officeart/2005/8/layout/vList5"/>
    <dgm:cxn modelId="{88A5D611-ADC9-46C6-9CFB-580F8A280E44}" type="presParOf" srcId="{E87E33B3-47BB-4EAE-B8EF-F1477B1A1EFC}" destId="{76D7B6ED-3CD7-46C4-B92B-FF2E983062CB}" srcOrd="4" destOrd="0" presId="urn:microsoft.com/office/officeart/2005/8/layout/vList5"/>
    <dgm:cxn modelId="{86098D73-E766-405F-B865-A0FA25928135}" type="presParOf" srcId="{76D7B6ED-3CD7-46C4-B92B-FF2E983062CB}" destId="{565C482E-6268-4335-B4ED-B43C62A1A075}" srcOrd="0" destOrd="0" presId="urn:microsoft.com/office/officeart/2005/8/layout/vList5"/>
    <dgm:cxn modelId="{5E7BCA59-371C-4A37-8A44-FE08867080F2}" type="presParOf" srcId="{76D7B6ED-3CD7-46C4-B92B-FF2E983062CB}" destId="{75BE243D-2F03-44A8-9BAE-2C92DB11E5C2}" srcOrd="1" destOrd="0" presId="urn:microsoft.com/office/officeart/2005/8/layout/vList5"/>
    <dgm:cxn modelId="{E1E756B8-C5B7-4FF9-960F-9955A925720B}" type="presParOf" srcId="{E87E33B3-47BB-4EAE-B8EF-F1477B1A1EFC}" destId="{D1AADE9E-BFF2-4FE6-9CA7-978C40966B02}" srcOrd="5" destOrd="0" presId="urn:microsoft.com/office/officeart/2005/8/layout/vList5"/>
    <dgm:cxn modelId="{0A9826E6-7B30-4C66-A09D-9FF856EC14BF}" type="presParOf" srcId="{E87E33B3-47BB-4EAE-B8EF-F1477B1A1EFC}" destId="{149AFA80-1ABC-45B5-8DAF-39C01428FE6D}" srcOrd="6" destOrd="0" presId="urn:microsoft.com/office/officeart/2005/8/layout/vList5"/>
    <dgm:cxn modelId="{B139917B-3364-4D96-899D-DF61C5FF41E3}" type="presParOf" srcId="{149AFA80-1ABC-45B5-8DAF-39C01428FE6D}" destId="{115A3DE4-98D7-42B8-9F02-8F2482014A6A}" srcOrd="0" destOrd="0" presId="urn:microsoft.com/office/officeart/2005/8/layout/vList5"/>
    <dgm:cxn modelId="{A3450AE3-6A8A-4C31-8936-8F43F0AA500A}" type="presParOf" srcId="{149AFA80-1ABC-45B5-8DAF-39C01428FE6D}" destId="{641682EF-B9E1-4573-8478-4D7FD545806A}" srcOrd="1" destOrd="0" presId="urn:microsoft.com/office/officeart/2005/8/layout/vList5"/>
    <dgm:cxn modelId="{C5A2E135-5600-4200-BB34-5AFD0DC97419}" type="presParOf" srcId="{E87E33B3-47BB-4EAE-B8EF-F1477B1A1EFC}" destId="{A7E71BCF-F7D8-4E18-B67D-23EF709598A1}" srcOrd="7" destOrd="0" presId="urn:microsoft.com/office/officeart/2005/8/layout/vList5"/>
    <dgm:cxn modelId="{5890E3FA-E29D-4E5A-882B-8EB6F6982832}" type="presParOf" srcId="{E87E33B3-47BB-4EAE-B8EF-F1477B1A1EFC}" destId="{FF7ADF2E-C76F-4839-9EBF-AF5F9D07B97F}" srcOrd="8" destOrd="0" presId="urn:microsoft.com/office/officeart/2005/8/layout/vList5"/>
    <dgm:cxn modelId="{39D2F03D-64C7-420B-B864-7248C18DE125}" type="presParOf" srcId="{FF7ADF2E-C76F-4839-9EBF-AF5F9D07B97F}" destId="{5D911CC2-6D2B-4ACF-8235-62AFDF0402C0}" srcOrd="0" destOrd="0" presId="urn:microsoft.com/office/officeart/2005/8/layout/vList5"/>
    <dgm:cxn modelId="{59F77F1E-AE3E-44C0-8A8E-AFD4CBC52F91}" type="presParOf" srcId="{FF7ADF2E-C76F-4839-9EBF-AF5F9D07B97F}" destId="{C695522D-B98A-4C29-9810-715266356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17A1B-CE5B-4D95-97B2-B01F86C003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F727F-0C9E-4D3F-8D7C-E7BDE262DC2A}">
      <dgm:prSet phldrT="[Text]"/>
      <dgm:spPr/>
      <dgm:t>
        <a:bodyPr/>
        <a:lstStyle/>
        <a:p>
          <a:r>
            <a:rPr lang="en-CA" dirty="0" smtClean="0"/>
            <a:t>Course 1</a:t>
          </a:r>
          <a:endParaRPr lang="en-CA" dirty="0"/>
        </a:p>
      </dgm:t>
    </dgm:pt>
    <dgm:pt modelId="{3F23FDBC-A20C-4808-97BC-E348EE2571A4}" type="parTrans" cxnId="{D402DD65-AFD6-479D-AA3F-753C67752B65}">
      <dgm:prSet/>
      <dgm:spPr/>
      <dgm:t>
        <a:bodyPr/>
        <a:lstStyle/>
        <a:p>
          <a:endParaRPr lang="en-CA"/>
        </a:p>
      </dgm:t>
    </dgm:pt>
    <dgm:pt modelId="{9EBEE941-1291-46DC-8A93-A0C827378572}" type="sibTrans" cxnId="{D402DD65-AFD6-479D-AA3F-753C67752B65}">
      <dgm:prSet/>
      <dgm:spPr/>
      <dgm:t>
        <a:bodyPr/>
        <a:lstStyle/>
        <a:p>
          <a:endParaRPr lang="en-CA"/>
        </a:p>
      </dgm:t>
    </dgm:pt>
    <dgm:pt modelId="{285C81C4-EFC6-4A09-AAF5-89E0AF32222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D57456C-B403-4AA5-8355-476548305DF8}" type="parTrans" cxnId="{E36FF0E2-4BFE-4A7F-9A99-394A741588D0}">
      <dgm:prSet/>
      <dgm:spPr/>
      <dgm:t>
        <a:bodyPr/>
        <a:lstStyle/>
        <a:p>
          <a:endParaRPr lang="en-CA"/>
        </a:p>
      </dgm:t>
    </dgm:pt>
    <dgm:pt modelId="{C97BD720-40B8-4C35-8062-9582D25B07F0}" type="sibTrans" cxnId="{E36FF0E2-4BFE-4A7F-9A99-394A741588D0}">
      <dgm:prSet/>
      <dgm:spPr/>
      <dgm:t>
        <a:bodyPr/>
        <a:lstStyle/>
        <a:p>
          <a:endParaRPr lang="en-CA"/>
        </a:p>
      </dgm:t>
    </dgm:pt>
    <dgm:pt modelId="{7482F3DE-C2DE-4485-8B93-330566A418D9}">
      <dgm:prSet phldrT="[Text]"/>
      <dgm:spPr/>
      <dgm:t>
        <a:bodyPr/>
        <a:lstStyle/>
        <a:p>
          <a:r>
            <a:rPr lang="en-CA" dirty="0" smtClean="0"/>
            <a:t>Course 2</a:t>
          </a:r>
          <a:endParaRPr lang="en-CA" dirty="0"/>
        </a:p>
      </dgm:t>
    </dgm:pt>
    <dgm:pt modelId="{C1028640-DFE8-47B9-A54F-E1C93338A8FF}" type="parTrans" cxnId="{0DCAB014-9F68-4307-96DD-732677DE8407}">
      <dgm:prSet/>
      <dgm:spPr/>
      <dgm:t>
        <a:bodyPr/>
        <a:lstStyle/>
        <a:p>
          <a:endParaRPr lang="en-CA"/>
        </a:p>
      </dgm:t>
    </dgm:pt>
    <dgm:pt modelId="{9929DF64-3AD4-4261-9880-9A19EB9CE16A}" type="sibTrans" cxnId="{0DCAB014-9F68-4307-96DD-732677DE8407}">
      <dgm:prSet/>
      <dgm:spPr/>
      <dgm:t>
        <a:bodyPr/>
        <a:lstStyle/>
        <a:p>
          <a:endParaRPr lang="en-CA"/>
        </a:p>
      </dgm:t>
    </dgm:pt>
    <dgm:pt modelId="{D9A11005-77DB-450F-BDE0-9FA1BF7D13B3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717D0DB3-A386-4036-8854-2409FBCF0843}" type="parTrans" cxnId="{B7A159E6-B9BF-4FDC-9160-22A52BE6128B}">
      <dgm:prSet/>
      <dgm:spPr/>
      <dgm:t>
        <a:bodyPr/>
        <a:lstStyle/>
        <a:p>
          <a:endParaRPr lang="en-CA"/>
        </a:p>
      </dgm:t>
    </dgm:pt>
    <dgm:pt modelId="{7E794623-F9EA-465F-A714-E2A787C4CDA0}" type="sibTrans" cxnId="{B7A159E6-B9BF-4FDC-9160-22A52BE6128B}">
      <dgm:prSet/>
      <dgm:spPr/>
      <dgm:t>
        <a:bodyPr/>
        <a:lstStyle/>
        <a:p>
          <a:endParaRPr lang="en-CA"/>
        </a:p>
      </dgm:t>
    </dgm:pt>
    <dgm:pt modelId="{F2E240D9-7D69-44DC-89F1-D1990E7C7A7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4EEC58C6-C68B-41C6-9106-36432F04E07E}" type="parTrans" cxnId="{ED8A7C79-9582-41FD-B807-F532FE136E31}">
      <dgm:prSet/>
      <dgm:spPr/>
      <dgm:t>
        <a:bodyPr/>
        <a:lstStyle/>
        <a:p>
          <a:endParaRPr lang="en-CA"/>
        </a:p>
      </dgm:t>
    </dgm:pt>
    <dgm:pt modelId="{DD35BE05-5248-4872-A2C4-9967CB705098}" type="sibTrans" cxnId="{ED8A7C79-9582-41FD-B807-F532FE136E31}">
      <dgm:prSet/>
      <dgm:spPr/>
      <dgm:t>
        <a:bodyPr/>
        <a:lstStyle/>
        <a:p>
          <a:endParaRPr lang="en-CA"/>
        </a:p>
      </dgm:t>
    </dgm:pt>
    <dgm:pt modelId="{604DD98E-00A5-4949-AB1F-22E77FC913EF}">
      <dgm:prSet phldrT="[Text]"/>
      <dgm:spPr/>
      <dgm:t>
        <a:bodyPr/>
        <a:lstStyle/>
        <a:p>
          <a:r>
            <a:rPr lang="en-CA" dirty="0" smtClean="0"/>
            <a:t>Course 3</a:t>
          </a:r>
          <a:endParaRPr lang="en-CA" dirty="0"/>
        </a:p>
      </dgm:t>
    </dgm:pt>
    <dgm:pt modelId="{F399092C-E092-4ED9-8645-435166011225}" type="parTrans" cxnId="{3B150451-97FE-4312-9FCC-83331BD11331}">
      <dgm:prSet/>
      <dgm:spPr/>
      <dgm:t>
        <a:bodyPr/>
        <a:lstStyle/>
        <a:p>
          <a:endParaRPr lang="en-CA"/>
        </a:p>
      </dgm:t>
    </dgm:pt>
    <dgm:pt modelId="{276A0FE9-91A2-4568-9B2F-5A062E62817F}" type="sibTrans" cxnId="{3B150451-97FE-4312-9FCC-83331BD11331}">
      <dgm:prSet/>
      <dgm:spPr/>
      <dgm:t>
        <a:bodyPr/>
        <a:lstStyle/>
        <a:p>
          <a:endParaRPr lang="en-CA"/>
        </a:p>
      </dgm:t>
    </dgm:pt>
    <dgm:pt modelId="{43676BE9-A34A-4334-A7B0-5579DAEC56C5}">
      <dgm:prSet phldrT="[Text]"/>
      <dgm:spPr/>
      <dgm:t>
        <a:bodyPr/>
        <a:lstStyle/>
        <a:p>
          <a:r>
            <a:rPr lang="en-CA" dirty="0" smtClean="0"/>
            <a:t>Course |C|</a:t>
          </a:r>
          <a:endParaRPr lang="en-CA" dirty="0"/>
        </a:p>
      </dgm:t>
    </dgm:pt>
    <dgm:pt modelId="{696BCBF7-5114-4D77-86E5-1EBB97701743}" type="parTrans" cxnId="{262E6168-3D2E-475B-A51B-B15D028CE184}">
      <dgm:prSet/>
      <dgm:spPr/>
      <dgm:t>
        <a:bodyPr/>
        <a:lstStyle/>
        <a:p>
          <a:endParaRPr lang="en-CA"/>
        </a:p>
      </dgm:t>
    </dgm:pt>
    <dgm:pt modelId="{98068E75-EA26-4F62-9EE3-5DF0212A23C8}" type="sibTrans" cxnId="{262E6168-3D2E-475B-A51B-B15D028CE184}">
      <dgm:prSet/>
      <dgm:spPr/>
      <dgm:t>
        <a:bodyPr/>
        <a:lstStyle/>
        <a:p>
          <a:endParaRPr lang="en-CA"/>
        </a:p>
      </dgm:t>
    </dgm:pt>
    <dgm:pt modelId="{118469AA-4031-44BF-92F6-DCB99D3622C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D966277-1886-4156-BA26-44B2CEE7DC78}" type="parTrans" cxnId="{00A8C118-A174-4AB7-AEDA-D34BA4BC70F7}">
      <dgm:prSet/>
      <dgm:spPr/>
      <dgm:t>
        <a:bodyPr/>
        <a:lstStyle/>
        <a:p>
          <a:endParaRPr lang="en-CA"/>
        </a:p>
      </dgm:t>
    </dgm:pt>
    <dgm:pt modelId="{F5BAED3B-B8E0-40D2-AB38-659031D05B4C}" type="sibTrans" cxnId="{00A8C118-A174-4AB7-AEDA-D34BA4BC70F7}">
      <dgm:prSet/>
      <dgm:spPr/>
      <dgm:t>
        <a:bodyPr/>
        <a:lstStyle/>
        <a:p>
          <a:endParaRPr lang="en-CA"/>
        </a:p>
      </dgm:t>
    </dgm:pt>
    <dgm:pt modelId="{ED18B969-87F4-4A80-916A-1F159C808260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7C0815AF-74A0-417F-97C0-818935A1CAC1}" type="parTrans" cxnId="{9B644461-480C-4F96-BF07-47C9AA19CFB3}">
      <dgm:prSet/>
      <dgm:spPr/>
      <dgm:t>
        <a:bodyPr/>
        <a:lstStyle/>
        <a:p>
          <a:endParaRPr lang="en-CA"/>
        </a:p>
      </dgm:t>
    </dgm:pt>
    <dgm:pt modelId="{6494B8D0-7A75-4413-875C-61F48E6B4347}" type="sibTrans" cxnId="{9B644461-480C-4F96-BF07-47C9AA19CFB3}">
      <dgm:prSet/>
      <dgm:spPr/>
      <dgm:t>
        <a:bodyPr/>
        <a:lstStyle/>
        <a:p>
          <a:endParaRPr lang="en-CA"/>
        </a:p>
      </dgm:t>
    </dgm:pt>
    <dgm:pt modelId="{2D662E51-59A1-49F7-96AF-F25055A19AD5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D6F0EAD7-2A4E-4D82-A1BF-9C4659A7486E}" type="parTrans" cxnId="{D7F283EF-A79B-4FA5-9038-54EAC8EB95F5}">
      <dgm:prSet/>
      <dgm:spPr/>
      <dgm:t>
        <a:bodyPr/>
        <a:lstStyle/>
        <a:p>
          <a:endParaRPr lang="en-CA"/>
        </a:p>
      </dgm:t>
    </dgm:pt>
    <dgm:pt modelId="{F5F441F4-CDBA-4095-A061-6557A1B8B53C}" type="sibTrans" cxnId="{D7F283EF-A79B-4FA5-9038-54EAC8EB95F5}">
      <dgm:prSet/>
      <dgm:spPr/>
      <dgm:t>
        <a:bodyPr/>
        <a:lstStyle/>
        <a:p>
          <a:endParaRPr lang="en-CA"/>
        </a:p>
      </dgm:t>
    </dgm:pt>
    <dgm:pt modelId="{65C644CB-974B-4A13-86A5-8335B027770B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175E1021-38E8-4496-B993-EB6A30AD5442}" type="parTrans" cxnId="{BF6124B7-D684-4972-A1DB-E489F6A329A3}">
      <dgm:prSet/>
      <dgm:spPr/>
      <dgm:t>
        <a:bodyPr/>
        <a:lstStyle/>
        <a:p>
          <a:endParaRPr lang="en-CA"/>
        </a:p>
      </dgm:t>
    </dgm:pt>
    <dgm:pt modelId="{CFA8E2AD-2209-419F-A28B-E7060C922A1D}" type="sibTrans" cxnId="{BF6124B7-D684-4972-A1DB-E489F6A329A3}">
      <dgm:prSet/>
      <dgm:spPr/>
      <dgm:t>
        <a:bodyPr/>
        <a:lstStyle/>
        <a:p>
          <a:endParaRPr lang="en-CA"/>
        </a:p>
      </dgm:t>
    </dgm:pt>
    <dgm:pt modelId="{885581D3-BC3B-4A9C-8B3A-DEB51005DAB2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9EC524C-6FB4-4DF9-8957-555BDFACD85B}" type="parTrans" cxnId="{A437118F-EEC0-459A-B1E6-470E706FD7E1}">
      <dgm:prSet/>
      <dgm:spPr/>
      <dgm:t>
        <a:bodyPr/>
        <a:lstStyle/>
        <a:p>
          <a:endParaRPr lang="en-CA"/>
        </a:p>
      </dgm:t>
    </dgm:pt>
    <dgm:pt modelId="{7645F2F3-270D-4157-A2FA-72419DE78FB7}" type="sibTrans" cxnId="{A437118F-EEC0-459A-B1E6-470E706FD7E1}">
      <dgm:prSet/>
      <dgm:spPr/>
      <dgm:t>
        <a:bodyPr/>
        <a:lstStyle/>
        <a:p>
          <a:endParaRPr lang="en-CA"/>
        </a:p>
      </dgm:t>
    </dgm:pt>
    <dgm:pt modelId="{B7B75C0E-04BF-4C89-B6DB-991758A62A1A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469D5556-0B33-4FA0-B868-B2BAB4A3C73F}" type="parTrans" cxnId="{820E637D-7A7E-4279-A511-CE75899F8EC8}">
      <dgm:prSet/>
      <dgm:spPr/>
      <dgm:t>
        <a:bodyPr/>
        <a:lstStyle/>
        <a:p>
          <a:endParaRPr lang="en-CA"/>
        </a:p>
      </dgm:t>
    </dgm:pt>
    <dgm:pt modelId="{EC723320-CAE5-4B81-922D-83733B3A7FFC}" type="sibTrans" cxnId="{820E637D-7A7E-4279-A511-CE75899F8EC8}">
      <dgm:prSet/>
      <dgm:spPr/>
      <dgm:t>
        <a:bodyPr/>
        <a:lstStyle/>
        <a:p>
          <a:endParaRPr lang="en-CA"/>
        </a:p>
      </dgm:t>
    </dgm:pt>
    <dgm:pt modelId="{1665832C-57DB-4BF1-A660-90160393F5D7}">
      <dgm:prSet phldrT="[Text]"/>
      <dgm:spPr/>
      <dgm:t>
        <a:bodyPr/>
        <a:lstStyle/>
        <a:p>
          <a:r>
            <a:rPr lang="en-CA" dirty="0" smtClean="0"/>
            <a:t>...</a:t>
          </a:r>
          <a:endParaRPr lang="en-CA" dirty="0"/>
        </a:p>
      </dgm:t>
    </dgm:pt>
    <dgm:pt modelId="{153C2B61-B32F-4B15-B0F0-5E08EBCEFDE2}" type="parTrans" cxnId="{709A5AA1-D573-4E85-9937-CA388844FF77}">
      <dgm:prSet/>
      <dgm:spPr/>
      <dgm:t>
        <a:bodyPr/>
        <a:lstStyle/>
        <a:p>
          <a:endParaRPr lang="en-CA"/>
        </a:p>
      </dgm:t>
    </dgm:pt>
    <dgm:pt modelId="{4C4D0AD4-BF23-4468-9147-F860628ED200}" type="sibTrans" cxnId="{709A5AA1-D573-4E85-9937-CA388844FF77}">
      <dgm:prSet/>
      <dgm:spPr/>
      <dgm:t>
        <a:bodyPr/>
        <a:lstStyle/>
        <a:p>
          <a:endParaRPr lang="en-CA"/>
        </a:p>
      </dgm:t>
    </dgm:pt>
    <dgm:pt modelId="{691125AF-16DE-4A1B-85E1-68895D1EA5E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CAF148D9-766D-4C40-BF21-876CDB05A21E}" type="parTrans" cxnId="{3A4F9ED0-D809-4020-81EA-E18917C0E2AC}">
      <dgm:prSet/>
      <dgm:spPr/>
      <dgm:t>
        <a:bodyPr/>
        <a:lstStyle/>
        <a:p>
          <a:endParaRPr lang="en-CA"/>
        </a:p>
      </dgm:t>
    </dgm:pt>
    <dgm:pt modelId="{AC262277-1986-4FC5-90BA-7A436CC88531}" type="sibTrans" cxnId="{3A4F9ED0-D809-4020-81EA-E18917C0E2AC}">
      <dgm:prSet/>
      <dgm:spPr/>
      <dgm:t>
        <a:bodyPr/>
        <a:lstStyle/>
        <a:p>
          <a:endParaRPr lang="en-CA"/>
        </a:p>
      </dgm:t>
    </dgm:pt>
    <dgm:pt modelId="{D03C4271-54AE-455E-A494-B0D2879487D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F1C5FB92-D8F8-4ABB-B17C-8F4E21A7519C}" type="parTrans" cxnId="{E984423C-C826-4934-B6EB-EF8D12C9A9F4}">
      <dgm:prSet/>
      <dgm:spPr/>
      <dgm:t>
        <a:bodyPr/>
        <a:lstStyle/>
        <a:p>
          <a:endParaRPr lang="en-CA"/>
        </a:p>
      </dgm:t>
    </dgm:pt>
    <dgm:pt modelId="{C661C87E-1E72-466E-8C46-45A89FC348CA}" type="sibTrans" cxnId="{E984423C-C826-4934-B6EB-EF8D12C9A9F4}">
      <dgm:prSet/>
      <dgm:spPr/>
      <dgm:t>
        <a:bodyPr/>
        <a:lstStyle/>
        <a:p>
          <a:endParaRPr lang="en-CA"/>
        </a:p>
      </dgm:t>
    </dgm:pt>
    <dgm:pt modelId="{ED3DEC59-A7EC-4D9C-A24B-E8FAA15DA244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117D6FA8-82CE-4D52-91A0-EC15725B9DD0}" type="parTrans" cxnId="{65F62474-CC6F-4805-BA87-2146B760999A}">
      <dgm:prSet/>
      <dgm:spPr/>
      <dgm:t>
        <a:bodyPr/>
        <a:lstStyle/>
        <a:p>
          <a:endParaRPr lang="en-CA"/>
        </a:p>
      </dgm:t>
    </dgm:pt>
    <dgm:pt modelId="{7138941B-D8F9-4A40-8C54-E5A04AA2DF9D}" type="sibTrans" cxnId="{65F62474-CC6F-4805-BA87-2146B760999A}">
      <dgm:prSet/>
      <dgm:spPr/>
      <dgm:t>
        <a:bodyPr/>
        <a:lstStyle/>
        <a:p>
          <a:endParaRPr lang="en-CA"/>
        </a:p>
      </dgm:t>
    </dgm:pt>
    <dgm:pt modelId="{60733FE5-842F-4B62-8216-06DE67C1D86E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3FF8A1E-0ABD-4009-BF38-60DE3CBCDE52}" type="parTrans" cxnId="{64002DBA-4169-40CF-B803-7D9D306B26DD}">
      <dgm:prSet/>
      <dgm:spPr/>
      <dgm:t>
        <a:bodyPr/>
        <a:lstStyle/>
        <a:p>
          <a:endParaRPr lang="en-CA"/>
        </a:p>
      </dgm:t>
    </dgm:pt>
    <dgm:pt modelId="{AEFA9FBA-6802-4246-94C4-F4A7889E1C72}" type="sibTrans" cxnId="{64002DBA-4169-40CF-B803-7D9D306B26DD}">
      <dgm:prSet/>
      <dgm:spPr/>
      <dgm:t>
        <a:bodyPr/>
        <a:lstStyle/>
        <a:p>
          <a:endParaRPr lang="en-CA"/>
        </a:p>
      </dgm:t>
    </dgm:pt>
    <dgm:pt modelId="{606926F0-92CE-4632-87EF-67050674795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64F91372-DB6D-4164-B2E6-AC427FD6055D}" type="parTrans" cxnId="{B2DC1078-62E9-4336-8F30-EDDF60D6076E}">
      <dgm:prSet/>
      <dgm:spPr/>
      <dgm:t>
        <a:bodyPr/>
        <a:lstStyle/>
        <a:p>
          <a:endParaRPr lang="en-CA"/>
        </a:p>
      </dgm:t>
    </dgm:pt>
    <dgm:pt modelId="{84AA69F5-6484-4FA0-9202-3CA6EFB4E7D2}" type="sibTrans" cxnId="{B2DC1078-62E9-4336-8F30-EDDF60D6076E}">
      <dgm:prSet/>
      <dgm:spPr/>
      <dgm:t>
        <a:bodyPr/>
        <a:lstStyle/>
        <a:p>
          <a:endParaRPr lang="en-CA"/>
        </a:p>
      </dgm:t>
    </dgm:pt>
    <dgm:pt modelId="{2BE3A1B5-4BBD-4A17-9A6B-32F3A8D84D62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5E5E3FBA-3B16-450B-9DFF-621BBE954F52}" type="parTrans" cxnId="{68943BB6-B2A0-49A9-A9EB-0A7C2B655F24}">
      <dgm:prSet/>
      <dgm:spPr/>
      <dgm:t>
        <a:bodyPr/>
        <a:lstStyle/>
        <a:p>
          <a:endParaRPr lang="en-CA"/>
        </a:p>
      </dgm:t>
    </dgm:pt>
    <dgm:pt modelId="{6F951C25-120B-4FDE-9B29-69597FD72393}" type="sibTrans" cxnId="{68943BB6-B2A0-49A9-A9EB-0A7C2B655F24}">
      <dgm:prSet/>
      <dgm:spPr/>
      <dgm:t>
        <a:bodyPr/>
        <a:lstStyle/>
        <a:p>
          <a:endParaRPr lang="en-CA"/>
        </a:p>
      </dgm:t>
    </dgm:pt>
    <dgm:pt modelId="{E87E33B3-47BB-4EAE-B8EF-F1477B1A1EFC}" type="pres">
      <dgm:prSet presAssocID="{C8A17A1B-CE5B-4D95-97B2-B01F86C00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3FCBD-4D27-4A8C-8719-C21B87ED5433}" type="pres">
      <dgm:prSet presAssocID="{651F727F-0C9E-4D3F-8D7C-E7BDE262DC2A}" presName="linNode" presStyleCnt="0"/>
      <dgm:spPr/>
    </dgm:pt>
    <dgm:pt modelId="{FD28B292-163A-4324-A083-3CA6B160F12D}" type="pres">
      <dgm:prSet presAssocID="{651F727F-0C9E-4D3F-8D7C-E7BDE262DC2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43D90-F9B2-4E46-B71A-5F375A580A11}" type="pres">
      <dgm:prSet presAssocID="{651F727F-0C9E-4D3F-8D7C-E7BDE262DC2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D5121-BEAD-4DE0-AFB2-93AD7D71C090}" type="pres">
      <dgm:prSet presAssocID="{9EBEE941-1291-46DC-8A93-A0C827378572}" presName="sp" presStyleCnt="0"/>
      <dgm:spPr/>
    </dgm:pt>
    <dgm:pt modelId="{1C87F828-3836-4782-AD8D-99976E9E50BB}" type="pres">
      <dgm:prSet presAssocID="{7482F3DE-C2DE-4485-8B93-330566A418D9}" presName="linNode" presStyleCnt="0"/>
      <dgm:spPr/>
    </dgm:pt>
    <dgm:pt modelId="{B078054C-33F3-4F35-A47A-5A403FE2C28E}" type="pres">
      <dgm:prSet presAssocID="{7482F3DE-C2DE-4485-8B93-330566A418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02C3C-AF6E-4E7C-89E2-D0BADA2FB61C}" type="pres">
      <dgm:prSet presAssocID="{7482F3DE-C2DE-4485-8B93-330566A418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C55-133D-4C51-8279-87054E550B7A}" type="pres">
      <dgm:prSet presAssocID="{9929DF64-3AD4-4261-9880-9A19EB9CE16A}" presName="sp" presStyleCnt="0"/>
      <dgm:spPr/>
    </dgm:pt>
    <dgm:pt modelId="{76D7B6ED-3CD7-46C4-B92B-FF2E983062CB}" type="pres">
      <dgm:prSet presAssocID="{604DD98E-00A5-4949-AB1F-22E77FC913EF}" presName="linNode" presStyleCnt="0"/>
      <dgm:spPr/>
    </dgm:pt>
    <dgm:pt modelId="{565C482E-6268-4335-B4ED-B43C62A1A075}" type="pres">
      <dgm:prSet presAssocID="{604DD98E-00A5-4949-AB1F-22E77FC913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BE243D-2F03-44A8-9BAE-2C92DB11E5C2}" type="pres">
      <dgm:prSet presAssocID="{604DD98E-00A5-4949-AB1F-22E77FC913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AADE9E-BFF2-4FE6-9CA7-978C40966B02}" type="pres">
      <dgm:prSet presAssocID="{276A0FE9-91A2-4568-9B2F-5A062E62817F}" presName="sp" presStyleCnt="0"/>
      <dgm:spPr/>
    </dgm:pt>
    <dgm:pt modelId="{149AFA80-1ABC-45B5-8DAF-39C01428FE6D}" type="pres">
      <dgm:prSet presAssocID="{1665832C-57DB-4BF1-A660-90160393F5D7}" presName="linNode" presStyleCnt="0"/>
      <dgm:spPr/>
    </dgm:pt>
    <dgm:pt modelId="{115A3DE4-98D7-42B8-9F02-8F2482014A6A}" type="pres">
      <dgm:prSet presAssocID="{1665832C-57DB-4BF1-A660-90160393F5D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1682EF-B9E1-4573-8478-4D7FD545806A}" type="pres">
      <dgm:prSet presAssocID="{1665832C-57DB-4BF1-A660-90160393F5D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71BCF-F7D8-4E18-B67D-23EF709598A1}" type="pres">
      <dgm:prSet presAssocID="{4C4D0AD4-BF23-4468-9147-F860628ED200}" presName="sp" presStyleCnt="0"/>
      <dgm:spPr/>
    </dgm:pt>
    <dgm:pt modelId="{FF7ADF2E-C76F-4839-9EBF-AF5F9D07B97F}" type="pres">
      <dgm:prSet presAssocID="{43676BE9-A34A-4334-A7B0-5579DAEC56C5}" presName="linNode" presStyleCnt="0"/>
      <dgm:spPr/>
    </dgm:pt>
    <dgm:pt modelId="{5D911CC2-6D2B-4ACF-8235-62AFDF0402C0}" type="pres">
      <dgm:prSet presAssocID="{43676BE9-A34A-4334-A7B0-5579DAEC56C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5522D-B98A-4C29-9810-71526635695B}" type="pres">
      <dgm:prSet presAssocID="{43676BE9-A34A-4334-A7B0-5579DAEC56C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AB014-9F68-4307-96DD-732677DE8407}" srcId="{C8A17A1B-CE5B-4D95-97B2-B01F86C00381}" destId="{7482F3DE-C2DE-4485-8B93-330566A418D9}" srcOrd="1" destOrd="0" parTransId="{C1028640-DFE8-47B9-A54F-E1C93338A8FF}" sibTransId="{9929DF64-3AD4-4261-9880-9A19EB9CE16A}"/>
    <dgm:cxn modelId="{AD953986-4334-43AF-BAA7-5BBFD2B0C117}" type="presOf" srcId="{60733FE5-842F-4B62-8216-06DE67C1D86E}" destId="{C695522D-B98A-4C29-9810-71526635695B}" srcOrd="0" destOrd="0" presId="urn:microsoft.com/office/officeart/2005/8/layout/vList5"/>
    <dgm:cxn modelId="{BBF85824-5453-404A-BA89-E416301C8A92}" type="presOf" srcId="{D03C4271-54AE-455E-A494-B0D2879487D1}" destId="{641682EF-B9E1-4573-8478-4D7FD545806A}" srcOrd="0" destOrd="1" presId="urn:microsoft.com/office/officeart/2005/8/layout/vList5"/>
    <dgm:cxn modelId="{B2DC1078-62E9-4336-8F30-EDDF60D6076E}" srcId="{43676BE9-A34A-4334-A7B0-5579DAEC56C5}" destId="{606926F0-92CE-4632-87EF-670506747951}" srcOrd="1" destOrd="0" parTransId="{64F91372-DB6D-4164-B2E6-AC427FD6055D}" sibTransId="{84AA69F5-6484-4FA0-9202-3CA6EFB4E7D2}"/>
    <dgm:cxn modelId="{130F4A0D-4D4F-4909-AE67-EF786D069926}" type="presOf" srcId="{118469AA-4031-44BF-92F6-DCB99D3622C2}" destId="{2AE43D90-F9B2-4E46-B71A-5F375A580A11}" srcOrd="0" destOrd="0" presId="urn:microsoft.com/office/officeart/2005/8/layout/vList5"/>
    <dgm:cxn modelId="{262E6168-3D2E-475B-A51B-B15D028CE184}" srcId="{C8A17A1B-CE5B-4D95-97B2-B01F86C00381}" destId="{43676BE9-A34A-4334-A7B0-5579DAEC56C5}" srcOrd="4" destOrd="0" parTransId="{696BCBF7-5114-4D77-86E5-1EBB97701743}" sibTransId="{98068E75-EA26-4F62-9EE3-5DF0212A23C8}"/>
    <dgm:cxn modelId="{CFA73D95-AB28-4A6E-9458-4DE08E05B710}" type="presOf" srcId="{651F727F-0C9E-4D3F-8D7C-E7BDE262DC2A}" destId="{FD28B292-163A-4324-A083-3CA6B160F12D}" srcOrd="0" destOrd="0" presId="urn:microsoft.com/office/officeart/2005/8/layout/vList5"/>
    <dgm:cxn modelId="{ED8A7C79-9582-41FD-B807-F532FE136E31}" srcId="{7482F3DE-C2DE-4485-8B93-330566A418D9}" destId="{F2E240D9-7D69-44DC-89F1-D1990E7C7A73}" srcOrd="1" destOrd="0" parTransId="{4EEC58C6-C68B-41C6-9106-36432F04E07E}" sibTransId="{DD35BE05-5248-4872-A2C4-9967CB705098}"/>
    <dgm:cxn modelId="{8A678103-1D14-4F5F-B287-5C3166C3923F}" type="presOf" srcId="{2BE3A1B5-4BBD-4A17-9A6B-32F3A8D84D62}" destId="{C695522D-B98A-4C29-9810-71526635695B}" srcOrd="0" destOrd="2" presId="urn:microsoft.com/office/officeart/2005/8/layout/vList5"/>
    <dgm:cxn modelId="{00A8C118-A174-4AB7-AEDA-D34BA4BC70F7}" srcId="{651F727F-0C9E-4D3F-8D7C-E7BDE262DC2A}" destId="{118469AA-4031-44BF-92F6-DCB99D3622C2}" srcOrd="0" destOrd="0" parTransId="{BD966277-1886-4156-BA26-44B2CEE7DC78}" sibTransId="{F5BAED3B-B8E0-40D2-AB38-659031D05B4C}"/>
    <dgm:cxn modelId="{3A4F9ED0-D809-4020-81EA-E18917C0E2AC}" srcId="{1665832C-57DB-4BF1-A660-90160393F5D7}" destId="{691125AF-16DE-4A1B-85E1-68895D1EA5E2}" srcOrd="0" destOrd="0" parTransId="{CAF148D9-766D-4C40-BF21-876CDB05A21E}" sibTransId="{AC262277-1986-4FC5-90BA-7A436CC88531}"/>
    <dgm:cxn modelId="{829B9137-014E-43D6-B57C-4A1A80D5EFA7}" type="presOf" srcId="{885581D3-BC3B-4A9C-8B3A-DEB51005DAB2}" destId="{75BE243D-2F03-44A8-9BAE-2C92DB11E5C2}" srcOrd="0" destOrd="1" presId="urn:microsoft.com/office/officeart/2005/8/layout/vList5"/>
    <dgm:cxn modelId="{65F62474-CC6F-4805-BA87-2146B760999A}" srcId="{1665832C-57DB-4BF1-A660-90160393F5D7}" destId="{ED3DEC59-A7EC-4D9C-A24B-E8FAA15DA244}" srcOrd="2" destOrd="0" parTransId="{117D6FA8-82CE-4D52-91A0-EC15725B9DD0}" sibTransId="{7138941B-D8F9-4A40-8C54-E5A04AA2DF9D}"/>
    <dgm:cxn modelId="{4E7D8D8B-C680-41D9-A5B8-0E0C9771A277}" type="presOf" srcId="{1665832C-57DB-4BF1-A660-90160393F5D7}" destId="{115A3DE4-98D7-42B8-9F02-8F2482014A6A}" srcOrd="0" destOrd="0" presId="urn:microsoft.com/office/officeart/2005/8/layout/vList5"/>
    <dgm:cxn modelId="{29BE990E-E5B7-4446-8406-AF4DD0C7678F}" type="presOf" srcId="{691125AF-16DE-4A1B-85E1-68895D1EA5E2}" destId="{641682EF-B9E1-4573-8478-4D7FD545806A}" srcOrd="0" destOrd="0" presId="urn:microsoft.com/office/officeart/2005/8/layout/vList5"/>
    <dgm:cxn modelId="{9B644461-480C-4F96-BF07-47C9AA19CFB3}" srcId="{651F727F-0C9E-4D3F-8D7C-E7BDE262DC2A}" destId="{ED18B969-87F4-4A80-916A-1F159C808260}" srcOrd="2" destOrd="0" parTransId="{7C0815AF-74A0-417F-97C0-818935A1CAC1}" sibTransId="{6494B8D0-7A75-4413-875C-61F48E6B4347}"/>
    <dgm:cxn modelId="{B7A159E6-B9BF-4FDC-9160-22A52BE6128B}" srcId="{7482F3DE-C2DE-4485-8B93-330566A418D9}" destId="{D9A11005-77DB-450F-BDE0-9FA1BF7D13B3}" srcOrd="0" destOrd="0" parTransId="{717D0DB3-A386-4036-8854-2409FBCF0843}" sibTransId="{7E794623-F9EA-465F-A714-E2A787C4CDA0}"/>
    <dgm:cxn modelId="{BD0CC175-1E62-47C6-BCD4-8B66738F28C4}" type="presOf" srcId="{606926F0-92CE-4632-87EF-670506747951}" destId="{C695522D-B98A-4C29-9810-71526635695B}" srcOrd="0" destOrd="1" presId="urn:microsoft.com/office/officeart/2005/8/layout/vList5"/>
    <dgm:cxn modelId="{BF6124B7-D684-4972-A1DB-E489F6A329A3}" srcId="{604DD98E-00A5-4949-AB1F-22E77FC913EF}" destId="{65C644CB-974B-4A13-86A5-8335B027770B}" srcOrd="0" destOrd="0" parTransId="{175E1021-38E8-4496-B993-EB6A30AD5442}" sibTransId="{CFA8E2AD-2209-419F-A28B-E7060C922A1D}"/>
    <dgm:cxn modelId="{68943BB6-B2A0-49A9-A9EB-0A7C2B655F24}" srcId="{43676BE9-A34A-4334-A7B0-5579DAEC56C5}" destId="{2BE3A1B5-4BBD-4A17-9A6B-32F3A8D84D62}" srcOrd="2" destOrd="0" parTransId="{5E5E3FBA-3B16-450B-9DFF-621BBE954F52}" sibTransId="{6F951C25-120B-4FDE-9B29-69597FD72393}"/>
    <dgm:cxn modelId="{820E637D-7A7E-4279-A511-CE75899F8EC8}" srcId="{604DD98E-00A5-4949-AB1F-22E77FC913EF}" destId="{B7B75C0E-04BF-4C89-B6DB-991758A62A1A}" srcOrd="2" destOrd="0" parTransId="{469D5556-0B33-4FA0-B868-B2BAB4A3C73F}" sibTransId="{EC723320-CAE5-4B81-922D-83733B3A7FFC}"/>
    <dgm:cxn modelId="{7953B21B-B033-4884-84A6-DDC402A52D68}" type="presOf" srcId="{285C81C4-EFC6-4A09-AAF5-89E0AF322223}" destId="{2AE43D90-F9B2-4E46-B71A-5F375A580A11}" srcOrd="0" destOrd="1" presId="urn:microsoft.com/office/officeart/2005/8/layout/vList5"/>
    <dgm:cxn modelId="{D402DD65-AFD6-479D-AA3F-753C67752B65}" srcId="{C8A17A1B-CE5B-4D95-97B2-B01F86C00381}" destId="{651F727F-0C9E-4D3F-8D7C-E7BDE262DC2A}" srcOrd="0" destOrd="0" parTransId="{3F23FDBC-A20C-4808-97BC-E348EE2571A4}" sibTransId="{9EBEE941-1291-46DC-8A93-A0C827378572}"/>
    <dgm:cxn modelId="{87213271-0387-4BAD-8A22-1743D2516E9B}" type="presOf" srcId="{604DD98E-00A5-4949-AB1F-22E77FC913EF}" destId="{565C482E-6268-4335-B4ED-B43C62A1A075}" srcOrd="0" destOrd="0" presId="urn:microsoft.com/office/officeart/2005/8/layout/vList5"/>
    <dgm:cxn modelId="{07925F98-B968-47B5-A85D-78F20401CEEF}" type="presOf" srcId="{2D662E51-59A1-49F7-96AF-F25055A19AD5}" destId="{BFA02C3C-AF6E-4E7C-89E2-D0BADA2FB61C}" srcOrd="0" destOrd="2" presId="urn:microsoft.com/office/officeart/2005/8/layout/vList5"/>
    <dgm:cxn modelId="{D7F283EF-A79B-4FA5-9038-54EAC8EB95F5}" srcId="{7482F3DE-C2DE-4485-8B93-330566A418D9}" destId="{2D662E51-59A1-49F7-96AF-F25055A19AD5}" srcOrd="2" destOrd="0" parTransId="{D6F0EAD7-2A4E-4D82-A1BF-9C4659A7486E}" sibTransId="{F5F441F4-CDBA-4095-A061-6557A1B8B53C}"/>
    <dgm:cxn modelId="{64002DBA-4169-40CF-B803-7D9D306B26DD}" srcId="{43676BE9-A34A-4334-A7B0-5579DAEC56C5}" destId="{60733FE5-842F-4B62-8216-06DE67C1D86E}" srcOrd="0" destOrd="0" parTransId="{B3FF8A1E-0ABD-4009-BF38-60DE3CBCDE52}" sibTransId="{AEFA9FBA-6802-4246-94C4-F4A7889E1C72}"/>
    <dgm:cxn modelId="{9F331390-2CFD-4EBB-BD45-D2E07D5E34D9}" type="presOf" srcId="{65C644CB-974B-4A13-86A5-8335B027770B}" destId="{75BE243D-2F03-44A8-9BAE-2C92DB11E5C2}" srcOrd="0" destOrd="0" presId="urn:microsoft.com/office/officeart/2005/8/layout/vList5"/>
    <dgm:cxn modelId="{F9DDACBE-58E3-4618-8476-4C0CCDCA137D}" type="presOf" srcId="{B7B75C0E-04BF-4C89-B6DB-991758A62A1A}" destId="{75BE243D-2F03-44A8-9BAE-2C92DB11E5C2}" srcOrd="0" destOrd="2" presId="urn:microsoft.com/office/officeart/2005/8/layout/vList5"/>
    <dgm:cxn modelId="{8E6177AD-7889-43C4-81F7-B6F28EC5AFAC}" type="presOf" srcId="{7482F3DE-C2DE-4485-8B93-330566A418D9}" destId="{B078054C-33F3-4F35-A47A-5A403FE2C28E}" srcOrd="0" destOrd="0" presId="urn:microsoft.com/office/officeart/2005/8/layout/vList5"/>
    <dgm:cxn modelId="{CDBD486E-2BFD-488B-BD28-54F4C5763E53}" type="presOf" srcId="{F2E240D9-7D69-44DC-89F1-D1990E7C7A73}" destId="{BFA02C3C-AF6E-4E7C-89E2-D0BADA2FB61C}" srcOrd="0" destOrd="1" presId="urn:microsoft.com/office/officeart/2005/8/layout/vList5"/>
    <dgm:cxn modelId="{A437118F-EEC0-459A-B1E6-470E706FD7E1}" srcId="{604DD98E-00A5-4949-AB1F-22E77FC913EF}" destId="{885581D3-BC3B-4A9C-8B3A-DEB51005DAB2}" srcOrd="1" destOrd="0" parTransId="{19EC524C-6FB4-4DF9-8957-555BDFACD85B}" sibTransId="{7645F2F3-270D-4157-A2FA-72419DE78FB7}"/>
    <dgm:cxn modelId="{7927E566-5819-4465-A3A2-4A7D3090D990}" type="presOf" srcId="{D9A11005-77DB-450F-BDE0-9FA1BF7D13B3}" destId="{BFA02C3C-AF6E-4E7C-89E2-D0BADA2FB61C}" srcOrd="0" destOrd="0" presId="urn:microsoft.com/office/officeart/2005/8/layout/vList5"/>
    <dgm:cxn modelId="{3B150451-97FE-4312-9FCC-83331BD11331}" srcId="{C8A17A1B-CE5B-4D95-97B2-B01F86C00381}" destId="{604DD98E-00A5-4949-AB1F-22E77FC913EF}" srcOrd="2" destOrd="0" parTransId="{F399092C-E092-4ED9-8645-435166011225}" sibTransId="{276A0FE9-91A2-4568-9B2F-5A062E62817F}"/>
    <dgm:cxn modelId="{E36FF0E2-4BFE-4A7F-9A99-394A741588D0}" srcId="{651F727F-0C9E-4D3F-8D7C-E7BDE262DC2A}" destId="{285C81C4-EFC6-4A09-AAF5-89E0AF322223}" srcOrd="1" destOrd="0" parTransId="{1D57456C-B403-4AA5-8355-476548305DF8}" sibTransId="{C97BD720-40B8-4C35-8062-9582D25B07F0}"/>
    <dgm:cxn modelId="{C5BBB0A2-29B3-4DB5-BCEB-1FC2B8C831BF}" type="presOf" srcId="{43676BE9-A34A-4334-A7B0-5579DAEC56C5}" destId="{5D911CC2-6D2B-4ACF-8235-62AFDF0402C0}" srcOrd="0" destOrd="0" presId="urn:microsoft.com/office/officeart/2005/8/layout/vList5"/>
    <dgm:cxn modelId="{E984423C-C826-4934-B6EB-EF8D12C9A9F4}" srcId="{1665832C-57DB-4BF1-A660-90160393F5D7}" destId="{D03C4271-54AE-455E-A494-B0D2879487D1}" srcOrd="1" destOrd="0" parTransId="{F1C5FB92-D8F8-4ABB-B17C-8F4E21A7519C}" sibTransId="{C661C87E-1E72-466E-8C46-45A89FC348CA}"/>
    <dgm:cxn modelId="{709A5AA1-D573-4E85-9937-CA388844FF77}" srcId="{C8A17A1B-CE5B-4D95-97B2-B01F86C00381}" destId="{1665832C-57DB-4BF1-A660-90160393F5D7}" srcOrd="3" destOrd="0" parTransId="{153C2B61-B32F-4B15-B0F0-5E08EBCEFDE2}" sibTransId="{4C4D0AD4-BF23-4468-9147-F860628ED200}"/>
    <dgm:cxn modelId="{2CB0313D-694E-43E9-A5EE-FA13664CA453}" type="presOf" srcId="{C8A17A1B-CE5B-4D95-97B2-B01F86C00381}" destId="{E87E33B3-47BB-4EAE-B8EF-F1477B1A1EFC}" srcOrd="0" destOrd="0" presId="urn:microsoft.com/office/officeart/2005/8/layout/vList5"/>
    <dgm:cxn modelId="{5499DD8E-EF82-4B6A-96C3-9D928C2CB893}" type="presOf" srcId="{ED3DEC59-A7EC-4D9C-A24B-E8FAA15DA244}" destId="{641682EF-B9E1-4573-8478-4D7FD545806A}" srcOrd="0" destOrd="2" presId="urn:microsoft.com/office/officeart/2005/8/layout/vList5"/>
    <dgm:cxn modelId="{B045E90B-4DFF-4FA5-BB31-C711B19ED5F4}" type="presOf" srcId="{ED18B969-87F4-4A80-916A-1F159C808260}" destId="{2AE43D90-F9B2-4E46-B71A-5F375A580A11}" srcOrd="0" destOrd="2" presId="urn:microsoft.com/office/officeart/2005/8/layout/vList5"/>
    <dgm:cxn modelId="{588F00BD-7C4E-4E4F-8B09-C36C11BA3D83}" type="presParOf" srcId="{E87E33B3-47BB-4EAE-B8EF-F1477B1A1EFC}" destId="{2213FCBD-4D27-4A8C-8719-C21B87ED5433}" srcOrd="0" destOrd="0" presId="urn:microsoft.com/office/officeart/2005/8/layout/vList5"/>
    <dgm:cxn modelId="{ABF08B6E-F862-4C64-849A-E38C1513E736}" type="presParOf" srcId="{2213FCBD-4D27-4A8C-8719-C21B87ED5433}" destId="{FD28B292-163A-4324-A083-3CA6B160F12D}" srcOrd="0" destOrd="0" presId="urn:microsoft.com/office/officeart/2005/8/layout/vList5"/>
    <dgm:cxn modelId="{EB262629-5DAB-4036-82AA-6771C848950E}" type="presParOf" srcId="{2213FCBD-4D27-4A8C-8719-C21B87ED5433}" destId="{2AE43D90-F9B2-4E46-B71A-5F375A580A11}" srcOrd="1" destOrd="0" presId="urn:microsoft.com/office/officeart/2005/8/layout/vList5"/>
    <dgm:cxn modelId="{5FDBF1A2-BFFC-4BFD-AD2C-AC3EBFACD179}" type="presParOf" srcId="{E87E33B3-47BB-4EAE-B8EF-F1477B1A1EFC}" destId="{BC4D5121-BEAD-4DE0-AFB2-93AD7D71C090}" srcOrd="1" destOrd="0" presId="urn:microsoft.com/office/officeart/2005/8/layout/vList5"/>
    <dgm:cxn modelId="{85557BE4-C496-4F9A-8AE9-F85CB107DD72}" type="presParOf" srcId="{E87E33B3-47BB-4EAE-B8EF-F1477B1A1EFC}" destId="{1C87F828-3836-4782-AD8D-99976E9E50BB}" srcOrd="2" destOrd="0" presId="urn:microsoft.com/office/officeart/2005/8/layout/vList5"/>
    <dgm:cxn modelId="{54F1C281-F307-4D7D-8C4D-7DDAC842330E}" type="presParOf" srcId="{1C87F828-3836-4782-AD8D-99976E9E50BB}" destId="{B078054C-33F3-4F35-A47A-5A403FE2C28E}" srcOrd="0" destOrd="0" presId="urn:microsoft.com/office/officeart/2005/8/layout/vList5"/>
    <dgm:cxn modelId="{23118E6E-A211-497B-89EF-DF8400409B92}" type="presParOf" srcId="{1C87F828-3836-4782-AD8D-99976E9E50BB}" destId="{BFA02C3C-AF6E-4E7C-89E2-D0BADA2FB61C}" srcOrd="1" destOrd="0" presId="urn:microsoft.com/office/officeart/2005/8/layout/vList5"/>
    <dgm:cxn modelId="{CF3DD613-D522-4000-975E-DB517E45369C}" type="presParOf" srcId="{E87E33B3-47BB-4EAE-B8EF-F1477B1A1EFC}" destId="{7D32AC55-133D-4C51-8279-87054E550B7A}" srcOrd="3" destOrd="0" presId="urn:microsoft.com/office/officeart/2005/8/layout/vList5"/>
    <dgm:cxn modelId="{267CB6BE-3F15-4F7E-B05F-BBB4B95DD46F}" type="presParOf" srcId="{E87E33B3-47BB-4EAE-B8EF-F1477B1A1EFC}" destId="{76D7B6ED-3CD7-46C4-B92B-FF2E983062CB}" srcOrd="4" destOrd="0" presId="urn:microsoft.com/office/officeart/2005/8/layout/vList5"/>
    <dgm:cxn modelId="{DC2D11E0-EDC2-47CC-B7D1-AA7FAD1F731F}" type="presParOf" srcId="{76D7B6ED-3CD7-46C4-B92B-FF2E983062CB}" destId="{565C482E-6268-4335-B4ED-B43C62A1A075}" srcOrd="0" destOrd="0" presId="urn:microsoft.com/office/officeart/2005/8/layout/vList5"/>
    <dgm:cxn modelId="{22470C6E-1C3E-498A-85CF-68A99A2AB5AA}" type="presParOf" srcId="{76D7B6ED-3CD7-46C4-B92B-FF2E983062CB}" destId="{75BE243D-2F03-44A8-9BAE-2C92DB11E5C2}" srcOrd="1" destOrd="0" presId="urn:microsoft.com/office/officeart/2005/8/layout/vList5"/>
    <dgm:cxn modelId="{1FD666AF-239D-487F-81A8-3EA750167EFF}" type="presParOf" srcId="{E87E33B3-47BB-4EAE-B8EF-F1477B1A1EFC}" destId="{D1AADE9E-BFF2-4FE6-9CA7-978C40966B02}" srcOrd="5" destOrd="0" presId="urn:microsoft.com/office/officeart/2005/8/layout/vList5"/>
    <dgm:cxn modelId="{117EB051-32C2-47A3-8E38-BFDF4E0A608D}" type="presParOf" srcId="{E87E33B3-47BB-4EAE-B8EF-F1477B1A1EFC}" destId="{149AFA80-1ABC-45B5-8DAF-39C01428FE6D}" srcOrd="6" destOrd="0" presId="urn:microsoft.com/office/officeart/2005/8/layout/vList5"/>
    <dgm:cxn modelId="{26DA182F-DC4C-4572-A5D6-A0EAF457CFAD}" type="presParOf" srcId="{149AFA80-1ABC-45B5-8DAF-39C01428FE6D}" destId="{115A3DE4-98D7-42B8-9F02-8F2482014A6A}" srcOrd="0" destOrd="0" presId="urn:microsoft.com/office/officeart/2005/8/layout/vList5"/>
    <dgm:cxn modelId="{0B13B640-819A-499C-8207-1B561471D371}" type="presParOf" srcId="{149AFA80-1ABC-45B5-8DAF-39C01428FE6D}" destId="{641682EF-B9E1-4573-8478-4D7FD545806A}" srcOrd="1" destOrd="0" presId="urn:microsoft.com/office/officeart/2005/8/layout/vList5"/>
    <dgm:cxn modelId="{7843CE58-A216-4BC7-A107-D94499CE8C6E}" type="presParOf" srcId="{E87E33B3-47BB-4EAE-B8EF-F1477B1A1EFC}" destId="{A7E71BCF-F7D8-4E18-B67D-23EF709598A1}" srcOrd="7" destOrd="0" presId="urn:microsoft.com/office/officeart/2005/8/layout/vList5"/>
    <dgm:cxn modelId="{A3BD01CF-86E8-400B-943C-BC01FC55190C}" type="presParOf" srcId="{E87E33B3-47BB-4EAE-B8EF-F1477B1A1EFC}" destId="{FF7ADF2E-C76F-4839-9EBF-AF5F9D07B97F}" srcOrd="8" destOrd="0" presId="urn:microsoft.com/office/officeart/2005/8/layout/vList5"/>
    <dgm:cxn modelId="{D1B10BE3-B79F-4077-A339-E3A3EEB5CB75}" type="presParOf" srcId="{FF7ADF2E-C76F-4839-9EBF-AF5F9D07B97F}" destId="{5D911CC2-6D2B-4ACF-8235-62AFDF0402C0}" srcOrd="0" destOrd="0" presId="urn:microsoft.com/office/officeart/2005/8/layout/vList5"/>
    <dgm:cxn modelId="{2082C158-9736-4B24-9D77-658916B11586}" type="presParOf" srcId="{FF7ADF2E-C76F-4839-9EBF-AF5F9D07B97F}" destId="{C695522D-B98A-4C29-9810-715266356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17A1B-CE5B-4D95-97B2-B01F86C003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F727F-0C9E-4D3F-8D7C-E7BDE262DC2A}">
      <dgm:prSet phldrT="[Text]"/>
      <dgm:spPr/>
      <dgm:t>
        <a:bodyPr/>
        <a:lstStyle/>
        <a:p>
          <a:r>
            <a:rPr lang="en-CA" dirty="0" smtClean="0"/>
            <a:t>Course 1</a:t>
          </a:r>
          <a:endParaRPr lang="en-CA" dirty="0"/>
        </a:p>
      </dgm:t>
    </dgm:pt>
    <dgm:pt modelId="{3F23FDBC-A20C-4808-97BC-E348EE2571A4}" type="parTrans" cxnId="{D402DD65-AFD6-479D-AA3F-753C67752B65}">
      <dgm:prSet/>
      <dgm:spPr/>
      <dgm:t>
        <a:bodyPr/>
        <a:lstStyle/>
        <a:p>
          <a:endParaRPr lang="en-CA"/>
        </a:p>
      </dgm:t>
    </dgm:pt>
    <dgm:pt modelId="{9EBEE941-1291-46DC-8A93-A0C827378572}" type="sibTrans" cxnId="{D402DD65-AFD6-479D-AA3F-753C67752B65}">
      <dgm:prSet/>
      <dgm:spPr/>
      <dgm:t>
        <a:bodyPr/>
        <a:lstStyle/>
        <a:p>
          <a:endParaRPr lang="en-CA"/>
        </a:p>
      </dgm:t>
    </dgm:pt>
    <dgm:pt modelId="{285C81C4-EFC6-4A09-AAF5-89E0AF32222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D57456C-B403-4AA5-8355-476548305DF8}" type="parTrans" cxnId="{E36FF0E2-4BFE-4A7F-9A99-394A741588D0}">
      <dgm:prSet/>
      <dgm:spPr/>
      <dgm:t>
        <a:bodyPr/>
        <a:lstStyle/>
        <a:p>
          <a:endParaRPr lang="en-CA"/>
        </a:p>
      </dgm:t>
    </dgm:pt>
    <dgm:pt modelId="{C97BD720-40B8-4C35-8062-9582D25B07F0}" type="sibTrans" cxnId="{E36FF0E2-4BFE-4A7F-9A99-394A741588D0}">
      <dgm:prSet/>
      <dgm:spPr/>
      <dgm:t>
        <a:bodyPr/>
        <a:lstStyle/>
        <a:p>
          <a:endParaRPr lang="en-CA"/>
        </a:p>
      </dgm:t>
    </dgm:pt>
    <dgm:pt modelId="{7482F3DE-C2DE-4485-8B93-330566A418D9}">
      <dgm:prSet phldrT="[Text]"/>
      <dgm:spPr/>
      <dgm:t>
        <a:bodyPr/>
        <a:lstStyle/>
        <a:p>
          <a:r>
            <a:rPr lang="en-CA" dirty="0" smtClean="0"/>
            <a:t>Course 2</a:t>
          </a:r>
          <a:endParaRPr lang="en-CA" dirty="0"/>
        </a:p>
      </dgm:t>
    </dgm:pt>
    <dgm:pt modelId="{C1028640-DFE8-47B9-A54F-E1C93338A8FF}" type="parTrans" cxnId="{0DCAB014-9F68-4307-96DD-732677DE8407}">
      <dgm:prSet/>
      <dgm:spPr/>
      <dgm:t>
        <a:bodyPr/>
        <a:lstStyle/>
        <a:p>
          <a:endParaRPr lang="en-CA"/>
        </a:p>
      </dgm:t>
    </dgm:pt>
    <dgm:pt modelId="{9929DF64-3AD4-4261-9880-9A19EB9CE16A}" type="sibTrans" cxnId="{0DCAB014-9F68-4307-96DD-732677DE8407}">
      <dgm:prSet/>
      <dgm:spPr/>
      <dgm:t>
        <a:bodyPr/>
        <a:lstStyle/>
        <a:p>
          <a:endParaRPr lang="en-CA"/>
        </a:p>
      </dgm:t>
    </dgm:pt>
    <dgm:pt modelId="{D9A11005-77DB-450F-BDE0-9FA1BF7D13B3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717D0DB3-A386-4036-8854-2409FBCF0843}" type="parTrans" cxnId="{B7A159E6-B9BF-4FDC-9160-22A52BE6128B}">
      <dgm:prSet/>
      <dgm:spPr/>
      <dgm:t>
        <a:bodyPr/>
        <a:lstStyle/>
        <a:p>
          <a:endParaRPr lang="en-CA"/>
        </a:p>
      </dgm:t>
    </dgm:pt>
    <dgm:pt modelId="{7E794623-F9EA-465F-A714-E2A787C4CDA0}" type="sibTrans" cxnId="{B7A159E6-B9BF-4FDC-9160-22A52BE6128B}">
      <dgm:prSet/>
      <dgm:spPr/>
      <dgm:t>
        <a:bodyPr/>
        <a:lstStyle/>
        <a:p>
          <a:endParaRPr lang="en-CA"/>
        </a:p>
      </dgm:t>
    </dgm:pt>
    <dgm:pt modelId="{F2E240D9-7D69-44DC-89F1-D1990E7C7A73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4EEC58C6-C68B-41C6-9106-36432F04E07E}" type="parTrans" cxnId="{ED8A7C79-9582-41FD-B807-F532FE136E31}">
      <dgm:prSet/>
      <dgm:spPr/>
      <dgm:t>
        <a:bodyPr/>
        <a:lstStyle/>
        <a:p>
          <a:endParaRPr lang="en-CA"/>
        </a:p>
      </dgm:t>
    </dgm:pt>
    <dgm:pt modelId="{DD35BE05-5248-4872-A2C4-9967CB705098}" type="sibTrans" cxnId="{ED8A7C79-9582-41FD-B807-F532FE136E31}">
      <dgm:prSet/>
      <dgm:spPr/>
      <dgm:t>
        <a:bodyPr/>
        <a:lstStyle/>
        <a:p>
          <a:endParaRPr lang="en-CA"/>
        </a:p>
      </dgm:t>
    </dgm:pt>
    <dgm:pt modelId="{604DD98E-00A5-4949-AB1F-22E77FC913EF}">
      <dgm:prSet phldrT="[Text]"/>
      <dgm:spPr/>
      <dgm:t>
        <a:bodyPr/>
        <a:lstStyle/>
        <a:p>
          <a:r>
            <a:rPr lang="en-CA" dirty="0" smtClean="0"/>
            <a:t>Course 3</a:t>
          </a:r>
          <a:endParaRPr lang="en-CA" dirty="0"/>
        </a:p>
      </dgm:t>
    </dgm:pt>
    <dgm:pt modelId="{F399092C-E092-4ED9-8645-435166011225}" type="parTrans" cxnId="{3B150451-97FE-4312-9FCC-83331BD11331}">
      <dgm:prSet/>
      <dgm:spPr/>
      <dgm:t>
        <a:bodyPr/>
        <a:lstStyle/>
        <a:p>
          <a:endParaRPr lang="en-CA"/>
        </a:p>
      </dgm:t>
    </dgm:pt>
    <dgm:pt modelId="{276A0FE9-91A2-4568-9B2F-5A062E62817F}" type="sibTrans" cxnId="{3B150451-97FE-4312-9FCC-83331BD11331}">
      <dgm:prSet/>
      <dgm:spPr/>
      <dgm:t>
        <a:bodyPr/>
        <a:lstStyle/>
        <a:p>
          <a:endParaRPr lang="en-CA"/>
        </a:p>
      </dgm:t>
    </dgm:pt>
    <dgm:pt modelId="{43676BE9-A34A-4334-A7B0-5579DAEC56C5}">
      <dgm:prSet phldrT="[Text]"/>
      <dgm:spPr/>
      <dgm:t>
        <a:bodyPr/>
        <a:lstStyle/>
        <a:p>
          <a:r>
            <a:rPr lang="en-CA" dirty="0" smtClean="0"/>
            <a:t>Course |C|</a:t>
          </a:r>
          <a:endParaRPr lang="en-CA" dirty="0"/>
        </a:p>
      </dgm:t>
    </dgm:pt>
    <dgm:pt modelId="{696BCBF7-5114-4D77-86E5-1EBB97701743}" type="parTrans" cxnId="{262E6168-3D2E-475B-A51B-B15D028CE184}">
      <dgm:prSet/>
      <dgm:spPr/>
      <dgm:t>
        <a:bodyPr/>
        <a:lstStyle/>
        <a:p>
          <a:endParaRPr lang="en-CA"/>
        </a:p>
      </dgm:t>
    </dgm:pt>
    <dgm:pt modelId="{98068E75-EA26-4F62-9EE3-5DF0212A23C8}" type="sibTrans" cxnId="{262E6168-3D2E-475B-A51B-B15D028CE184}">
      <dgm:prSet/>
      <dgm:spPr/>
      <dgm:t>
        <a:bodyPr/>
        <a:lstStyle/>
        <a:p>
          <a:endParaRPr lang="en-CA"/>
        </a:p>
      </dgm:t>
    </dgm:pt>
    <dgm:pt modelId="{118469AA-4031-44BF-92F6-DCB99D3622C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D966277-1886-4156-BA26-44B2CEE7DC78}" type="parTrans" cxnId="{00A8C118-A174-4AB7-AEDA-D34BA4BC70F7}">
      <dgm:prSet/>
      <dgm:spPr/>
      <dgm:t>
        <a:bodyPr/>
        <a:lstStyle/>
        <a:p>
          <a:endParaRPr lang="en-CA"/>
        </a:p>
      </dgm:t>
    </dgm:pt>
    <dgm:pt modelId="{F5BAED3B-B8E0-40D2-AB38-659031D05B4C}" type="sibTrans" cxnId="{00A8C118-A174-4AB7-AEDA-D34BA4BC70F7}">
      <dgm:prSet/>
      <dgm:spPr/>
      <dgm:t>
        <a:bodyPr/>
        <a:lstStyle/>
        <a:p>
          <a:endParaRPr lang="en-CA"/>
        </a:p>
      </dgm:t>
    </dgm:pt>
    <dgm:pt modelId="{ED18B969-87F4-4A80-916A-1F159C808260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7C0815AF-74A0-417F-97C0-818935A1CAC1}" type="parTrans" cxnId="{9B644461-480C-4F96-BF07-47C9AA19CFB3}">
      <dgm:prSet/>
      <dgm:spPr/>
      <dgm:t>
        <a:bodyPr/>
        <a:lstStyle/>
        <a:p>
          <a:endParaRPr lang="en-CA"/>
        </a:p>
      </dgm:t>
    </dgm:pt>
    <dgm:pt modelId="{6494B8D0-7A75-4413-875C-61F48E6B4347}" type="sibTrans" cxnId="{9B644461-480C-4F96-BF07-47C9AA19CFB3}">
      <dgm:prSet/>
      <dgm:spPr/>
      <dgm:t>
        <a:bodyPr/>
        <a:lstStyle/>
        <a:p>
          <a:endParaRPr lang="en-CA"/>
        </a:p>
      </dgm:t>
    </dgm:pt>
    <dgm:pt modelId="{2D662E51-59A1-49F7-96AF-F25055A19AD5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D6F0EAD7-2A4E-4D82-A1BF-9C4659A7486E}" type="parTrans" cxnId="{D7F283EF-A79B-4FA5-9038-54EAC8EB95F5}">
      <dgm:prSet/>
      <dgm:spPr/>
      <dgm:t>
        <a:bodyPr/>
        <a:lstStyle/>
        <a:p>
          <a:endParaRPr lang="en-CA"/>
        </a:p>
      </dgm:t>
    </dgm:pt>
    <dgm:pt modelId="{F5F441F4-CDBA-4095-A061-6557A1B8B53C}" type="sibTrans" cxnId="{D7F283EF-A79B-4FA5-9038-54EAC8EB95F5}">
      <dgm:prSet/>
      <dgm:spPr/>
      <dgm:t>
        <a:bodyPr/>
        <a:lstStyle/>
        <a:p>
          <a:endParaRPr lang="en-CA"/>
        </a:p>
      </dgm:t>
    </dgm:pt>
    <dgm:pt modelId="{65C644CB-974B-4A13-86A5-8335B027770B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175E1021-38E8-4496-B993-EB6A30AD5442}" type="parTrans" cxnId="{BF6124B7-D684-4972-A1DB-E489F6A329A3}">
      <dgm:prSet/>
      <dgm:spPr/>
      <dgm:t>
        <a:bodyPr/>
        <a:lstStyle/>
        <a:p>
          <a:endParaRPr lang="en-CA"/>
        </a:p>
      </dgm:t>
    </dgm:pt>
    <dgm:pt modelId="{CFA8E2AD-2209-419F-A28B-E7060C922A1D}" type="sibTrans" cxnId="{BF6124B7-D684-4972-A1DB-E489F6A329A3}">
      <dgm:prSet/>
      <dgm:spPr/>
      <dgm:t>
        <a:bodyPr/>
        <a:lstStyle/>
        <a:p>
          <a:endParaRPr lang="en-CA"/>
        </a:p>
      </dgm:t>
    </dgm:pt>
    <dgm:pt modelId="{885581D3-BC3B-4A9C-8B3A-DEB51005DAB2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19EC524C-6FB4-4DF9-8957-555BDFACD85B}" type="parTrans" cxnId="{A437118F-EEC0-459A-B1E6-470E706FD7E1}">
      <dgm:prSet/>
      <dgm:spPr/>
      <dgm:t>
        <a:bodyPr/>
        <a:lstStyle/>
        <a:p>
          <a:endParaRPr lang="en-CA"/>
        </a:p>
      </dgm:t>
    </dgm:pt>
    <dgm:pt modelId="{7645F2F3-270D-4157-A2FA-72419DE78FB7}" type="sibTrans" cxnId="{A437118F-EEC0-459A-B1E6-470E706FD7E1}">
      <dgm:prSet/>
      <dgm:spPr/>
      <dgm:t>
        <a:bodyPr/>
        <a:lstStyle/>
        <a:p>
          <a:endParaRPr lang="en-CA"/>
        </a:p>
      </dgm:t>
    </dgm:pt>
    <dgm:pt modelId="{B7B75C0E-04BF-4C89-B6DB-991758A62A1A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469D5556-0B33-4FA0-B868-B2BAB4A3C73F}" type="parTrans" cxnId="{820E637D-7A7E-4279-A511-CE75899F8EC8}">
      <dgm:prSet/>
      <dgm:spPr/>
      <dgm:t>
        <a:bodyPr/>
        <a:lstStyle/>
        <a:p>
          <a:endParaRPr lang="en-CA"/>
        </a:p>
      </dgm:t>
    </dgm:pt>
    <dgm:pt modelId="{EC723320-CAE5-4B81-922D-83733B3A7FFC}" type="sibTrans" cxnId="{820E637D-7A7E-4279-A511-CE75899F8EC8}">
      <dgm:prSet/>
      <dgm:spPr/>
      <dgm:t>
        <a:bodyPr/>
        <a:lstStyle/>
        <a:p>
          <a:endParaRPr lang="en-CA"/>
        </a:p>
      </dgm:t>
    </dgm:pt>
    <dgm:pt modelId="{1665832C-57DB-4BF1-A660-90160393F5D7}">
      <dgm:prSet phldrT="[Text]"/>
      <dgm:spPr/>
      <dgm:t>
        <a:bodyPr/>
        <a:lstStyle/>
        <a:p>
          <a:r>
            <a:rPr lang="en-CA" dirty="0" smtClean="0"/>
            <a:t>...</a:t>
          </a:r>
          <a:endParaRPr lang="en-CA" dirty="0"/>
        </a:p>
      </dgm:t>
    </dgm:pt>
    <dgm:pt modelId="{153C2B61-B32F-4B15-B0F0-5E08EBCEFDE2}" type="parTrans" cxnId="{709A5AA1-D573-4E85-9937-CA388844FF77}">
      <dgm:prSet/>
      <dgm:spPr/>
      <dgm:t>
        <a:bodyPr/>
        <a:lstStyle/>
        <a:p>
          <a:endParaRPr lang="en-CA"/>
        </a:p>
      </dgm:t>
    </dgm:pt>
    <dgm:pt modelId="{4C4D0AD4-BF23-4468-9147-F860628ED200}" type="sibTrans" cxnId="{709A5AA1-D573-4E85-9937-CA388844FF77}">
      <dgm:prSet/>
      <dgm:spPr/>
      <dgm:t>
        <a:bodyPr/>
        <a:lstStyle/>
        <a:p>
          <a:endParaRPr lang="en-CA"/>
        </a:p>
      </dgm:t>
    </dgm:pt>
    <dgm:pt modelId="{691125AF-16DE-4A1B-85E1-68895D1EA5E2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CAF148D9-766D-4C40-BF21-876CDB05A21E}" type="parTrans" cxnId="{3A4F9ED0-D809-4020-81EA-E18917C0E2AC}">
      <dgm:prSet/>
      <dgm:spPr/>
      <dgm:t>
        <a:bodyPr/>
        <a:lstStyle/>
        <a:p>
          <a:endParaRPr lang="en-CA"/>
        </a:p>
      </dgm:t>
    </dgm:pt>
    <dgm:pt modelId="{AC262277-1986-4FC5-90BA-7A436CC88531}" type="sibTrans" cxnId="{3A4F9ED0-D809-4020-81EA-E18917C0E2AC}">
      <dgm:prSet/>
      <dgm:spPr/>
      <dgm:t>
        <a:bodyPr/>
        <a:lstStyle/>
        <a:p>
          <a:endParaRPr lang="en-CA"/>
        </a:p>
      </dgm:t>
    </dgm:pt>
    <dgm:pt modelId="{D03C4271-54AE-455E-A494-B0D2879487D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F1C5FB92-D8F8-4ABB-B17C-8F4E21A7519C}" type="parTrans" cxnId="{E984423C-C826-4934-B6EB-EF8D12C9A9F4}">
      <dgm:prSet/>
      <dgm:spPr/>
      <dgm:t>
        <a:bodyPr/>
        <a:lstStyle/>
        <a:p>
          <a:endParaRPr lang="en-CA"/>
        </a:p>
      </dgm:t>
    </dgm:pt>
    <dgm:pt modelId="{C661C87E-1E72-466E-8C46-45A89FC348CA}" type="sibTrans" cxnId="{E984423C-C826-4934-B6EB-EF8D12C9A9F4}">
      <dgm:prSet/>
      <dgm:spPr/>
      <dgm:t>
        <a:bodyPr/>
        <a:lstStyle/>
        <a:p>
          <a:endParaRPr lang="en-CA"/>
        </a:p>
      </dgm:t>
    </dgm:pt>
    <dgm:pt modelId="{ED3DEC59-A7EC-4D9C-A24B-E8FAA15DA244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117D6FA8-82CE-4D52-91A0-EC15725B9DD0}" type="parTrans" cxnId="{65F62474-CC6F-4805-BA87-2146B760999A}">
      <dgm:prSet/>
      <dgm:spPr/>
      <dgm:t>
        <a:bodyPr/>
        <a:lstStyle/>
        <a:p>
          <a:endParaRPr lang="en-CA"/>
        </a:p>
      </dgm:t>
    </dgm:pt>
    <dgm:pt modelId="{7138941B-D8F9-4A40-8C54-E5A04AA2DF9D}" type="sibTrans" cxnId="{65F62474-CC6F-4805-BA87-2146B760999A}">
      <dgm:prSet/>
      <dgm:spPr/>
      <dgm:t>
        <a:bodyPr/>
        <a:lstStyle/>
        <a:p>
          <a:endParaRPr lang="en-CA"/>
        </a:p>
      </dgm:t>
    </dgm:pt>
    <dgm:pt modelId="{60733FE5-842F-4B62-8216-06DE67C1D86E}">
      <dgm:prSet phldrT="[Text]"/>
      <dgm:spPr/>
      <dgm:t>
        <a:bodyPr/>
        <a:lstStyle/>
        <a:p>
          <a:r>
            <a:rPr lang="en-CA" dirty="0" smtClean="0"/>
            <a:t>Day</a:t>
          </a:r>
          <a:endParaRPr lang="en-CA" dirty="0"/>
        </a:p>
      </dgm:t>
    </dgm:pt>
    <dgm:pt modelId="{B3FF8A1E-0ABD-4009-BF38-60DE3CBCDE52}" type="parTrans" cxnId="{64002DBA-4169-40CF-B803-7D9D306B26DD}">
      <dgm:prSet/>
      <dgm:spPr/>
      <dgm:t>
        <a:bodyPr/>
        <a:lstStyle/>
        <a:p>
          <a:endParaRPr lang="en-CA"/>
        </a:p>
      </dgm:t>
    </dgm:pt>
    <dgm:pt modelId="{AEFA9FBA-6802-4246-94C4-F4A7889E1C72}" type="sibTrans" cxnId="{64002DBA-4169-40CF-B803-7D9D306B26DD}">
      <dgm:prSet/>
      <dgm:spPr/>
      <dgm:t>
        <a:bodyPr/>
        <a:lstStyle/>
        <a:p>
          <a:endParaRPr lang="en-CA"/>
        </a:p>
      </dgm:t>
    </dgm:pt>
    <dgm:pt modelId="{606926F0-92CE-4632-87EF-670506747951}">
      <dgm:prSet phldrT="[Text]"/>
      <dgm:spPr/>
      <dgm:t>
        <a:bodyPr/>
        <a:lstStyle/>
        <a:p>
          <a:r>
            <a:rPr lang="en-CA" dirty="0" smtClean="0"/>
            <a:t>Time</a:t>
          </a:r>
          <a:endParaRPr lang="en-CA" dirty="0"/>
        </a:p>
      </dgm:t>
    </dgm:pt>
    <dgm:pt modelId="{64F91372-DB6D-4164-B2E6-AC427FD6055D}" type="parTrans" cxnId="{B2DC1078-62E9-4336-8F30-EDDF60D6076E}">
      <dgm:prSet/>
      <dgm:spPr/>
      <dgm:t>
        <a:bodyPr/>
        <a:lstStyle/>
        <a:p>
          <a:endParaRPr lang="en-CA"/>
        </a:p>
      </dgm:t>
    </dgm:pt>
    <dgm:pt modelId="{84AA69F5-6484-4FA0-9202-3CA6EFB4E7D2}" type="sibTrans" cxnId="{B2DC1078-62E9-4336-8F30-EDDF60D6076E}">
      <dgm:prSet/>
      <dgm:spPr/>
      <dgm:t>
        <a:bodyPr/>
        <a:lstStyle/>
        <a:p>
          <a:endParaRPr lang="en-CA"/>
        </a:p>
      </dgm:t>
    </dgm:pt>
    <dgm:pt modelId="{2BE3A1B5-4BBD-4A17-9A6B-32F3A8D84D62}">
      <dgm:prSet phldrT="[Text]"/>
      <dgm:spPr/>
      <dgm:t>
        <a:bodyPr/>
        <a:lstStyle/>
        <a:p>
          <a:r>
            <a:rPr lang="en-CA" dirty="0" smtClean="0"/>
            <a:t>Room</a:t>
          </a:r>
          <a:endParaRPr lang="en-CA" dirty="0"/>
        </a:p>
      </dgm:t>
    </dgm:pt>
    <dgm:pt modelId="{5E5E3FBA-3B16-450B-9DFF-621BBE954F52}" type="parTrans" cxnId="{68943BB6-B2A0-49A9-A9EB-0A7C2B655F24}">
      <dgm:prSet/>
      <dgm:spPr/>
      <dgm:t>
        <a:bodyPr/>
        <a:lstStyle/>
        <a:p>
          <a:endParaRPr lang="en-CA"/>
        </a:p>
      </dgm:t>
    </dgm:pt>
    <dgm:pt modelId="{6F951C25-120B-4FDE-9B29-69597FD72393}" type="sibTrans" cxnId="{68943BB6-B2A0-49A9-A9EB-0A7C2B655F24}">
      <dgm:prSet/>
      <dgm:spPr/>
      <dgm:t>
        <a:bodyPr/>
        <a:lstStyle/>
        <a:p>
          <a:endParaRPr lang="en-CA"/>
        </a:p>
      </dgm:t>
    </dgm:pt>
    <dgm:pt modelId="{E87E33B3-47BB-4EAE-B8EF-F1477B1A1EFC}" type="pres">
      <dgm:prSet presAssocID="{C8A17A1B-CE5B-4D95-97B2-B01F86C003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3FCBD-4D27-4A8C-8719-C21B87ED5433}" type="pres">
      <dgm:prSet presAssocID="{651F727F-0C9E-4D3F-8D7C-E7BDE262DC2A}" presName="linNode" presStyleCnt="0"/>
      <dgm:spPr/>
    </dgm:pt>
    <dgm:pt modelId="{FD28B292-163A-4324-A083-3CA6B160F12D}" type="pres">
      <dgm:prSet presAssocID="{651F727F-0C9E-4D3F-8D7C-E7BDE262DC2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43D90-F9B2-4E46-B71A-5F375A580A11}" type="pres">
      <dgm:prSet presAssocID="{651F727F-0C9E-4D3F-8D7C-E7BDE262DC2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4D5121-BEAD-4DE0-AFB2-93AD7D71C090}" type="pres">
      <dgm:prSet presAssocID="{9EBEE941-1291-46DC-8A93-A0C827378572}" presName="sp" presStyleCnt="0"/>
      <dgm:spPr/>
    </dgm:pt>
    <dgm:pt modelId="{1C87F828-3836-4782-AD8D-99976E9E50BB}" type="pres">
      <dgm:prSet presAssocID="{7482F3DE-C2DE-4485-8B93-330566A418D9}" presName="linNode" presStyleCnt="0"/>
      <dgm:spPr/>
    </dgm:pt>
    <dgm:pt modelId="{B078054C-33F3-4F35-A47A-5A403FE2C28E}" type="pres">
      <dgm:prSet presAssocID="{7482F3DE-C2DE-4485-8B93-330566A418D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02C3C-AF6E-4E7C-89E2-D0BADA2FB61C}" type="pres">
      <dgm:prSet presAssocID="{7482F3DE-C2DE-4485-8B93-330566A418D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AC55-133D-4C51-8279-87054E550B7A}" type="pres">
      <dgm:prSet presAssocID="{9929DF64-3AD4-4261-9880-9A19EB9CE16A}" presName="sp" presStyleCnt="0"/>
      <dgm:spPr/>
    </dgm:pt>
    <dgm:pt modelId="{76D7B6ED-3CD7-46C4-B92B-FF2E983062CB}" type="pres">
      <dgm:prSet presAssocID="{604DD98E-00A5-4949-AB1F-22E77FC913EF}" presName="linNode" presStyleCnt="0"/>
      <dgm:spPr/>
    </dgm:pt>
    <dgm:pt modelId="{565C482E-6268-4335-B4ED-B43C62A1A075}" type="pres">
      <dgm:prSet presAssocID="{604DD98E-00A5-4949-AB1F-22E77FC913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5BE243D-2F03-44A8-9BAE-2C92DB11E5C2}" type="pres">
      <dgm:prSet presAssocID="{604DD98E-00A5-4949-AB1F-22E77FC913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AADE9E-BFF2-4FE6-9CA7-978C40966B02}" type="pres">
      <dgm:prSet presAssocID="{276A0FE9-91A2-4568-9B2F-5A062E62817F}" presName="sp" presStyleCnt="0"/>
      <dgm:spPr/>
    </dgm:pt>
    <dgm:pt modelId="{149AFA80-1ABC-45B5-8DAF-39C01428FE6D}" type="pres">
      <dgm:prSet presAssocID="{1665832C-57DB-4BF1-A660-90160393F5D7}" presName="linNode" presStyleCnt="0"/>
      <dgm:spPr/>
    </dgm:pt>
    <dgm:pt modelId="{115A3DE4-98D7-42B8-9F02-8F2482014A6A}" type="pres">
      <dgm:prSet presAssocID="{1665832C-57DB-4BF1-A660-90160393F5D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41682EF-B9E1-4573-8478-4D7FD545806A}" type="pres">
      <dgm:prSet presAssocID="{1665832C-57DB-4BF1-A660-90160393F5D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7E71BCF-F7D8-4E18-B67D-23EF709598A1}" type="pres">
      <dgm:prSet presAssocID="{4C4D0AD4-BF23-4468-9147-F860628ED200}" presName="sp" presStyleCnt="0"/>
      <dgm:spPr/>
    </dgm:pt>
    <dgm:pt modelId="{FF7ADF2E-C76F-4839-9EBF-AF5F9D07B97F}" type="pres">
      <dgm:prSet presAssocID="{43676BE9-A34A-4334-A7B0-5579DAEC56C5}" presName="linNode" presStyleCnt="0"/>
      <dgm:spPr/>
    </dgm:pt>
    <dgm:pt modelId="{5D911CC2-6D2B-4ACF-8235-62AFDF0402C0}" type="pres">
      <dgm:prSet presAssocID="{43676BE9-A34A-4334-A7B0-5579DAEC56C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5522D-B98A-4C29-9810-71526635695B}" type="pres">
      <dgm:prSet presAssocID="{43676BE9-A34A-4334-A7B0-5579DAEC56C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AB014-9F68-4307-96DD-732677DE8407}" srcId="{C8A17A1B-CE5B-4D95-97B2-B01F86C00381}" destId="{7482F3DE-C2DE-4485-8B93-330566A418D9}" srcOrd="1" destOrd="0" parTransId="{C1028640-DFE8-47B9-A54F-E1C93338A8FF}" sibTransId="{9929DF64-3AD4-4261-9880-9A19EB9CE16A}"/>
    <dgm:cxn modelId="{69383273-F592-4903-8811-C698B10F2D8C}" type="presOf" srcId="{285C81C4-EFC6-4A09-AAF5-89E0AF322223}" destId="{2AE43D90-F9B2-4E46-B71A-5F375A580A11}" srcOrd="0" destOrd="1" presId="urn:microsoft.com/office/officeart/2005/8/layout/vList5"/>
    <dgm:cxn modelId="{B9CB5EAD-7DBE-43F9-A411-B1648528D248}" type="presOf" srcId="{2BE3A1B5-4BBD-4A17-9A6B-32F3A8D84D62}" destId="{C695522D-B98A-4C29-9810-71526635695B}" srcOrd="0" destOrd="2" presId="urn:microsoft.com/office/officeart/2005/8/layout/vList5"/>
    <dgm:cxn modelId="{B2DC1078-62E9-4336-8F30-EDDF60D6076E}" srcId="{43676BE9-A34A-4334-A7B0-5579DAEC56C5}" destId="{606926F0-92CE-4632-87EF-670506747951}" srcOrd="1" destOrd="0" parTransId="{64F91372-DB6D-4164-B2E6-AC427FD6055D}" sibTransId="{84AA69F5-6484-4FA0-9202-3CA6EFB4E7D2}"/>
    <dgm:cxn modelId="{262E6168-3D2E-475B-A51B-B15D028CE184}" srcId="{C8A17A1B-CE5B-4D95-97B2-B01F86C00381}" destId="{43676BE9-A34A-4334-A7B0-5579DAEC56C5}" srcOrd="4" destOrd="0" parTransId="{696BCBF7-5114-4D77-86E5-1EBB97701743}" sibTransId="{98068E75-EA26-4F62-9EE3-5DF0212A23C8}"/>
    <dgm:cxn modelId="{6E9CBBB3-6CB0-40B9-8BE1-BA4ACBA81589}" type="presOf" srcId="{1665832C-57DB-4BF1-A660-90160393F5D7}" destId="{115A3DE4-98D7-42B8-9F02-8F2482014A6A}" srcOrd="0" destOrd="0" presId="urn:microsoft.com/office/officeart/2005/8/layout/vList5"/>
    <dgm:cxn modelId="{ED8A7C79-9582-41FD-B807-F532FE136E31}" srcId="{7482F3DE-C2DE-4485-8B93-330566A418D9}" destId="{F2E240D9-7D69-44DC-89F1-D1990E7C7A73}" srcOrd="1" destOrd="0" parTransId="{4EEC58C6-C68B-41C6-9106-36432F04E07E}" sibTransId="{DD35BE05-5248-4872-A2C4-9967CB705098}"/>
    <dgm:cxn modelId="{8B744E29-A2B5-4124-BE73-7752F30ACAA7}" type="presOf" srcId="{651F727F-0C9E-4D3F-8D7C-E7BDE262DC2A}" destId="{FD28B292-163A-4324-A083-3CA6B160F12D}" srcOrd="0" destOrd="0" presId="urn:microsoft.com/office/officeart/2005/8/layout/vList5"/>
    <dgm:cxn modelId="{568ECF76-A708-4BF0-9802-E19890387F82}" type="presOf" srcId="{ED18B969-87F4-4A80-916A-1F159C808260}" destId="{2AE43D90-F9B2-4E46-B71A-5F375A580A11}" srcOrd="0" destOrd="2" presId="urn:microsoft.com/office/officeart/2005/8/layout/vList5"/>
    <dgm:cxn modelId="{1D4ED05F-2D66-4821-B396-4A8F0E640B8F}" type="presOf" srcId="{D03C4271-54AE-455E-A494-B0D2879487D1}" destId="{641682EF-B9E1-4573-8478-4D7FD545806A}" srcOrd="0" destOrd="1" presId="urn:microsoft.com/office/officeart/2005/8/layout/vList5"/>
    <dgm:cxn modelId="{00A8C118-A174-4AB7-AEDA-D34BA4BC70F7}" srcId="{651F727F-0C9E-4D3F-8D7C-E7BDE262DC2A}" destId="{118469AA-4031-44BF-92F6-DCB99D3622C2}" srcOrd="0" destOrd="0" parTransId="{BD966277-1886-4156-BA26-44B2CEE7DC78}" sibTransId="{F5BAED3B-B8E0-40D2-AB38-659031D05B4C}"/>
    <dgm:cxn modelId="{1E07AEDF-34FA-4DDB-A157-0118100222B6}" type="presOf" srcId="{F2E240D9-7D69-44DC-89F1-D1990E7C7A73}" destId="{BFA02C3C-AF6E-4E7C-89E2-D0BADA2FB61C}" srcOrd="0" destOrd="1" presId="urn:microsoft.com/office/officeart/2005/8/layout/vList5"/>
    <dgm:cxn modelId="{3A4F9ED0-D809-4020-81EA-E18917C0E2AC}" srcId="{1665832C-57DB-4BF1-A660-90160393F5D7}" destId="{691125AF-16DE-4A1B-85E1-68895D1EA5E2}" srcOrd="0" destOrd="0" parTransId="{CAF148D9-766D-4C40-BF21-876CDB05A21E}" sibTransId="{AC262277-1986-4FC5-90BA-7A436CC88531}"/>
    <dgm:cxn modelId="{65F62474-CC6F-4805-BA87-2146B760999A}" srcId="{1665832C-57DB-4BF1-A660-90160393F5D7}" destId="{ED3DEC59-A7EC-4D9C-A24B-E8FAA15DA244}" srcOrd="2" destOrd="0" parTransId="{117D6FA8-82CE-4D52-91A0-EC15725B9DD0}" sibTransId="{7138941B-D8F9-4A40-8C54-E5A04AA2DF9D}"/>
    <dgm:cxn modelId="{9B644461-480C-4F96-BF07-47C9AA19CFB3}" srcId="{651F727F-0C9E-4D3F-8D7C-E7BDE262DC2A}" destId="{ED18B969-87F4-4A80-916A-1F159C808260}" srcOrd="2" destOrd="0" parTransId="{7C0815AF-74A0-417F-97C0-818935A1CAC1}" sibTransId="{6494B8D0-7A75-4413-875C-61F48E6B4347}"/>
    <dgm:cxn modelId="{B7A159E6-B9BF-4FDC-9160-22A52BE6128B}" srcId="{7482F3DE-C2DE-4485-8B93-330566A418D9}" destId="{D9A11005-77DB-450F-BDE0-9FA1BF7D13B3}" srcOrd="0" destOrd="0" parTransId="{717D0DB3-A386-4036-8854-2409FBCF0843}" sibTransId="{7E794623-F9EA-465F-A714-E2A787C4CDA0}"/>
    <dgm:cxn modelId="{DA2EF622-ADD6-4CEA-AFDF-F79B97FF5A78}" type="presOf" srcId="{43676BE9-A34A-4334-A7B0-5579DAEC56C5}" destId="{5D911CC2-6D2B-4ACF-8235-62AFDF0402C0}" srcOrd="0" destOrd="0" presId="urn:microsoft.com/office/officeart/2005/8/layout/vList5"/>
    <dgm:cxn modelId="{BF6124B7-D684-4972-A1DB-E489F6A329A3}" srcId="{604DD98E-00A5-4949-AB1F-22E77FC913EF}" destId="{65C644CB-974B-4A13-86A5-8335B027770B}" srcOrd="0" destOrd="0" parTransId="{175E1021-38E8-4496-B993-EB6A30AD5442}" sibTransId="{CFA8E2AD-2209-419F-A28B-E7060C922A1D}"/>
    <dgm:cxn modelId="{68943BB6-B2A0-49A9-A9EB-0A7C2B655F24}" srcId="{43676BE9-A34A-4334-A7B0-5579DAEC56C5}" destId="{2BE3A1B5-4BBD-4A17-9A6B-32F3A8D84D62}" srcOrd="2" destOrd="0" parTransId="{5E5E3FBA-3B16-450B-9DFF-621BBE954F52}" sibTransId="{6F951C25-120B-4FDE-9B29-69597FD72393}"/>
    <dgm:cxn modelId="{820E637D-7A7E-4279-A511-CE75899F8EC8}" srcId="{604DD98E-00A5-4949-AB1F-22E77FC913EF}" destId="{B7B75C0E-04BF-4C89-B6DB-991758A62A1A}" srcOrd="2" destOrd="0" parTransId="{469D5556-0B33-4FA0-B868-B2BAB4A3C73F}" sibTransId="{EC723320-CAE5-4B81-922D-83733B3A7FFC}"/>
    <dgm:cxn modelId="{D402DD65-AFD6-479D-AA3F-753C67752B65}" srcId="{C8A17A1B-CE5B-4D95-97B2-B01F86C00381}" destId="{651F727F-0C9E-4D3F-8D7C-E7BDE262DC2A}" srcOrd="0" destOrd="0" parTransId="{3F23FDBC-A20C-4808-97BC-E348EE2571A4}" sibTransId="{9EBEE941-1291-46DC-8A93-A0C827378572}"/>
    <dgm:cxn modelId="{64002DBA-4169-40CF-B803-7D9D306B26DD}" srcId="{43676BE9-A34A-4334-A7B0-5579DAEC56C5}" destId="{60733FE5-842F-4B62-8216-06DE67C1D86E}" srcOrd="0" destOrd="0" parTransId="{B3FF8A1E-0ABD-4009-BF38-60DE3CBCDE52}" sibTransId="{AEFA9FBA-6802-4246-94C4-F4A7889E1C72}"/>
    <dgm:cxn modelId="{D7F283EF-A79B-4FA5-9038-54EAC8EB95F5}" srcId="{7482F3DE-C2DE-4485-8B93-330566A418D9}" destId="{2D662E51-59A1-49F7-96AF-F25055A19AD5}" srcOrd="2" destOrd="0" parTransId="{D6F0EAD7-2A4E-4D82-A1BF-9C4659A7486E}" sibTransId="{F5F441F4-CDBA-4095-A061-6557A1B8B53C}"/>
    <dgm:cxn modelId="{E47DAADB-7407-45C5-9745-0160F2E9331F}" type="presOf" srcId="{606926F0-92CE-4632-87EF-670506747951}" destId="{C695522D-B98A-4C29-9810-71526635695B}" srcOrd="0" destOrd="1" presId="urn:microsoft.com/office/officeart/2005/8/layout/vList5"/>
    <dgm:cxn modelId="{A437118F-EEC0-459A-B1E6-470E706FD7E1}" srcId="{604DD98E-00A5-4949-AB1F-22E77FC913EF}" destId="{885581D3-BC3B-4A9C-8B3A-DEB51005DAB2}" srcOrd="1" destOrd="0" parTransId="{19EC524C-6FB4-4DF9-8957-555BDFACD85B}" sibTransId="{7645F2F3-270D-4157-A2FA-72419DE78FB7}"/>
    <dgm:cxn modelId="{93A880D1-A5F6-428B-808F-B33F08378848}" type="presOf" srcId="{65C644CB-974B-4A13-86A5-8335B027770B}" destId="{75BE243D-2F03-44A8-9BAE-2C92DB11E5C2}" srcOrd="0" destOrd="0" presId="urn:microsoft.com/office/officeart/2005/8/layout/vList5"/>
    <dgm:cxn modelId="{3B150451-97FE-4312-9FCC-83331BD11331}" srcId="{C8A17A1B-CE5B-4D95-97B2-B01F86C00381}" destId="{604DD98E-00A5-4949-AB1F-22E77FC913EF}" srcOrd="2" destOrd="0" parTransId="{F399092C-E092-4ED9-8645-435166011225}" sibTransId="{276A0FE9-91A2-4568-9B2F-5A062E62817F}"/>
    <dgm:cxn modelId="{E36FF0E2-4BFE-4A7F-9A99-394A741588D0}" srcId="{651F727F-0C9E-4D3F-8D7C-E7BDE262DC2A}" destId="{285C81C4-EFC6-4A09-AAF5-89E0AF322223}" srcOrd="1" destOrd="0" parTransId="{1D57456C-B403-4AA5-8355-476548305DF8}" sibTransId="{C97BD720-40B8-4C35-8062-9582D25B07F0}"/>
    <dgm:cxn modelId="{08D8C4A5-5A3C-4109-A0BA-8A92D46F3061}" type="presOf" srcId="{885581D3-BC3B-4A9C-8B3A-DEB51005DAB2}" destId="{75BE243D-2F03-44A8-9BAE-2C92DB11E5C2}" srcOrd="0" destOrd="1" presId="urn:microsoft.com/office/officeart/2005/8/layout/vList5"/>
    <dgm:cxn modelId="{E984423C-C826-4934-B6EB-EF8D12C9A9F4}" srcId="{1665832C-57DB-4BF1-A660-90160393F5D7}" destId="{D03C4271-54AE-455E-A494-B0D2879487D1}" srcOrd="1" destOrd="0" parTransId="{F1C5FB92-D8F8-4ABB-B17C-8F4E21A7519C}" sibTransId="{C661C87E-1E72-466E-8C46-45A89FC348CA}"/>
    <dgm:cxn modelId="{709A5AA1-D573-4E85-9937-CA388844FF77}" srcId="{C8A17A1B-CE5B-4D95-97B2-B01F86C00381}" destId="{1665832C-57DB-4BF1-A660-90160393F5D7}" srcOrd="3" destOrd="0" parTransId="{153C2B61-B32F-4B15-B0F0-5E08EBCEFDE2}" sibTransId="{4C4D0AD4-BF23-4468-9147-F860628ED200}"/>
    <dgm:cxn modelId="{ADAA43BF-56A5-430B-95F5-FD38FB59407E}" type="presOf" srcId="{691125AF-16DE-4A1B-85E1-68895D1EA5E2}" destId="{641682EF-B9E1-4573-8478-4D7FD545806A}" srcOrd="0" destOrd="0" presId="urn:microsoft.com/office/officeart/2005/8/layout/vList5"/>
    <dgm:cxn modelId="{1A7E3E30-635B-4BE7-A022-A580ACE1E494}" type="presOf" srcId="{B7B75C0E-04BF-4C89-B6DB-991758A62A1A}" destId="{75BE243D-2F03-44A8-9BAE-2C92DB11E5C2}" srcOrd="0" destOrd="2" presId="urn:microsoft.com/office/officeart/2005/8/layout/vList5"/>
    <dgm:cxn modelId="{2B3388DF-116B-481F-A326-638DE8CB5647}" type="presOf" srcId="{118469AA-4031-44BF-92F6-DCB99D3622C2}" destId="{2AE43D90-F9B2-4E46-B71A-5F375A580A11}" srcOrd="0" destOrd="0" presId="urn:microsoft.com/office/officeart/2005/8/layout/vList5"/>
    <dgm:cxn modelId="{DE539229-602B-4C42-A037-F85F4B940A5D}" type="presOf" srcId="{ED3DEC59-A7EC-4D9C-A24B-E8FAA15DA244}" destId="{641682EF-B9E1-4573-8478-4D7FD545806A}" srcOrd="0" destOrd="2" presId="urn:microsoft.com/office/officeart/2005/8/layout/vList5"/>
    <dgm:cxn modelId="{CEC22545-5A74-46D5-B668-9DA00B1564FD}" type="presOf" srcId="{C8A17A1B-CE5B-4D95-97B2-B01F86C00381}" destId="{E87E33B3-47BB-4EAE-B8EF-F1477B1A1EFC}" srcOrd="0" destOrd="0" presId="urn:microsoft.com/office/officeart/2005/8/layout/vList5"/>
    <dgm:cxn modelId="{F0B24687-748A-4E75-A808-85AC1925F577}" type="presOf" srcId="{D9A11005-77DB-450F-BDE0-9FA1BF7D13B3}" destId="{BFA02C3C-AF6E-4E7C-89E2-D0BADA2FB61C}" srcOrd="0" destOrd="0" presId="urn:microsoft.com/office/officeart/2005/8/layout/vList5"/>
    <dgm:cxn modelId="{8E924B5C-F6E6-4B38-95DD-AC7D900EAFAA}" type="presOf" srcId="{2D662E51-59A1-49F7-96AF-F25055A19AD5}" destId="{BFA02C3C-AF6E-4E7C-89E2-D0BADA2FB61C}" srcOrd="0" destOrd="2" presId="urn:microsoft.com/office/officeart/2005/8/layout/vList5"/>
    <dgm:cxn modelId="{F8F58401-0D90-4358-B8FA-E3386747F6B9}" type="presOf" srcId="{604DD98E-00A5-4949-AB1F-22E77FC913EF}" destId="{565C482E-6268-4335-B4ED-B43C62A1A075}" srcOrd="0" destOrd="0" presId="urn:microsoft.com/office/officeart/2005/8/layout/vList5"/>
    <dgm:cxn modelId="{49ED0367-424B-464E-916A-D7629FF22ED0}" type="presOf" srcId="{60733FE5-842F-4B62-8216-06DE67C1D86E}" destId="{C695522D-B98A-4C29-9810-71526635695B}" srcOrd="0" destOrd="0" presId="urn:microsoft.com/office/officeart/2005/8/layout/vList5"/>
    <dgm:cxn modelId="{8FB6F5DC-17A7-4D78-ABAE-7C80CC016C15}" type="presOf" srcId="{7482F3DE-C2DE-4485-8B93-330566A418D9}" destId="{B078054C-33F3-4F35-A47A-5A403FE2C28E}" srcOrd="0" destOrd="0" presId="urn:microsoft.com/office/officeart/2005/8/layout/vList5"/>
    <dgm:cxn modelId="{4FD70742-C10A-4D2F-B8F6-33F243E27E2B}" type="presParOf" srcId="{E87E33B3-47BB-4EAE-B8EF-F1477B1A1EFC}" destId="{2213FCBD-4D27-4A8C-8719-C21B87ED5433}" srcOrd="0" destOrd="0" presId="urn:microsoft.com/office/officeart/2005/8/layout/vList5"/>
    <dgm:cxn modelId="{134E78F9-B80E-4EC9-A71A-CDE5259358C9}" type="presParOf" srcId="{2213FCBD-4D27-4A8C-8719-C21B87ED5433}" destId="{FD28B292-163A-4324-A083-3CA6B160F12D}" srcOrd="0" destOrd="0" presId="urn:microsoft.com/office/officeart/2005/8/layout/vList5"/>
    <dgm:cxn modelId="{239E8828-049B-4503-8273-BCABC8D598A7}" type="presParOf" srcId="{2213FCBD-4D27-4A8C-8719-C21B87ED5433}" destId="{2AE43D90-F9B2-4E46-B71A-5F375A580A11}" srcOrd="1" destOrd="0" presId="urn:microsoft.com/office/officeart/2005/8/layout/vList5"/>
    <dgm:cxn modelId="{AC077E5A-6EE8-4F58-8D6E-FE267E29B2D2}" type="presParOf" srcId="{E87E33B3-47BB-4EAE-B8EF-F1477B1A1EFC}" destId="{BC4D5121-BEAD-4DE0-AFB2-93AD7D71C090}" srcOrd="1" destOrd="0" presId="urn:microsoft.com/office/officeart/2005/8/layout/vList5"/>
    <dgm:cxn modelId="{BB213CC9-4A1E-4F46-AF06-EAE0A742DD9E}" type="presParOf" srcId="{E87E33B3-47BB-4EAE-B8EF-F1477B1A1EFC}" destId="{1C87F828-3836-4782-AD8D-99976E9E50BB}" srcOrd="2" destOrd="0" presId="urn:microsoft.com/office/officeart/2005/8/layout/vList5"/>
    <dgm:cxn modelId="{C54B77D4-E6F5-43CC-AF69-D6C32286E168}" type="presParOf" srcId="{1C87F828-3836-4782-AD8D-99976E9E50BB}" destId="{B078054C-33F3-4F35-A47A-5A403FE2C28E}" srcOrd="0" destOrd="0" presId="urn:microsoft.com/office/officeart/2005/8/layout/vList5"/>
    <dgm:cxn modelId="{1C5424E0-DBAB-4FC2-8E2D-7F0EE77C6BDE}" type="presParOf" srcId="{1C87F828-3836-4782-AD8D-99976E9E50BB}" destId="{BFA02C3C-AF6E-4E7C-89E2-D0BADA2FB61C}" srcOrd="1" destOrd="0" presId="urn:microsoft.com/office/officeart/2005/8/layout/vList5"/>
    <dgm:cxn modelId="{DAA5492C-B758-4A15-9D92-6A48AA744855}" type="presParOf" srcId="{E87E33B3-47BB-4EAE-B8EF-F1477B1A1EFC}" destId="{7D32AC55-133D-4C51-8279-87054E550B7A}" srcOrd="3" destOrd="0" presId="urn:microsoft.com/office/officeart/2005/8/layout/vList5"/>
    <dgm:cxn modelId="{465C1BDD-E284-4995-8BA2-8313C9BA5773}" type="presParOf" srcId="{E87E33B3-47BB-4EAE-B8EF-F1477B1A1EFC}" destId="{76D7B6ED-3CD7-46C4-B92B-FF2E983062CB}" srcOrd="4" destOrd="0" presId="urn:microsoft.com/office/officeart/2005/8/layout/vList5"/>
    <dgm:cxn modelId="{B3695E12-D200-4994-9F1C-8925BFF0E7B5}" type="presParOf" srcId="{76D7B6ED-3CD7-46C4-B92B-FF2E983062CB}" destId="{565C482E-6268-4335-B4ED-B43C62A1A075}" srcOrd="0" destOrd="0" presId="urn:microsoft.com/office/officeart/2005/8/layout/vList5"/>
    <dgm:cxn modelId="{ECA6DB43-E08A-4DC9-A4D8-297AC93129CF}" type="presParOf" srcId="{76D7B6ED-3CD7-46C4-B92B-FF2E983062CB}" destId="{75BE243D-2F03-44A8-9BAE-2C92DB11E5C2}" srcOrd="1" destOrd="0" presId="urn:microsoft.com/office/officeart/2005/8/layout/vList5"/>
    <dgm:cxn modelId="{1B850339-3CB7-4A6E-AC35-B139BC774361}" type="presParOf" srcId="{E87E33B3-47BB-4EAE-B8EF-F1477B1A1EFC}" destId="{D1AADE9E-BFF2-4FE6-9CA7-978C40966B02}" srcOrd="5" destOrd="0" presId="urn:microsoft.com/office/officeart/2005/8/layout/vList5"/>
    <dgm:cxn modelId="{E6E12133-F966-47FF-8662-D7D903CCF9A4}" type="presParOf" srcId="{E87E33B3-47BB-4EAE-B8EF-F1477B1A1EFC}" destId="{149AFA80-1ABC-45B5-8DAF-39C01428FE6D}" srcOrd="6" destOrd="0" presId="urn:microsoft.com/office/officeart/2005/8/layout/vList5"/>
    <dgm:cxn modelId="{3622852D-41F7-45D4-9B9B-6F5FEC1BF811}" type="presParOf" srcId="{149AFA80-1ABC-45B5-8DAF-39C01428FE6D}" destId="{115A3DE4-98D7-42B8-9F02-8F2482014A6A}" srcOrd="0" destOrd="0" presId="urn:microsoft.com/office/officeart/2005/8/layout/vList5"/>
    <dgm:cxn modelId="{F8375C9D-11C8-40D5-8337-AA65FD55087A}" type="presParOf" srcId="{149AFA80-1ABC-45B5-8DAF-39C01428FE6D}" destId="{641682EF-B9E1-4573-8478-4D7FD545806A}" srcOrd="1" destOrd="0" presId="urn:microsoft.com/office/officeart/2005/8/layout/vList5"/>
    <dgm:cxn modelId="{0A4EF19E-C704-4F82-8A47-EB08303262C0}" type="presParOf" srcId="{E87E33B3-47BB-4EAE-B8EF-F1477B1A1EFC}" destId="{A7E71BCF-F7D8-4E18-B67D-23EF709598A1}" srcOrd="7" destOrd="0" presId="urn:microsoft.com/office/officeart/2005/8/layout/vList5"/>
    <dgm:cxn modelId="{325C5177-F6FB-43CA-93BB-05B58D26D782}" type="presParOf" srcId="{E87E33B3-47BB-4EAE-B8EF-F1477B1A1EFC}" destId="{FF7ADF2E-C76F-4839-9EBF-AF5F9D07B97F}" srcOrd="8" destOrd="0" presId="urn:microsoft.com/office/officeart/2005/8/layout/vList5"/>
    <dgm:cxn modelId="{DDF90F9C-630F-49BF-8DFB-22FABBD906CA}" type="presParOf" srcId="{FF7ADF2E-C76F-4839-9EBF-AF5F9D07B97F}" destId="{5D911CC2-6D2B-4ACF-8235-62AFDF0402C0}" srcOrd="0" destOrd="0" presId="urn:microsoft.com/office/officeart/2005/8/layout/vList5"/>
    <dgm:cxn modelId="{8944604F-FADD-41CB-8B13-F3F9EAD07A5C}" type="presParOf" srcId="{FF7ADF2E-C76F-4839-9EBF-AF5F9D07B97F}" destId="{C695522D-B98A-4C29-9810-715266356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3D90-F9B2-4E46-B71A-5F375A580A11}">
      <dsp:nvSpPr>
        <dsp:cNvPr id="0" name=""/>
        <dsp:cNvSpPr/>
      </dsp:nvSpPr>
      <dsp:spPr>
        <a:xfrm rot="5400000">
          <a:off x="5258775" y="-2209852"/>
          <a:ext cx="67470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Day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Time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Room</a:t>
          </a:r>
          <a:endParaRPr lang="en-CA" sz="1200" kern="1200" dirty="0"/>
        </a:p>
      </dsp:txBody>
      <dsp:txXfrm rot="-5400000">
        <a:off x="2962655" y="119204"/>
        <a:ext cx="5234008" cy="608832"/>
      </dsp:txXfrm>
    </dsp:sp>
    <dsp:sp modelId="{FD28B292-163A-4324-A083-3CA6B160F12D}">
      <dsp:nvSpPr>
        <dsp:cNvPr id="0" name=""/>
        <dsp:cNvSpPr/>
      </dsp:nvSpPr>
      <dsp:spPr>
        <a:xfrm>
          <a:off x="0" y="1928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200" kern="1200" dirty="0" smtClean="0"/>
            <a:t>Course 1</a:t>
          </a:r>
          <a:endParaRPr lang="en-CA" sz="4200" kern="1200" dirty="0"/>
        </a:p>
      </dsp:txBody>
      <dsp:txXfrm>
        <a:off x="41170" y="43098"/>
        <a:ext cx="2880316" cy="761040"/>
      </dsp:txXfrm>
    </dsp:sp>
    <dsp:sp modelId="{BFA02C3C-AF6E-4E7C-89E2-D0BADA2FB61C}">
      <dsp:nvSpPr>
        <dsp:cNvPr id="0" name=""/>
        <dsp:cNvSpPr/>
      </dsp:nvSpPr>
      <dsp:spPr>
        <a:xfrm rot="5400000">
          <a:off x="5258775" y="-1324303"/>
          <a:ext cx="67470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Day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Time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Room</a:t>
          </a:r>
          <a:endParaRPr lang="en-CA" sz="1200" kern="1200" dirty="0"/>
        </a:p>
      </dsp:txBody>
      <dsp:txXfrm rot="-5400000">
        <a:off x="2962655" y="1004753"/>
        <a:ext cx="5234008" cy="608832"/>
      </dsp:txXfrm>
    </dsp:sp>
    <dsp:sp modelId="{B078054C-33F3-4F35-A47A-5A403FE2C28E}">
      <dsp:nvSpPr>
        <dsp:cNvPr id="0" name=""/>
        <dsp:cNvSpPr/>
      </dsp:nvSpPr>
      <dsp:spPr>
        <a:xfrm>
          <a:off x="0" y="887478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200" kern="1200" dirty="0" smtClean="0"/>
            <a:t>Course 2</a:t>
          </a:r>
          <a:endParaRPr lang="en-CA" sz="4200" kern="1200" dirty="0"/>
        </a:p>
      </dsp:txBody>
      <dsp:txXfrm>
        <a:off x="41170" y="928648"/>
        <a:ext cx="2880316" cy="761040"/>
      </dsp:txXfrm>
    </dsp:sp>
    <dsp:sp modelId="{75BE243D-2F03-44A8-9BAE-2C92DB11E5C2}">
      <dsp:nvSpPr>
        <dsp:cNvPr id="0" name=""/>
        <dsp:cNvSpPr/>
      </dsp:nvSpPr>
      <dsp:spPr>
        <a:xfrm rot="5400000">
          <a:off x="5258775" y="-438753"/>
          <a:ext cx="67470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Day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Time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Room</a:t>
          </a:r>
          <a:endParaRPr lang="en-CA" sz="1200" kern="1200" dirty="0"/>
        </a:p>
      </dsp:txBody>
      <dsp:txXfrm rot="-5400000">
        <a:off x="2962655" y="1890303"/>
        <a:ext cx="5234008" cy="608832"/>
      </dsp:txXfrm>
    </dsp:sp>
    <dsp:sp modelId="{565C482E-6268-4335-B4ED-B43C62A1A075}">
      <dsp:nvSpPr>
        <dsp:cNvPr id="0" name=""/>
        <dsp:cNvSpPr/>
      </dsp:nvSpPr>
      <dsp:spPr>
        <a:xfrm>
          <a:off x="0" y="1773028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200" kern="1200" dirty="0" smtClean="0"/>
            <a:t>Course 3</a:t>
          </a:r>
          <a:endParaRPr lang="en-CA" sz="4200" kern="1200" dirty="0"/>
        </a:p>
      </dsp:txBody>
      <dsp:txXfrm>
        <a:off x="41170" y="1814198"/>
        <a:ext cx="2880316" cy="761040"/>
      </dsp:txXfrm>
    </dsp:sp>
    <dsp:sp modelId="{641682EF-B9E1-4573-8478-4D7FD545806A}">
      <dsp:nvSpPr>
        <dsp:cNvPr id="0" name=""/>
        <dsp:cNvSpPr/>
      </dsp:nvSpPr>
      <dsp:spPr>
        <a:xfrm rot="5400000">
          <a:off x="5258775" y="446796"/>
          <a:ext cx="67470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Day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Time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Room</a:t>
          </a:r>
          <a:endParaRPr lang="en-CA" sz="1200" kern="1200" dirty="0"/>
        </a:p>
      </dsp:txBody>
      <dsp:txXfrm rot="-5400000">
        <a:off x="2962655" y="2775852"/>
        <a:ext cx="5234008" cy="608832"/>
      </dsp:txXfrm>
    </dsp:sp>
    <dsp:sp modelId="{115A3DE4-98D7-42B8-9F02-8F2482014A6A}">
      <dsp:nvSpPr>
        <dsp:cNvPr id="0" name=""/>
        <dsp:cNvSpPr/>
      </dsp:nvSpPr>
      <dsp:spPr>
        <a:xfrm>
          <a:off x="0" y="2658577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200" kern="1200" dirty="0" smtClean="0"/>
            <a:t>...</a:t>
          </a:r>
          <a:endParaRPr lang="en-CA" sz="4200" kern="1200" dirty="0"/>
        </a:p>
      </dsp:txBody>
      <dsp:txXfrm>
        <a:off x="41170" y="2699747"/>
        <a:ext cx="2880316" cy="761040"/>
      </dsp:txXfrm>
    </dsp:sp>
    <dsp:sp modelId="{C695522D-B98A-4C29-9810-71526635695B}">
      <dsp:nvSpPr>
        <dsp:cNvPr id="0" name=""/>
        <dsp:cNvSpPr/>
      </dsp:nvSpPr>
      <dsp:spPr>
        <a:xfrm rot="5400000">
          <a:off x="5258775" y="1332345"/>
          <a:ext cx="67470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Day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Time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Room</a:t>
          </a:r>
          <a:endParaRPr lang="en-CA" sz="1200" kern="1200" dirty="0"/>
        </a:p>
      </dsp:txBody>
      <dsp:txXfrm rot="-5400000">
        <a:off x="2962655" y="3661401"/>
        <a:ext cx="5234008" cy="608832"/>
      </dsp:txXfrm>
    </dsp:sp>
    <dsp:sp modelId="{5D911CC2-6D2B-4ACF-8235-62AFDF0402C0}">
      <dsp:nvSpPr>
        <dsp:cNvPr id="0" name=""/>
        <dsp:cNvSpPr/>
      </dsp:nvSpPr>
      <dsp:spPr>
        <a:xfrm>
          <a:off x="0" y="3544127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200" kern="1200" dirty="0" smtClean="0"/>
            <a:t>Course |C|</a:t>
          </a:r>
          <a:endParaRPr lang="en-CA" sz="4200" kern="1200" dirty="0"/>
        </a:p>
      </dsp:txBody>
      <dsp:txXfrm>
        <a:off x="41170" y="3585297"/>
        <a:ext cx="2880316" cy="761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3D90-F9B2-4E46-B71A-5F375A580A11}">
      <dsp:nvSpPr>
        <dsp:cNvPr id="0" name=""/>
        <dsp:cNvSpPr/>
      </dsp:nvSpPr>
      <dsp:spPr>
        <a:xfrm rot="5400000">
          <a:off x="1721050" y="-574544"/>
          <a:ext cx="599547" cy="1901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Day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Time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Room</a:t>
          </a:r>
          <a:endParaRPr lang="en-CA" sz="1000" kern="1200" dirty="0"/>
        </a:p>
      </dsp:txBody>
      <dsp:txXfrm rot="-5400000">
        <a:off x="1069848" y="105925"/>
        <a:ext cx="1872685" cy="541013"/>
      </dsp:txXfrm>
    </dsp:sp>
    <dsp:sp modelId="{FD28B292-163A-4324-A083-3CA6B160F12D}">
      <dsp:nvSpPr>
        <dsp:cNvPr id="0" name=""/>
        <dsp:cNvSpPr/>
      </dsp:nvSpPr>
      <dsp:spPr>
        <a:xfrm>
          <a:off x="0" y="1714"/>
          <a:ext cx="1069848" cy="749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Course 1</a:t>
          </a:r>
          <a:endParaRPr lang="en-CA" sz="2100" kern="1200" dirty="0"/>
        </a:p>
      </dsp:txBody>
      <dsp:txXfrm>
        <a:off x="36584" y="38298"/>
        <a:ext cx="996680" cy="676266"/>
      </dsp:txXfrm>
    </dsp:sp>
    <dsp:sp modelId="{B078054C-33F3-4F35-A47A-5A403FE2C28E}">
      <dsp:nvSpPr>
        <dsp:cNvPr id="0" name=""/>
        <dsp:cNvSpPr/>
      </dsp:nvSpPr>
      <dsp:spPr>
        <a:xfrm>
          <a:off x="0" y="788620"/>
          <a:ext cx="1069848" cy="749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Course 2</a:t>
          </a:r>
          <a:endParaRPr lang="en-CA" sz="2100" kern="1200" dirty="0"/>
        </a:p>
      </dsp:txBody>
      <dsp:txXfrm>
        <a:off x="36584" y="825204"/>
        <a:ext cx="996680" cy="676266"/>
      </dsp:txXfrm>
    </dsp:sp>
    <dsp:sp modelId="{75BE243D-2F03-44A8-9BAE-2C92DB11E5C2}">
      <dsp:nvSpPr>
        <dsp:cNvPr id="0" name=""/>
        <dsp:cNvSpPr/>
      </dsp:nvSpPr>
      <dsp:spPr>
        <a:xfrm rot="5400000">
          <a:off x="1721050" y="999268"/>
          <a:ext cx="599547" cy="1901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Day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Time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Room</a:t>
          </a:r>
          <a:endParaRPr lang="en-CA" sz="1000" kern="1200" dirty="0"/>
        </a:p>
      </dsp:txBody>
      <dsp:txXfrm rot="-5400000">
        <a:off x="1069848" y="1679738"/>
        <a:ext cx="1872685" cy="541013"/>
      </dsp:txXfrm>
    </dsp:sp>
    <dsp:sp modelId="{565C482E-6268-4335-B4ED-B43C62A1A075}">
      <dsp:nvSpPr>
        <dsp:cNvPr id="0" name=""/>
        <dsp:cNvSpPr/>
      </dsp:nvSpPr>
      <dsp:spPr>
        <a:xfrm>
          <a:off x="0" y="1575526"/>
          <a:ext cx="1069848" cy="749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Course 3</a:t>
          </a:r>
          <a:endParaRPr lang="en-CA" sz="2100" kern="1200" dirty="0"/>
        </a:p>
      </dsp:txBody>
      <dsp:txXfrm>
        <a:off x="36584" y="1612110"/>
        <a:ext cx="996680" cy="676266"/>
      </dsp:txXfrm>
    </dsp:sp>
    <dsp:sp modelId="{641682EF-B9E1-4573-8478-4D7FD545806A}">
      <dsp:nvSpPr>
        <dsp:cNvPr id="0" name=""/>
        <dsp:cNvSpPr/>
      </dsp:nvSpPr>
      <dsp:spPr>
        <a:xfrm rot="5400000">
          <a:off x="1721050" y="1786174"/>
          <a:ext cx="599547" cy="1901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Day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Time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Room</a:t>
          </a:r>
          <a:endParaRPr lang="en-CA" sz="1000" kern="1200" dirty="0"/>
        </a:p>
      </dsp:txBody>
      <dsp:txXfrm rot="-5400000">
        <a:off x="1069848" y="2466644"/>
        <a:ext cx="1872685" cy="541013"/>
      </dsp:txXfrm>
    </dsp:sp>
    <dsp:sp modelId="{115A3DE4-98D7-42B8-9F02-8F2482014A6A}">
      <dsp:nvSpPr>
        <dsp:cNvPr id="0" name=""/>
        <dsp:cNvSpPr/>
      </dsp:nvSpPr>
      <dsp:spPr>
        <a:xfrm>
          <a:off x="0" y="2362433"/>
          <a:ext cx="1069848" cy="749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...</a:t>
          </a:r>
          <a:endParaRPr lang="en-CA" sz="2100" kern="1200" dirty="0"/>
        </a:p>
      </dsp:txBody>
      <dsp:txXfrm>
        <a:off x="36584" y="2399017"/>
        <a:ext cx="996680" cy="676266"/>
      </dsp:txXfrm>
    </dsp:sp>
    <dsp:sp modelId="{C695522D-B98A-4C29-9810-71526635695B}">
      <dsp:nvSpPr>
        <dsp:cNvPr id="0" name=""/>
        <dsp:cNvSpPr/>
      </dsp:nvSpPr>
      <dsp:spPr>
        <a:xfrm rot="5400000">
          <a:off x="1721050" y="2573080"/>
          <a:ext cx="599547" cy="1901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Day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Time</a:t>
          </a:r>
          <a:endParaRPr lang="en-CA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00" kern="1200" dirty="0" smtClean="0"/>
            <a:t>Room</a:t>
          </a:r>
          <a:endParaRPr lang="en-CA" sz="1000" kern="1200" dirty="0"/>
        </a:p>
      </dsp:txBody>
      <dsp:txXfrm rot="-5400000">
        <a:off x="1069848" y="3253550"/>
        <a:ext cx="1872685" cy="541013"/>
      </dsp:txXfrm>
    </dsp:sp>
    <dsp:sp modelId="{5D911CC2-6D2B-4ACF-8235-62AFDF0402C0}">
      <dsp:nvSpPr>
        <dsp:cNvPr id="0" name=""/>
        <dsp:cNvSpPr/>
      </dsp:nvSpPr>
      <dsp:spPr>
        <a:xfrm>
          <a:off x="0" y="3149339"/>
          <a:ext cx="1069848" cy="749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Course |C|</a:t>
          </a:r>
          <a:endParaRPr lang="en-CA" sz="2100" kern="1200" dirty="0"/>
        </a:p>
      </dsp:txBody>
      <dsp:txXfrm>
        <a:off x="36584" y="3185923"/>
        <a:ext cx="996680" cy="67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3D90-F9B2-4E46-B71A-5F375A580A11}">
      <dsp:nvSpPr>
        <dsp:cNvPr id="0" name=""/>
        <dsp:cNvSpPr/>
      </dsp:nvSpPr>
      <dsp:spPr>
        <a:xfrm rot="5400000">
          <a:off x="1431197" y="-462283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95061"/>
        <a:ext cx="1573945" cy="485522"/>
      </dsp:txXfrm>
    </dsp:sp>
    <dsp:sp modelId="{FD28B292-163A-4324-A083-3CA6B160F12D}">
      <dsp:nvSpPr>
        <dsp:cNvPr id="0" name=""/>
        <dsp:cNvSpPr/>
      </dsp:nvSpPr>
      <dsp:spPr>
        <a:xfrm>
          <a:off x="0" y="1538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1</a:t>
          </a:r>
          <a:endParaRPr lang="en-CA" sz="1700" kern="1200" dirty="0"/>
        </a:p>
      </dsp:txBody>
      <dsp:txXfrm>
        <a:off x="32832" y="34370"/>
        <a:ext cx="834454" cy="606903"/>
      </dsp:txXfrm>
    </dsp:sp>
    <dsp:sp modelId="{BFA02C3C-AF6E-4E7C-89E2-D0BADA2FB61C}">
      <dsp:nvSpPr>
        <dsp:cNvPr id="0" name=""/>
        <dsp:cNvSpPr/>
      </dsp:nvSpPr>
      <dsp:spPr>
        <a:xfrm rot="5400000">
          <a:off x="1431197" y="243913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801257"/>
        <a:ext cx="1573945" cy="485522"/>
      </dsp:txXfrm>
    </dsp:sp>
    <dsp:sp modelId="{B078054C-33F3-4F35-A47A-5A403FE2C28E}">
      <dsp:nvSpPr>
        <dsp:cNvPr id="0" name=""/>
        <dsp:cNvSpPr/>
      </dsp:nvSpPr>
      <dsp:spPr>
        <a:xfrm>
          <a:off x="0" y="707734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2</a:t>
          </a:r>
          <a:endParaRPr lang="en-CA" sz="1700" kern="1200" dirty="0"/>
        </a:p>
      </dsp:txBody>
      <dsp:txXfrm>
        <a:off x="32832" y="740566"/>
        <a:ext cx="834454" cy="606903"/>
      </dsp:txXfrm>
    </dsp:sp>
    <dsp:sp modelId="{75BE243D-2F03-44A8-9BAE-2C92DB11E5C2}">
      <dsp:nvSpPr>
        <dsp:cNvPr id="0" name=""/>
        <dsp:cNvSpPr/>
      </dsp:nvSpPr>
      <dsp:spPr>
        <a:xfrm rot="5400000">
          <a:off x="1431197" y="950109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1507453"/>
        <a:ext cx="1573945" cy="485522"/>
      </dsp:txXfrm>
    </dsp:sp>
    <dsp:sp modelId="{565C482E-6268-4335-B4ED-B43C62A1A075}">
      <dsp:nvSpPr>
        <dsp:cNvPr id="0" name=""/>
        <dsp:cNvSpPr/>
      </dsp:nvSpPr>
      <dsp:spPr>
        <a:xfrm>
          <a:off x="0" y="1413931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3</a:t>
          </a:r>
          <a:endParaRPr lang="en-CA" sz="1700" kern="1200" dirty="0"/>
        </a:p>
      </dsp:txBody>
      <dsp:txXfrm>
        <a:off x="32832" y="1446763"/>
        <a:ext cx="834454" cy="606903"/>
      </dsp:txXfrm>
    </dsp:sp>
    <dsp:sp modelId="{641682EF-B9E1-4573-8478-4D7FD545806A}">
      <dsp:nvSpPr>
        <dsp:cNvPr id="0" name=""/>
        <dsp:cNvSpPr/>
      </dsp:nvSpPr>
      <dsp:spPr>
        <a:xfrm rot="5400000">
          <a:off x="1431197" y="1656305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213649"/>
        <a:ext cx="1573945" cy="485522"/>
      </dsp:txXfrm>
    </dsp:sp>
    <dsp:sp modelId="{115A3DE4-98D7-42B8-9F02-8F2482014A6A}">
      <dsp:nvSpPr>
        <dsp:cNvPr id="0" name=""/>
        <dsp:cNvSpPr/>
      </dsp:nvSpPr>
      <dsp:spPr>
        <a:xfrm>
          <a:off x="0" y="2120127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...</a:t>
          </a:r>
          <a:endParaRPr lang="en-CA" sz="1700" kern="1200" dirty="0"/>
        </a:p>
      </dsp:txBody>
      <dsp:txXfrm>
        <a:off x="32832" y="2152959"/>
        <a:ext cx="834454" cy="606903"/>
      </dsp:txXfrm>
    </dsp:sp>
    <dsp:sp modelId="{C695522D-B98A-4C29-9810-71526635695B}">
      <dsp:nvSpPr>
        <dsp:cNvPr id="0" name=""/>
        <dsp:cNvSpPr/>
      </dsp:nvSpPr>
      <dsp:spPr>
        <a:xfrm rot="5400000">
          <a:off x="1431197" y="2362502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919846"/>
        <a:ext cx="1573945" cy="485522"/>
      </dsp:txXfrm>
    </dsp:sp>
    <dsp:sp modelId="{5D911CC2-6D2B-4ACF-8235-62AFDF0402C0}">
      <dsp:nvSpPr>
        <dsp:cNvPr id="0" name=""/>
        <dsp:cNvSpPr/>
      </dsp:nvSpPr>
      <dsp:spPr>
        <a:xfrm>
          <a:off x="0" y="2826323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|C|</a:t>
          </a:r>
          <a:endParaRPr lang="en-CA" sz="1700" kern="1200" dirty="0"/>
        </a:p>
      </dsp:txBody>
      <dsp:txXfrm>
        <a:off x="32832" y="2859155"/>
        <a:ext cx="834454" cy="606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3D90-F9B2-4E46-B71A-5F375A580A11}">
      <dsp:nvSpPr>
        <dsp:cNvPr id="0" name=""/>
        <dsp:cNvSpPr/>
      </dsp:nvSpPr>
      <dsp:spPr>
        <a:xfrm rot="5400000">
          <a:off x="1430465" y="-461364"/>
          <a:ext cx="539518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95319"/>
        <a:ext cx="1573874" cy="486844"/>
      </dsp:txXfrm>
    </dsp:sp>
    <dsp:sp modelId="{FD28B292-163A-4324-A083-3CA6B160F12D}">
      <dsp:nvSpPr>
        <dsp:cNvPr id="0" name=""/>
        <dsp:cNvSpPr/>
      </dsp:nvSpPr>
      <dsp:spPr>
        <a:xfrm>
          <a:off x="0" y="1542"/>
          <a:ext cx="900118" cy="67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1</a:t>
          </a:r>
          <a:endParaRPr lang="en-CA" sz="1700" kern="1200" dirty="0"/>
        </a:p>
      </dsp:txBody>
      <dsp:txXfrm>
        <a:off x="32921" y="34463"/>
        <a:ext cx="834276" cy="608555"/>
      </dsp:txXfrm>
    </dsp:sp>
    <dsp:sp modelId="{BFA02C3C-AF6E-4E7C-89E2-D0BADA2FB61C}">
      <dsp:nvSpPr>
        <dsp:cNvPr id="0" name=""/>
        <dsp:cNvSpPr/>
      </dsp:nvSpPr>
      <dsp:spPr>
        <a:xfrm rot="5400000">
          <a:off x="1430465" y="246753"/>
          <a:ext cx="539518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803437"/>
        <a:ext cx="1573874" cy="486844"/>
      </dsp:txXfrm>
    </dsp:sp>
    <dsp:sp modelId="{B078054C-33F3-4F35-A47A-5A403FE2C28E}">
      <dsp:nvSpPr>
        <dsp:cNvPr id="0" name=""/>
        <dsp:cNvSpPr/>
      </dsp:nvSpPr>
      <dsp:spPr>
        <a:xfrm>
          <a:off x="0" y="709660"/>
          <a:ext cx="900118" cy="67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2</a:t>
          </a:r>
          <a:endParaRPr lang="en-CA" sz="1700" kern="1200" dirty="0"/>
        </a:p>
      </dsp:txBody>
      <dsp:txXfrm>
        <a:off x="32921" y="742581"/>
        <a:ext cx="834276" cy="608555"/>
      </dsp:txXfrm>
    </dsp:sp>
    <dsp:sp modelId="{75BE243D-2F03-44A8-9BAE-2C92DB11E5C2}">
      <dsp:nvSpPr>
        <dsp:cNvPr id="0" name=""/>
        <dsp:cNvSpPr/>
      </dsp:nvSpPr>
      <dsp:spPr>
        <a:xfrm rot="5400000">
          <a:off x="1430465" y="954871"/>
          <a:ext cx="539518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1511555"/>
        <a:ext cx="1573874" cy="486844"/>
      </dsp:txXfrm>
    </dsp:sp>
    <dsp:sp modelId="{565C482E-6268-4335-B4ED-B43C62A1A075}">
      <dsp:nvSpPr>
        <dsp:cNvPr id="0" name=""/>
        <dsp:cNvSpPr/>
      </dsp:nvSpPr>
      <dsp:spPr>
        <a:xfrm>
          <a:off x="0" y="1417778"/>
          <a:ext cx="900118" cy="67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3</a:t>
          </a:r>
          <a:endParaRPr lang="en-CA" sz="1700" kern="1200" dirty="0"/>
        </a:p>
      </dsp:txBody>
      <dsp:txXfrm>
        <a:off x="32921" y="1450699"/>
        <a:ext cx="834276" cy="608555"/>
      </dsp:txXfrm>
    </dsp:sp>
    <dsp:sp modelId="{641682EF-B9E1-4573-8478-4D7FD545806A}">
      <dsp:nvSpPr>
        <dsp:cNvPr id="0" name=""/>
        <dsp:cNvSpPr/>
      </dsp:nvSpPr>
      <dsp:spPr>
        <a:xfrm rot="5400000">
          <a:off x="1430465" y="1662989"/>
          <a:ext cx="539518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219673"/>
        <a:ext cx="1573874" cy="486844"/>
      </dsp:txXfrm>
    </dsp:sp>
    <dsp:sp modelId="{115A3DE4-98D7-42B8-9F02-8F2482014A6A}">
      <dsp:nvSpPr>
        <dsp:cNvPr id="0" name=""/>
        <dsp:cNvSpPr/>
      </dsp:nvSpPr>
      <dsp:spPr>
        <a:xfrm>
          <a:off x="0" y="2125895"/>
          <a:ext cx="900118" cy="67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...</a:t>
          </a:r>
          <a:endParaRPr lang="en-CA" sz="1700" kern="1200" dirty="0"/>
        </a:p>
      </dsp:txBody>
      <dsp:txXfrm>
        <a:off x="32921" y="2158816"/>
        <a:ext cx="834276" cy="608555"/>
      </dsp:txXfrm>
    </dsp:sp>
    <dsp:sp modelId="{C695522D-B98A-4C29-9810-71526635695B}">
      <dsp:nvSpPr>
        <dsp:cNvPr id="0" name=""/>
        <dsp:cNvSpPr/>
      </dsp:nvSpPr>
      <dsp:spPr>
        <a:xfrm rot="5400000">
          <a:off x="1430465" y="2371106"/>
          <a:ext cx="539518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927790"/>
        <a:ext cx="1573874" cy="486844"/>
      </dsp:txXfrm>
    </dsp:sp>
    <dsp:sp modelId="{5D911CC2-6D2B-4ACF-8235-62AFDF0402C0}">
      <dsp:nvSpPr>
        <dsp:cNvPr id="0" name=""/>
        <dsp:cNvSpPr/>
      </dsp:nvSpPr>
      <dsp:spPr>
        <a:xfrm>
          <a:off x="0" y="2834013"/>
          <a:ext cx="900118" cy="674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|C|</a:t>
          </a:r>
          <a:endParaRPr lang="en-CA" sz="1700" kern="1200" dirty="0"/>
        </a:p>
      </dsp:txBody>
      <dsp:txXfrm>
        <a:off x="32921" y="2866934"/>
        <a:ext cx="834276" cy="6085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3D90-F9B2-4E46-B71A-5F375A580A11}">
      <dsp:nvSpPr>
        <dsp:cNvPr id="0" name=""/>
        <dsp:cNvSpPr/>
      </dsp:nvSpPr>
      <dsp:spPr>
        <a:xfrm rot="5400000">
          <a:off x="1431197" y="-462283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95061"/>
        <a:ext cx="1573945" cy="485522"/>
      </dsp:txXfrm>
    </dsp:sp>
    <dsp:sp modelId="{FD28B292-163A-4324-A083-3CA6B160F12D}">
      <dsp:nvSpPr>
        <dsp:cNvPr id="0" name=""/>
        <dsp:cNvSpPr/>
      </dsp:nvSpPr>
      <dsp:spPr>
        <a:xfrm>
          <a:off x="0" y="1538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1</a:t>
          </a:r>
          <a:endParaRPr lang="en-CA" sz="1700" kern="1200" dirty="0"/>
        </a:p>
      </dsp:txBody>
      <dsp:txXfrm>
        <a:off x="32832" y="34370"/>
        <a:ext cx="834454" cy="606903"/>
      </dsp:txXfrm>
    </dsp:sp>
    <dsp:sp modelId="{BFA02C3C-AF6E-4E7C-89E2-D0BADA2FB61C}">
      <dsp:nvSpPr>
        <dsp:cNvPr id="0" name=""/>
        <dsp:cNvSpPr/>
      </dsp:nvSpPr>
      <dsp:spPr>
        <a:xfrm rot="5400000">
          <a:off x="1431197" y="243913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801257"/>
        <a:ext cx="1573945" cy="485522"/>
      </dsp:txXfrm>
    </dsp:sp>
    <dsp:sp modelId="{B078054C-33F3-4F35-A47A-5A403FE2C28E}">
      <dsp:nvSpPr>
        <dsp:cNvPr id="0" name=""/>
        <dsp:cNvSpPr/>
      </dsp:nvSpPr>
      <dsp:spPr>
        <a:xfrm>
          <a:off x="0" y="707734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2</a:t>
          </a:r>
          <a:endParaRPr lang="en-CA" sz="1700" kern="1200" dirty="0"/>
        </a:p>
      </dsp:txBody>
      <dsp:txXfrm>
        <a:off x="32832" y="740566"/>
        <a:ext cx="834454" cy="606903"/>
      </dsp:txXfrm>
    </dsp:sp>
    <dsp:sp modelId="{75BE243D-2F03-44A8-9BAE-2C92DB11E5C2}">
      <dsp:nvSpPr>
        <dsp:cNvPr id="0" name=""/>
        <dsp:cNvSpPr/>
      </dsp:nvSpPr>
      <dsp:spPr>
        <a:xfrm rot="5400000">
          <a:off x="1431197" y="950109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1507453"/>
        <a:ext cx="1573945" cy="485522"/>
      </dsp:txXfrm>
    </dsp:sp>
    <dsp:sp modelId="{565C482E-6268-4335-B4ED-B43C62A1A075}">
      <dsp:nvSpPr>
        <dsp:cNvPr id="0" name=""/>
        <dsp:cNvSpPr/>
      </dsp:nvSpPr>
      <dsp:spPr>
        <a:xfrm>
          <a:off x="0" y="1413931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3</a:t>
          </a:r>
          <a:endParaRPr lang="en-CA" sz="1700" kern="1200" dirty="0"/>
        </a:p>
      </dsp:txBody>
      <dsp:txXfrm>
        <a:off x="32832" y="1446763"/>
        <a:ext cx="834454" cy="606903"/>
      </dsp:txXfrm>
    </dsp:sp>
    <dsp:sp modelId="{641682EF-B9E1-4573-8478-4D7FD545806A}">
      <dsp:nvSpPr>
        <dsp:cNvPr id="0" name=""/>
        <dsp:cNvSpPr/>
      </dsp:nvSpPr>
      <dsp:spPr>
        <a:xfrm rot="5400000">
          <a:off x="1431197" y="1656305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213649"/>
        <a:ext cx="1573945" cy="485522"/>
      </dsp:txXfrm>
    </dsp:sp>
    <dsp:sp modelId="{115A3DE4-98D7-42B8-9F02-8F2482014A6A}">
      <dsp:nvSpPr>
        <dsp:cNvPr id="0" name=""/>
        <dsp:cNvSpPr/>
      </dsp:nvSpPr>
      <dsp:spPr>
        <a:xfrm>
          <a:off x="0" y="2120127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...</a:t>
          </a:r>
          <a:endParaRPr lang="en-CA" sz="1700" kern="1200" dirty="0"/>
        </a:p>
      </dsp:txBody>
      <dsp:txXfrm>
        <a:off x="32832" y="2152959"/>
        <a:ext cx="834454" cy="606903"/>
      </dsp:txXfrm>
    </dsp:sp>
    <dsp:sp modelId="{C695522D-B98A-4C29-9810-71526635695B}">
      <dsp:nvSpPr>
        <dsp:cNvPr id="0" name=""/>
        <dsp:cNvSpPr/>
      </dsp:nvSpPr>
      <dsp:spPr>
        <a:xfrm rot="5400000">
          <a:off x="1431197" y="2362502"/>
          <a:ext cx="538054" cy="1600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Day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Time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900" kern="1200" dirty="0" smtClean="0"/>
            <a:t>Room</a:t>
          </a:r>
          <a:endParaRPr lang="en-CA" sz="900" kern="1200" dirty="0"/>
        </a:p>
      </dsp:txBody>
      <dsp:txXfrm rot="-5400000">
        <a:off x="900119" y="2919846"/>
        <a:ext cx="1573945" cy="485522"/>
      </dsp:txXfrm>
    </dsp:sp>
    <dsp:sp modelId="{5D911CC2-6D2B-4ACF-8235-62AFDF0402C0}">
      <dsp:nvSpPr>
        <dsp:cNvPr id="0" name=""/>
        <dsp:cNvSpPr/>
      </dsp:nvSpPr>
      <dsp:spPr>
        <a:xfrm>
          <a:off x="0" y="2826323"/>
          <a:ext cx="900118" cy="672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Course |C|</a:t>
          </a:r>
          <a:endParaRPr lang="en-CA" sz="1700" kern="1200" dirty="0"/>
        </a:p>
      </dsp:txBody>
      <dsp:txXfrm>
        <a:off x="32832" y="2859155"/>
        <a:ext cx="834454" cy="606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FD708E-67FC-48DA-8742-7B4FCAFD58CD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DA07E4-9FA8-4FF5-83CA-4E9B8293398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14400"/>
            <a:ext cx="7772400" cy="1764792"/>
          </a:xfrm>
        </p:spPr>
        <p:txBody>
          <a:bodyPr/>
          <a:lstStyle/>
          <a:p>
            <a:r>
              <a:rPr lang="en-US" dirty="0" err="1" smtClean="0"/>
              <a:t>Aplication</a:t>
            </a:r>
            <a:r>
              <a:rPr lang="en-US" dirty="0" smtClean="0"/>
              <a:t> of Genetic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err="1" smtClean="0"/>
              <a:t>Bài</a:t>
            </a:r>
            <a:r>
              <a:rPr lang="en-US" sz="4800" dirty="0" smtClean="0"/>
              <a:t> </a:t>
            </a:r>
            <a:r>
              <a:rPr lang="en-US" sz="4800" dirty="0" err="1" smtClean="0"/>
              <a:t>toán</a:t>
            </a:r>
            <a:r>
              <a:rPr lang="en-US" sz="4800" dirty="0" smtClean="0"/>
              <a:t> </a:t>
            </a:r>
            <a:r>
              <a:rPr lang="en-US" sz="4800" dirty="0" err="1" smtClean="0"/>
              <a:t>lập</a:t>
            </a:r>
            <a:r>
              <a:rPr lang="en-US" sz="4800" dirty="0" smtClean="0"/>
              <a:t> </a:t>
            </a:r>
            <a:r>
              <a:rPr lang="en-US" sz="4800" dirty="0" err="1" smtClean="0"/>
              <a:t>lịch</a:t>
            </a:r>
            <a:r>
              <a:rPr lang="en-US" sz="4800" dirty="0"/>
              <a:t> </a:t>
            </a:r>
            <a:r>
              <a:rPr lang="en-US" sz="4800" dirty="0" err="1" smtClean="0"/>
              <a:t>thi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30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(Recombination)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Bất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 err="1" smtClean="0"/>
                  <a:t>nào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).</a:t>
                </a:r>
                <a:endParaRPr lang="en-US" dirty="0" smtClean="0"/>
              </a:p>
              <a:p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tồn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con 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smtClean="0"/>
                  <a:t>1 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NST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chiếm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vùng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tiềm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ngắn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, 2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806" r="-1259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6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P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f(p)(p c P):</a:t>
            </a:r>
          </a:p>
          <a:p>
            <a:r>
              <a:rPr lang="en-US" dirty="0" smtClean="0"/>
              <a:t>- f(p)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cảu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p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smtClean="0"/>
              <a:t>p.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p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p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(continue)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Một </a:t>
                </a:r>
                <a:r>
                  <a:rPr lang="en-US" dirty="0" err="1" smtClean="0"/>
                  <a:t>lịch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lịch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ưu.Có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nghịch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vi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Ví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V(n)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vi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p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</a:t>
                </a:r>
                <a:r>
                  <a:rPr lang="en-US" b="1" dirty="0" smtClean="0"/>
                  <a:t>f(p) = 1/(1+V(p))</a:t>
                </a:r>
              </a:p>
              <a:p>
                <a:r>
                  <a:rPr lang="en-US" dirty="0" err="1" smtClean="0"/>
                  <a:t>Tuy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vi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khác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</a:t>
                </a:r>
                <a:r>
                  <a:rPr lang="en-US" b="1" dirty="0" smtClean="0"/>
                  <a:t>f(p)=1/(1+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 smtClean="0"/>
                  <a:t>)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Ưu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thế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nào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4876800"/>
              </a:xfrm>
              <a:blipFill rotWithShape="1">
                <a:blip r:embed="rId2"/>
                <a:stretch>
                  <a:fillRect l="-1333" t="-1875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8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Đột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vi </a:t>
            </a:r>
            <a:r>
              <a:rPr lang="en-US" b="1" dirty="0" err="1" smtClean="0"/>
              <a:t>phạm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Đột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phóng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nhất.Rồi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5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r>
              <a:rPr lang="en-US" b="1" dirty="0" err="1" smtClean="0"/>
              <a:t>Đột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vi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Đột</a:t>
            </a:r>
            <a:r>
              <a:rPr lang="en-US" b="1" dirty="0" smtClean="0"/>
              <a:t> </a:t>
            </a:r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giải</a:t>
            </a:r>
            <a:r>
              <a:rPr lang="en-US" b="1" dirty="0" smtClean="0"/>
              <a:t> </a:t>
            </a:r>
            <a:r>
              <a:rPr lang="en-US" b="1" dirty="0" err="1" smtClean="0"/>
              <a:t>phóng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+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gen  “</a:t>
            </a:r>
            <a:r>
              <a:rPr lang="en-US" dirty="0" err="1" smtClean="0"/>
              <a:t>phòng</a:t>
            </a:r>
            <a:r>
              <a:rPr lang="en-US" dirty="0" smtClean="0"/>
              <a:t>”, “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65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048000" cy="4434840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p,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/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Naive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5256465"/>
              </p:ext>
            </p:extLst>
          </p:nvPr>
        </p:nvGraphicFramePr>
        <p:xfrm>
          <a:off x="4724400" y="1981200"/>
          <a:ext cx="2971800" cy="390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943600" y="23622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43600" y="3962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2362200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962400"/>
            <a:ext cx="97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r>
              <a:rPr lang="en-US" dirty="0" smtClean="0"/>
              <a:t>Crossover(Lai </a:t>
            </a:r>
            <a:r>
              <a:rPr lang="en-US" dirty="0" err="1" smtClean="0"/>
              <a:t>ghép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069783"/>
              </p:ext>
            </p:extLst>
          </p:nvPr>
        </p:nvGraphicFramePr>
        <p:xfrm>
          <a:off x="428596" y="1857364"/>
          <a:ext cx="2500330" cy="350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294206"/>
              </p:ext>
            </p:extLst>
          </p:nvPr>
        </p:nvGraphicFramePr>
        <p:xfrm>
          <a:off x="3276600" y="1828800"/>
          <a:ext cx="2500330" cy="3509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000760" y="1857364"/>
          <a:ext cx="2500330" cy="350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28800" y="2209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48200" y="2895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657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0292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019800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6019800"/>
            <a:ext cx="21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 Schedule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5531" y="6019800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Xếp v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s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(time slot).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hơn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E </a:t>
                </a:r>
                <a:r>
                  <a:rPr lang="en-US" dirty="0" smtClean="0"/>
                  <a:t>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hữu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T </a:t>
                </a:r>
                <a:r>
                  <a:rPr lang="en-US" dirty="0" smtClean="0"/>
                  <a:t>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hữu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r>
                  <a:rPr lang="en-US" dirty="0" smtClean="0"/>
                  <a:t> s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      a € E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b € T (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xảy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b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r>
                  <a:rPr lang="en-US" dirty="0" err="1" smtClean="0"/>
                  <a:t>Ngoài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mục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2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err="1" smtClean="0"/>
                  <a:t>Ràng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buộc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cạnh</a:t>
                </a:r>
                <a:r>
                  <a:rPr lang="en-US" b="1" dirty="0" smtClean="0"/>
                  <a:t>:</a:t>
                </a:r>
              </a:p>
              <a:p>
                <a:pPr marL="365760" lvl="1" indent="0">
                  <a:buNone/>
                </a:pPr>
                <a:r>
                  <a:rPr lang="en-US" dirty="0" smtClean="0"/>
                  <a:t>    +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xảy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endParaRPr lang="en-US" dirty="0" smtClean="0"/>
              </a:p>
              <a:p>
                <a:pPr marL="365760" lvl="1" indent="0">
                  <a:buNone/>
                </a:pPr>
                <a:r>
                  <a:rPr lang="en-US" dirty="0" smtClean="0"/>
                  <a:t>    + Theo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, 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. </a:t>
                </a:r>
                <a:r>
                  <a:rPr lang="en-US" dirty="0" smtClean="0"/>
                  <a:t>      </a:t>
                </a:r>
              </a:p>
              <a:p>
                <a:pPr marL="365760" lvl="1" indent="0">
                  <a:buNone/>
                </a:pPr>
                <a:r>
                  <a:rPr lang="en-US" dirty="0" smtClean="0"/>
                  <a:t>     +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diễn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4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Ràng</a:t>
            </a:r>
            <a:r>
              <a:rPr lang="en-US" b="1" dirty="0" smtClean="0"/>
              <a:t> </a:t>
            </a:r>
            <a:r>
              <a:rPr lang="en-US" b="1" dirty="0" err="1" smtClean="0"/>
              <a:t>buộc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smtClean="0"/>
              <a:t>     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Ràng</a:t>
            </a:r>
            <a:r>
              <a:rPr lang="en-US" b="1" dirty="0" smtClean="0"/>
              <a:t> </a:t>
            </a:r>
            <a:r>
              <a:rPr lang="en-US" b="1" dirty="0" err="1" smtClean="0"/>
              <a:t>buộc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: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ở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+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(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ở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0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GA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err="1" smtClean="0"/>
                  <a:t>Cách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biểu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diễn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bài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toán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+</a:t>
                </a:r>
                <a:r>
                  <a:rPr lang="en-US" dirty="0" err="1" smtClean="0"/>
                  <a:t>Việc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lựa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NST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NST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v (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gen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đồng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hơn</a:t>
                </a:r>
                <a:r>
                  <a:rPr lang="en-US" dirty="0"/>
                  <a:t> </a:t>
                </a:r>
                <a:r>
                  <a:rPr lang="en-US" dirty="0" smtClean="0"/>
                  <a:t>1 </a:t>
                </a:r>
                <a:r>
                  <a:rPr lang="en-US" dirty="0" err="1" smtClean="0"/>
                  <a:t>chiều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ví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1 NST: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en-US" dirty="0" smtClean="0"/>
                  <a:t>+</a:t>
                </a:r>
                <a:r>
                  <a:rPr lang="en-US" b="1" dirty="0" err="1" smtClean="0"/>
                  <a:t>Đoạn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đầu</a:t>
                </a:r>
                <a:r>
                  <a:rPr lang="en-US" b="1" dirty="0" smtClean="0"/>
                  <a:t> NST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dài</a:t>
                </a:r>
                <a:r>
                  <a:rPr lang="en-US" dirty="0" smtClean="0"/>
                  <a:t> v,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nằm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(1,s).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+</a:t>
                </a:r>
                <a:r>
                  <a:rPr lang="en-US" b="1" dirty="0" err="1" smtClean="0"/>
                  <a:t>Phần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thứ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hai</a:t>
                </a:r>
                <a:r>
                  <a:rPr lang="en-US" b="1" dirty="0" smtClean="0"/>
                  <a:t> NST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    </a:t>
                </a:r>
                <a:r>
                  <a:rPr lang="en-US" dirty="0" err="1" smtClean="0"/>
                  <a:t>độ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dài</a:t>
                </a:r>
                <a:r>
                  <a:rPr lang="en-US" dirty="0" smtClean="0"/>
                  <a:t> v,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(1,c) (c-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1">
                <a:blip r:embed="rId2"/>
                <a:stretch>
                  <a:fillRect l="-1111" t="-1000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/>
              <a:lstStyle/>
              <a:p>
                <a:r>
                  <a:rPr lang="en-US" b="1" dirty="0" err="1" smtClean="0"/>
                  <a:t>Với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các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loại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trừ</a:t>
                </a:r>
                <a:r>
                  <a:rPr lang="en-US" b="1" dirty="0" smtClean="0"/>
                  <a:t> (Exclusions)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+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kiếm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kiếm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đa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+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huống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:r>
                  <a:rPr lang="en-US" dirty="0" smtClean="0"/>
                  <a:t>  </a:t>
                </a:r>
                <a:r>
                  <a:rPr lang="en-US" b="1" dirty="0" smtClean="0"/>
                  <a:t>S </a:t>
                </a:r>
                <a:r>
                  <a:rPr lang="en-US" b="1" dirty="0" smtClean="0"/>
                  <a:t>= {{(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),…..,(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 smtClean="0"/>
                  <a:t>)}: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,……,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 smtClean="0"/>
                  <a:t>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}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+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quyết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phạm</a:t>
                </a:r>
                <a:r>
                  <a:rPr lang="en-US" dirty="0" smtClean="0"/>
                  <a:t> vi Gas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trước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chúng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a-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gen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gen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sắp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 rotWithShape="1">
                <a:blip r:embed="rId2"/>
                <a:stretch>
                  <a:fillRect l="-1259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7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Giải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dirty="0" err="1" smtClean="0"/>
              <a:t>uyết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quyết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huống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diễn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vượt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 ,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hóa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NST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cứng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huống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err="1" smtClean="0"/>
                  <a:t>Giả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) E,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L.</a:t>
                </a:r>
              </a:p>
              <a:p>
                <a:pPr lvl="1"/>
                <a:r>
                  <a:rPr lang="en-US" dirty="0" err="1" smtClean="0"/>
                  <a:t>Lịch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S: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S = {{(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),…..,(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/>
                  <a:t>)}: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b="1" dirty="0"/>
                  <a:t>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393192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1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ngẫu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€ T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€ L (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 L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hữu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phòng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gen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NST </a:t>
                </a:r>
                <a:r>
                  <a:rPr lang="en-US" dirty="0" err="1" smtClean="0"/>
                  <a:t>đều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lệ</a:t>
                </a:r>
                <a:r>
                  <a:rPr lang="en-US" dirty="0" smtClean="0"/>
                  <a:t>, </a:t>
                </a:r>
                <a:r>
                  <a:rPr lang="en-US" dirty="0" smtClean="0"/>
                  <a:t>GAs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lựa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sinh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sản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ghép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thế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528</TotalTime>
  <Words>1640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Aplication of Genetic algorithm</vt:lpstr>
      <vt:lpstr>Phát biểu bài toán</vt:lpstr>
      <vt:lpstr>Các loại ràng buộc</vt:lpstr>
      <vt:lpstr>Các loại ràng buộc (continue)</vt:lpstr>
      <vt:lpstr>Các loại ràng buộc</vt:lpstr>
      <vt:lpstr>Mô hình GA tổng quát cho bài toán</vt:lpstr>
      <vt:lpstr>Giải quyết các ràng buộc</vt:lpstr>
      <vt:lpstr>Giải quyết ràng buộc về không gian</vt:lpstr>
      <vt:lpstr>Khởi tạo</vt:lpstr>
      <vt:lpstr>Tái sinh (Recombination)</vt:lpstr>
      <vt:lpstr>Độ thích nghi</vt:lpstr>
      <vt:lpstr>Độ thích nghi (continue)</vt:lpstr>
      <vt:lpstr>Đột biến thông minh</vt:lpstr>
      <vt:lpstr>Đột biến thông minh(continue)</vt:lpstr>
      <vt:lpstr>Sự trình bày lịch biểu</vt:lpstr>
      <vt:lpstr>Đột biến</vt:lpstr>
      <vt:lpstr>Crossover(Lai ghép)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Aplication of Genetic algorithm</dc:title>
  <dc:creator>AnKim Bang</dc:creator>
  <cp:lastModifiedBy>AnKim Bang</cp:lastModifiedBy>
  <cp:revision>51</cp:revision>
  <dcterms:created xsi:type="dcterms:W3CDTF">2012-03-03T07:57:07Z</dcterms:created>
  <dcterms:modified xsi:type="dcterms:W3CDTF">2012-03-04T15:02:00Z</dcterms:modified>
</cp:coreProperties>
</file>