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60" r:id="rId4"/>
    <p:sldId id="300" r:id="rId5"/>
    <p:sldId id="259" r:id="rId6"/>
    <p:sldId id="324" r:id="rId7"/>
    <p:sldId id="290" r:id="rId8"/>
    <p:sldId id="312" r:id="rId9"/>
    <p:sldId id="311" r:id="rId10"/>
    <p:sldId id="326" r:id="rId11"/>
    <p:sldId id="304" r:id="rId12"/>
    <p:sldId id="313" r:id="rId13"/>
    <p:sldId id="306" r:id="rId14"/>
    <p:sldId id="314" r:id="rId15"/>
    <p:sldId id="308" r:id="rId16"/>
    <p:sldId id="309" r:id="rId17"/>
    <p:sldId id="310" r:id="rId18"/>
    <p:sldId id="331" r:id="rId19"/>
    <p:sldId id="332" r:id="rId20"/>
    <p:sldId id="335" r:id="rId21"/>
    <p:sldId id="338" r:id="rId22"/>
    <p:sldId id="342" r:id="rId23"/>
    <p:sldId id="339" r:id="rId24"/>
    <p:sldId id="328" r:id="rId25"/>
    <p:sldId id="330" r:id="rId26"/>
    <p:sldId id="329" r:id="rId27"/>
    <p:sldId id="262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Phat bieu bai toan" id="{1229CEF9-CA47-4212-94ED-147C477A9FB2}">
          <p14:sldIdLst>
            <p14:sldId id="260"/>
            <p14:sldId id="300"/>
          </p14:sldIdLst>
        </p14:section>
        <p14:section name="Related works" id="{8CAA8C8A-587F-4C0F-8E64-4E2E2F58E2FF}">
          <p14:sldIdLst>
            <p14:sldId id="259"/>
          </p14:sldIdLst>
        </p14:section>
        <p14:section name="Proposed Solution" id="{49114AC0-4743-413A-88A1-3C7BAE596F09}">
          <p14:sldIdLst>
            <p14:sldId id="324"/>
            <p14:sldId id="290"/>
            <p14:sldId id="312"/>
            <p14:sldId id="311"/>
            <p14:sldId id="326"/>
            <p14:sldId id="304"/>
            <p14:sldId id="313"/>
            <p14:sldId id="306"/>
            <p14:sldId id="314"/>
            <p14:sldId id="308"/>
            <p14:sldId id="309"/>
            <p14:sldId id="310"/>
          </p14:sldIdLst>
        </p14:section>
        <p14:section name="GA-2" id="{D8C589DE-F7B0-4BCE-8E99-916F45843F2B}">
          <p14:sldIdLst>
            <p14:sldId id="331"/>
            <p14:sldId id="332"/>
            <p14:sldId id="335"/>
            <p14:sldId id="338"/>
            <p14:sldId id="342"/>
            <p14:sldId id="339"/>
          </p14:sldIdLst>
        </p14:section>
        <p14:section name="Ket qua thuc nghiem" id="{721C3F9C-2304-4958-B32A-33B74B467D52}">
          <p14:sldIdLst>
            <p14:sldId id="328"/>
            <p14:sldId id="330"/>
            <p14:sldId id="329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1910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74638"/>
            <a:ext cx="8153400" cy="639762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8861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GIẢI THUẬT DI TRUYỀN GIẢI BÀI TOÁN THIẾT KẾ MẠNG </a:t>
            </a:r>
            <a:br>
              <a:rPr lang="en-US" sz="3600" b="1" dirty="0" smtClean="0"/>
            </a:br>
            <a:r>
              <a:rPr lang="en-US" sz="3600" b="1" dirty="0" smtClean="0"/>
              <a:t>QUANG CHỊU LỖI ĐA TẦNG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1054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4/24/2012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0811" y="1295400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429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55061" y="2286000"/>
                <a:ext cx="1540550" cy="880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61" y="2286000"/>
                <a:ext cx="1540550" cy="8806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76400" y="3465328"/>
                <a:ext cx="6096000" cy="847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𝑤𝑜𝑟𝑘𝑖𝑛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𝑝𝑎𝑡h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𝑤𝑒𝑖𝑔h𝑡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𝑏𝑎𝑐𝑘𝑢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𝑝𝑎𝑡h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𝑤𝑒𝑖𝑔h𝑡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65328"/>
                <a:ext cx="6096000" cy="8479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84986" y="4724400"/>
                <a:ext cx="6629400" cy="629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𝑤𝑒𝑖𝑔h𝑡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   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đã đượ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ử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𝑡𝑟𝑜𝑛𝑔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𝑟𝑒𝑞𝑢𝑒𝑠𝑡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ướ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đó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86" y="4724400"/>
                <a:ext cx="6629400" cy="629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645"/>
              </p:ext>
            </p:extLst>
          </p:nvPr>
        </p:nvGraphicFramePr>
        <p:xfrm>
          <a:off x="1485900" y="3429000"/>
          <a:ext cx="53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4160"/>
              </p:ext>
            </p:extLst>
          </p:nvPr>
        </p:nvGraphicFramePr>
        <p:xfrm>
          <a:off x="3733800" y="1905000"/>
          <a:ext cx="685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752600" y="2930525"/>
            <a:ext cx="1981200" cy="74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2743200"/>
            <a:ext cx="4572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1295400"/>
            <a:ext cx="4572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53754"/>
              </p:ext>
            </p:extLst>
          </p:nvPr>
        </p:nvGraphicFramePr>
        <p:xfrm>
          <a:off x="3733800" y="4038600"/>
          <a:ext cx="685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1752600" y="4800600"/>
            <a:ext cx="1981200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90909"/>
              </p:ext>
            </p:extLst>
          </p:nvPr>
        </p:nvGraphicFramePr>
        <p:xfrm>
          <a:off x="6248400" y="3429000"/>
          <a:ext cx="1905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24600" y="29246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40825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7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399118"/>
              </p:ext>
            </p:extLst>
          </p:nvPr>
        </p:nvGraphicFramePr>
        <p:xfrm>
          <a:off x="381000" y="3124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1"/>
          </a:xfrm>
        </p:spPr>
        <p:txBody>
          <a:bodyPr>
            <a:normAutofit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: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err="1" smtClean="0"/>
              <a:t>lấy</a:t>
            </a:r>
            <a:r>
              <a:rPr lang="en-US" dirty="0" smtClean="0"/>
              <a:t> 1 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447801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191308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3</a:t>
            </a:r>
            <a:r>
              <a:rPr lang="en-US" sz="2800" b="0" dirty="0" smtClean="0"/>
              <a:t>. GIẢI THUẬT DI TRUYỀN – MÔ HÌNH 2</a:t>
            </a:r>
            <a:endParaRPr lang="en-US" sz="2800" b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75979"/>
              </p:ext>
            </p:extLst>
          </p:nvPr>
        </p:nvGraphicFramePr>
        <p:xfrm>
          <a:off x="1371600" y="2590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838200" y="1219200"/>
            <a:ext cx="11430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1409700" y="1828800"/>
            <a:ext cx="1143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2895600" y="1219200"/>
            <a:ext cx="1600200" cy="533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path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flipH="1">
            <a:off x="2895600" y="1819275"/>
            <a:ext cx="46673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6172200" y="1219200"/>
            <a:ext cx="1600200" cy="533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path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10200" y="16764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6019800" y="4876800"/>
            <a:ext cx="2209800" cy="533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410200" y="43434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400800" y="3581400"/>
            <a:ext cx="152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1828800" y="5029200"/>
            <a:ext cx="838200" cy="533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2200" y="43053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3"/>
          </p:cNvCxnSpPr>
          <p:nvPr/>
        </p:nvCxnSpPr>
        <p:spPr>
          <a:xfrm flipV="1">
            <a:off x="2667000" y="43053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4013200" y="5143500"/>
            <a:ext cx="838200" cy="533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581400" y="43053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432300" y="4305300"/>
            <a:ext cx="7493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228600" y="4686300"/>
            <a:ext cx="800100" cy="533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39750" y="4343400"/>
            <a:ext cx="142875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39750" y="3124200"/>
            <a:ext cx="142875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request,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node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working.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1"/>
          </a:xfrm>
        </p:spPr>
        <p:txBody>
          <a:bodyPr>
            <a:normAutofit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: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NST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err="1" smtClean="0"/>
              <a:t>lấy</a:t>
            </a:r>
            <a:r>
              <a:rPr lang="en-US" dirty="0" smtClean="0"/>
              <a:t> 1 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16478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16683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8431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7696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: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err="1" smtClean="0"/>
              <a:t>lấy</a:t>
            </a:r>
            <a:r>
              <a:rPr lang="en-US" dirty="0" smtClean="0"/>
              <a:t> 1 con</a:t>
            </a:r>
          </a:p>
          <a:p>
            <a:pPr lvl="1"/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 </a:t>
            </a:r>
            <a:r>
              <a:rPr lang="en-US" dirty="0" err="1" smtClean="0"/>
              <a:t>của</a:t>
            </a:r>
            <a:r>
              <a:rPr lang="en-US" dirty="0" smtClean="0"/>
              <a:t> cha 1</a:t>
            </a:r>
          </a:p>
          <a:p>
            <a:pPr lvl="1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request: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 </a:t>
            </a:r>
            <a:r>
              <a:rPr lang="en-US" dirty="0" err="1" smtClean="0"/>
              <a:t>trên</a:t>
            </a:r>
            <a:r>
              <a:rPr lang="en-US" dirty="0" smtClean="0"/>
              <a:t> cha 1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 </a:t>
            </a:r>
            <a:r>
              <a:rPr lang="en-US" dirty="0" err="1" smtClean="0"/>
              <a:t>trên</a:t>
            </a:r>
            <a:r>
              <a:rPr lang="en-US" dirty="0" smtClean="0"/>
              <a:t> cha 2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-&gt;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backup </a:t>
            </a:r>
            <a:r>
              <a:rPr lang="en-US" dirty="0" err="1" smtClean="0"/>
              <a:t>trên</a:t>
            </a:r>
            <a:r>
              <a:rPr lang="en-US" dirty="0" smtClean="0"/>
              <a:t> cha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49812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84636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9092"/>
              </p:ext>
            </p:extLst>
          </p:nvPr>
        </p:nvGraphicFramePr>
        <p:xfrm>
          <a:off x="5715000" y="3969266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447801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NST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01120"/>
              </p:ext>
            </p:extLst>
          </p:nvPr>
        </p:nvGraphicFramePr>
        <p:xfrm>
          <a:off x="1295400" y="2057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40337"/>
              </p:ext>
            </p:extLst>
          </p:nvPr>
        </p:nvGraphicFramePr>
        <p:xfrm>
          <a:off x="1371600" y="4572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1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KẾT QUẢ THỰC NGHIỆM	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: Laptop: HP540 , Ram 2Ghz, Intel Core dual 1.8Ghz</a:t>
            </a:r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: </a:t>
            </a:r>
            <a:r>
              <a:rPr lang="en-US" dirty="0" err="1" smtClean="0"/>
              <a:t>Alea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93872"/>
              </p:ext>
            </p:extLst>
          </p:nvPr>
        </p:nvGraphicFramePr>
        <p:xfrm>
          <a:off x="1524000" y="3124200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đỉnh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đỉnh</a:t>
                      </a:r>
                      <a:r>
                        <a:rPr lang="en-US" baseline="0" dirty="0" smtClean="0"/>
                        <a:t>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A6_4_2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A6_4_4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A8_6_4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A8_6_2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A8_6_4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A12_10_4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5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KẾT QUẢ THỰC NGHIỆM – MÔ HÌNH 1	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 1000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: 100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: 100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: 100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 300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KẾT QUẢ THỰC NGHIỆM	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30600"/>
              </p:ext>
            </p:extLst>
          </p:nvPr>
        </p:nvGraphicFramePr>
        <p:xfrm>
          <a:off x="304800" y="1905000"/>
          <a:ext cx="8458200" cy="49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914400"/>
                <a:gridCol w="914400"/>
                <a:gridCol w="838200"/>
                <a:gridCol w="1143000"/>
                <a:gridCol w="1066800"/>
                <a:gridCol w="1066800"/>
                <a:gridCol w="1295400"/>
              </a:tblGrid>
              <a:tr h="98054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đỉnh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đỉnh</a:t>
                      </a:r>
                      <a:r>
                        <a:rPr lang="en-US" baseline="0" dirty="0" smtClean="0"/>
                        <a:t> logic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Branh</a:t>
                      </a:r>
                      <a:r>
                        <a:rPr lang="en-US" baseline="0" dirty="0" smtClean="0"/>
                        <a:t> and Cut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09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Times</a:t>
                      </a:r>
                      <a:endParaRPr lang="en-US" dirty="0"/>
                    </a:p>
                  </a:txBody>
                  <a:tcPr/>
                </a:tc>
              </a:tr>
              <a:tr h="568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A6_4_2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103.161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103.161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10:07.28</a:t>
                      </a:r>
                      <a:endParaRPr lang="en-US" dirty="0"/>
                    </a:p>
                  </a:txBody>
                  <a:tcPr/>
                </a:tc>
              </a:tr>
              <a:tr h="568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A6_4_4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103.161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116.029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5:59.24</a:t>
                      </a:r>
                      <a:endParaRPr lang="en-US" dirty="0"/>
                    </a:p>
                  </a:txBody>
                  <a:tcPr/>
                </a:tc>
              </a:tr>
              <a:tr h="568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A8_6_4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197.134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6:18.54</a:t>
                      </a:r>
                      <a:endParaRPr lang="en-US" dirty="0"/>
                    </a:p>
                  </a:txBody>
                  <a:tcPr/>
                </a:tc>
              </a:tr>
              <a:tr h="568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A8_6_2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263.258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9:12.43</a:t>
                      </a:r>
                      <a:endParaRPr lang="en-US" dirty="0"/>
                    </a:p>
                  </a:txBody>
                  <a:tcPr/>
                </a:tc>
              </a:tr>
              <a:tr h="568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A10_8_10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410.728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870.386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10:53.47</a:t>
                      </a:r>
                      <a:endParaRPr lang="en-US" dirty="0"/>
                    </a:p>
                  </a:txBody>
                  <a:tcPr/>
                </a:tc>
              </a:tr>
              <a:tr h="568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A12_10_4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389.706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777.420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6:28.54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7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, c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(request)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US" dirty="0" err="1" smtClean="0"/>
                  <a:t>t</a:t>
                </a:r>
                <a:r>
                  <a:rPr lang="en-US" sz="2800" baseline="-25000" dirty="0" err="1" smtClean="0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smtClean="0"/>
                  <a:t>)</a:t>
                </a:r>
                <a:r>
                  <a:rPr lang="en-US" dirty="0" smtClean="0"/>
                  <a:t>∈T: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d</a:t>
                </a:r>
                <a:r>
                  <a:rPr lang="en-US" sz="2800" baseline="-25000" dirty="0" smtClean="0"/>
                  <a:t>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với</a:t>
                </a:r>
                <a:r>
                  <a:rPr lang="en-US" sz="2800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baseline="-25000" dirty="0" smtClean="0"/>
                  <a:t> </a:t>
                </a:r>
                <a:r>
                  <a:rPr lang="en-US" dirty="0" smtClean="0"/>
                  <a:t>∈ V</a:t>
                </a:r>
                <a:r>
                  <a:rPr lang="en-US" baseline="-25000" dirty="0" smtClean="0"/>
                  <a:t>1</a:t>
                </a:r>
                <a:endParaRPr lang="en-US" b="1" baseline="-25000" dirty="0" smtClean="0">
                  <a:solidFill>
                    <a:srgbClr val="FF0000"/>
                  </a:solidFill>
                </a:endParaRP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tới</a:t>
                </a:r>
                <a:r>
                  <a:rPr lang="en-US" dirty="0" smtClean="0"/>
                  <a:t> 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1</a:t>
                </a:r>
                <a:endParaRPr lang="en-US" sz="2800" baseline="-25000" dirty="0"/>
              </a:p>
              <a:p>
                <a:r>
                  <a:rPr lang="en-US" b="1" dirty="0" smtClean="0"/>
                  <a:t>Output: 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rời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rạc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không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chung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đỉnh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o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r>
                  <a:rPr lang="en-US" dirty="0"/>
                  <a:t> 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G2</a:t>
                </a:r>
              </a:p>
              <a:p>
                <a:pPr lvl="1"/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963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562604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07047" y="381000"/>
            <a:ext cx="19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1981200"/>
            <a:ext cx="19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3581400"/>
            <a:ext cx="19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Node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3123" y="4572000"/>
            <a:ext cx="19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</a:t>
            </a:r>
            <a:r>
              <a:rPr lang="en-US" dirty="0" smtClean="0"/>
              <a:t>. CÁC NGHIÊN CỨU LIÊN QUAN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Sylvie Borne, </a:t>
            </a:r>
            <a:r>
              <a:rPr lang="en-US" dirty="0" err="1" smtClean="0"/>
              <a:t>Virginie</a:t>
            </a:r>
            <a:r>
              <a:rPr lang="en-US" dirty="0" smtClean="0"/>
              <a:t> </a:t>
            </a:r>
            <a:r>
              <a:rPr lang="en-US" dirty="0" err="1" smtClean="0"/>
              <a:t>Gabrel</a:t>
            </a:r>
            <a:r>
              <a:rPr lang="en-US" dirty="0" smtClean="0"/>
              <a:t>, </a:t>
            </a:r>
            <a:r>
              <a:rPr lang="en-US" dirty="0" err="1" smtClean="0"/>
              <a:t>Ridha</a:t>
            </a:r>
            <a:r>
              <a:rPr lang="en-US" dirty="0" smtClean="0"/>
              <a:t> </a:t>
            </a:r>
            <a:r>
              <a:rPr lang="en-US" dirty="0" err="1" smtClean="0"/>
              <a:t>Mahjoub</a:t>
            </a:r>
            <a:r>
              <a:rPr lang="en-US" dirty="0" smtClean="0"/>
              <a:t>, and Raouia Taktak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Branh</a:t>
            </a:r>
            <a:r>
              <a:rPr lang="en-US" dirty="0" smtClean="0"/>
              <a:t> and Cut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12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logical: 10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request: 15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3.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3</a:t>
            </a:r>
            <a:r>
              <a:rPr lang="en-US" sz="2800" b="0" dirty="0" smtClean="0"/>
              <a:t>. GIẢI THUẬT DI TRUYỀN – MÔ HÌNH 1</a:t>
            </a:r>
            <a:endParaRPr lang="en-US" sz="2800" b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184586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067300" y="800100"/>
            <a:ext cx="1600200" cy="3429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</a:t>
            </a:r>
            <a:r>
              <a:rPr lang="en-US" dirty="0" err="1" smtClean="0">
                <a:solidFill>
                  <a:schemeClr val="tx1"/>
                </a:solidFill>
              </a:rPr>
              <a:t>thứ</a:t>
            </a:r>
            <a:r>
              <a:rPr lang="en-US" dirty="0" smtClean="0">
                <a:solidFill>
                  <a:schemeClr val="tx1"/>
                </a:solidFill>
              </a:rPr>
              <a:t>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9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4668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28138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6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Danh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gen</a:t>
            </a:r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1509</Words>
  <Application>Microsoft Office PowerPoint</Application>
  <PresentationFormat>On-screen Show (4:3)</PresentationFormat>
  <Paragraphs>551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GIẢI THUẬT DI TRUYỀN GIẢI BÀI TOÁN THIẾT KẾ MẠNG  QUANG CHỊU LỖI ĐA TẦNG</vt:lpstr>
      <vt:lpstr>NỘI DUNG </vt:lpstr>
      <vt:lpstr>Phát biểu bài toán</vt:lpstr>
      <vt:lpstr>Ví dụ</vt:lpstr>
      <vt:lpstr>2. CÁC NGHIÊN CỨU LIÊN QUAN</vt:lpstr>
      <vt:lpstr>3. Giải thuật đề xuất</vt:lpstr>
      <vt:lpstr>3. GIẢI THUẬT DI TRUYỀN – MÔ HÌNH 1</vt:lpstr>
      <vt:lpstr>1. MÃ HÓA</vt:lpstr>
      <vt:lpstr>1. MÃ HÓA</vt:lpstr>
      <vt:lpstr>2. HÀM THÍCH NGHI</vt:lpstr>
      <vt:lpstr>3. KHỞI TẠO QUẦN THỂ</vt:lpstr>
      <vt:lpstr>3. KHỞI TẠO QUẦN THỂ</vt:lpstr>
      <vt:lpstr>4. LỰA CHỌN CHA MẸ</vt:lpstr>
      <vt:lpstr>5. LAI GHÉP</vt:lpstr>
      <vt:lpstr>6. ĐỘT BIẾN</vt:lpstr>
      <vt:lpstr>6. ĐẤU TRANH SINH TỒN</vt:lpstr>
      <vt:lpstr>7. ĐIỀU KIỆN DỪNG</vt:lpstr>
      <vt:lpstr>3. GIẢI THUẬT DI TRUYỀN – MÔ HÌNH 2</vt:lpstr>
      <vt:lpstr>1. MÃ HÓA</vt:lpstr>
      <vt:lpstr>3. KHỞI TẠO QUẦN THỂ</vt:lpstr>
      <vt:lpstr>5. LAI GHÉP</vt:lpstr>
      <vt:lpstr>5. LAI GHÉP</vt:lpstr>
      <vt:lpstr>6. ĐỘT BIẾN</vt:lpstr>
      <vt:lpstr>7. KẾT QUẢ THỰC NGHIỆM </vt:lpstr>
      <vt:lpstr>7. KẾT QUẢ THỰC NGHIỆM – MÔ HÌNH 1 </vt:lpstr>
      <vt:lpstr>7. KẾT QUẢ THỰC NGHIỆM 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532</cp:revision>
  <dcterms:created xsi:type="dcterms:W3CDTF">2012-03-08T19:22:38Z</dcterms:created>
  <dcterms:modified xsi:type="dcterms:W3CDTF">2012-04-24T02:17:39Z</dcterms:modified>
</cp:coreProperties>
</file>