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5" r:id="rId7"/>
    <p:sldId id="266" r:id="rId8"/>
    <p:sldId id="267" r:id="rId9"/>
    <p:sldId id="268" r:id="rId10"/>
    <p:sldId id="261" r:id="rId11"/>
    <p:sldId id="262" r:id="rId12"/>
    <p:sldId id="263" r:id="rId13"/>
    <p:sldId id="264"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854352-19EB-4B54-AFA8-87DCF647AFDC}">
          <p14:sldIdLst>
            <p14:sldId id="256"/>
            <p14:sldId id="257"/>
            <p14:sldId id="258"/>
          </p14:sldIdLst>
        </p14:section>
        <p14:section name="Untitled Section" id="{FC597438-F62D-447A-BF94-421C76BE0099}">
          <p14:sldIdLst>
            <p14:sldId id="260"/>
            <p14:sldId id="259"/>
            <p14:sldId id="265"/>
            <p14:sldId id="266"/>
            <p14:sldId id="267"/>
            <p14:sldId id="268"/>
          </p14:sldIdLst>
        </p14:section>
        <p14:section name="Untitled Section" id="{6295EFFE-FBBE-4982-9A64-3E8227C679DA}">
          <p14:sldIdLst>
            <p14:sldId id="261"/>
            <p14:sldId id="262"/>
            <p14:sldId id="263"/>
            <p14:sldId id="264"/>
            <p14:sldId id="269"/>
            <p14:sldId id="270"/>
            <p14:sldId id="271"/>
            <p14:sldId id="272"/>
            <p14:sldId id="273"/>
            <p14:sldId id="274"/>
            <p14:sldId id="275"/>
            <p14:sldId id="276"/>
            <p14:sldId id="277"/>
            <p14:sldId id="278"/>
            <p14:sldId id="279"/>
            <p14:sldId id="280"/>
            <p14:sldId id="281"/>
            <p14:sldId id="282"/>
            <p14:sldId id="283"/>
            <p14:sldId id="284"/>
            <p14:sldId id="285"/>
            <p14:sldId id="287"/>
            <p14:sldId id="286"/>
            <p14:sldId id="288"/>
            <p14:sldId id="289"/>
            <p14:sldId id="290"/>
            <p14:sldId id="291"/>
            <p14:sldId id="292"/>
            <p14:sldId id="293"/>
            <p14:sldId id="294"/>
            <p14:sldId id="295"/>
            <p14:sldId id="296"/>
            <p14:sldId id="297"/>
            <p14:sldId id="298"/>
            <p14:sldId id="29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3" autoAdjust="0"/>
    <p:restoredTop sz="94684" autoAdjust="0"/>
  </p:normalViewPr>
  <p:slideViewPr>
    <p:cSldViewPr>
      <p:cViewPr>
        <p:scale>
          <a:sx n="55" d="100"/>
          <a:sy n="55" d="100"/>
        </p:scale>
        <p:origin x="6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5731C-A6AA-4921-97E0-50C5380A752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E6BB2005-E336-4656-8E6B-75DF0AE050FE}">
      <dgm:prSet phldrT="[Text]"/>
      <dgm:spPr/>
      <dgm:t>
        <a:bodyPr/>
        <a:lstStyle/>
        <a:p>
          <a:r>
            <a:rPr lang="en-US" dirty="0" smtClean="0"/>
            <a:t>Vị trí CSS</a:t>
          </a:r>
          <a:endParaRPr lang="en-US" dirty="0"/>
        </a:p>
      </dgm:t>
    </dgm:pt>
    <dgm:pt modelId="{8F26316E-2AA2-4E87-AA39-38222DC119BD}" type="parTrans" cxnId="{6A779B10-74FD-452A-B410-EDAD41450E7C}">
      <dgm:prSet/>
      <dgm:spPr/>
      <dgm:t>
        <a:bodyPr/>
        <a:lstStyle/>
        <a:p>
          <a:endParaRPr lang="en-US"/>
        </a:p>
      </dgm:t>
    </dgm:pt>
    <dgm:pt modelId="{94DFF972-15AA-4F15-B621-7C5B8DA5940B}" type="sibTrans" cxnId="{6A779B10-74FD-452A-B410-EDAD41450E7C}">
      <dgm:prSet/>
      <dgm:spPr/>
      <dgm:t>
        <a:bodyPr/>
        <a:lstStyle/>
        <a:p>
          <a:endParaRPr lang="en-US"/>
        </a:p>
      </dgm:t>
    </dgm:pt>
    <dgm:pt modelId="{484E367A-F6DA-4D94-82FA-AFF0E917A768}">
      <dgm:prSet phldrT="[Text]"/>
      <dgm:spPr/>
      <dgm:t>
        <a:bodyPr/>
        <a:lstStyle/>
        <a:p>
          <a:r>
            <a:rPr lang="en-US" dirty="0" smtClean="0"/>
            <a:t>Nội tuyến</a:t>
          </a:r>
          <a:endParaRPr lang="en-US" dirty="0"/>
        </a:p>
      </dgm:t>
    </dgm:pt>
    <dgm:pt modelId="{2FFF1CA8-0DE1-4D18-943B-F1EDF64D5AAE}" type="parTrans" cxnId="{D397486F-DDFB-4083-A369-7CFF50DAB9C9}">
      <dgm:prSet/>
      <dgm:spPr/>
      <dgm:t>
        <a:bodyPr/>
        <a:lstStyle/>
        <a:p>
          <a:endParaRPr lang="en-US"/>
        </a:p>
      </dgm:t>
    </dgm:pt>
    <dgm:pt modelId="{F36837D8-467E-4AF4-B0FC-A9E2AEA04F55}" type="sibTrans" cxnId="{D397486F-DDFB-4083-A369-7CFF50DAB9C9}">
      <dgm:prSet/>
      <dgm:spPr/>
      <dgm:t>
        <a:bodyPr/>
        <a:lstStyle/>
        <a:p>
          <a:endParaRPr lang="en-US"/>
        </a:p>
      </dgm:t>
    </dgm:pt>
    <dgm:pt modelId="{F9FC62D6-38E7-4C32-86E7-F1A3EC14DFBD}">
      <dgm:prSet phldrT="[Text]"/>
      <dgm:spPr/>
      <dgm:t>
        <a:bodyPr/>
        <a:lstStyle/>
        <a:p>
          <a:r>
            <a:rPr lang="en-US" dirty="0" smtClean="0"/>
            <a:t>Bên trong</a:t>
          </a:r>
          <a:endParaRPr lang="en-US" dirty="0"/>
        </a:p>
      </dgm:t>
    </dgm:pt>
    <dgm:pt modelId="{0DB2AE8C-D74C-4743-83B4-48E32EC6C528}" type="parTrans" cxnId="{16FC4BA8-9C62-486F-A942-A000038D7958}">
      <dgm:prSet/>
      <dgm:spPr/>
      <dgm:t>
        <a:bodyPr/>
        <a:lstStyle/>
        <a:p>
          <a:endParaRPr lang="en-US"/>
        </a:p>
      </dgm:t>
    </dgm:pt>
    <dgm:pt modelId="{9969275C-78B1-4FAB-936E-E2720B745E3D}" type="sibTrans" cxnId="{16FC4BA8-9C62-486F-A942-A000038D7958}">
      <dgm:prSet/>
      <dgm:spPr/>
      <dgm:t>
        <a:bodyPr/>
        <a:lstStyle/>
        <a:p>
          <a:endParaRPr lang="en-US"/>
        </a:p>
      </dgm:t>
    </dgm:pt>
    <dgm:pt modelId="{C5AD8C4F-6ABA-4B4D-BF4B-69789486131F}">
      <dgm:prSet phldrT="[Text]"/>
      <dgm:spPr/>
      <dgm:t>
        <a:bodyPr/>
        <a:lstStyle/>
        <a:p>
          <a:r>
            <a:rPr lang="en-US" dirty="0" smtClean="0"/>
            <a:t>Bên ngoài</a:t>
          </a:r>
          <a:endParaRPr lang="en-US" dirty="0"/>
        </a:p>
      </dgm:t>
    </dgm:pt>
    <dgm:pt modelId="{87F55113-3521-4AFE-A3E7-DB55E7A21824}" type="parTrans" cxnId="{BCF7E1D6-8AFF-4C12-866F-AB7238A13381}">
      <dgm:prSet/>
      <dgm:spPr/>
      <dgm:t>
        <a:bodyPr/>
        <a:lstStyle/>
        <a:p>
          <a:endParaRPr lang="en-US"/>
        </a:p>
      </dgm:t>
    </dgm:pt>
    <dgm:pt modelId="{614A828E-BADF-4340-9E7C-98DCEA91FAE8}" type="sibTrans" cxnId="{BCF7E1D6-8AFF-4C12-866F-AB7238A13381}">
      <dgm:prSet/>
      <dgm:spPr/>
      <dgm:t>
        <a:bodyPr/>
        <a:lstStyle/>
        <a:p>
          <a:endParaRPr lang="en-US"/>
        </a:p>
      </dgm:t>
    </dgm:pt>
    <dgm:pt modelId="{D14B15DF-131C-41E0-87F0-BC4980BD44DA}" type="pres">
      <dgm:prSet presAssocID="{DA25731C-A6AA-4921-97E0-50C5380A7521}" presName="Name0" presStyleCnt="0">
        <dgm:presLayoutVars>
          <dgm:chPref val="1"/>
          <dgm:dir/>
          <dgm:animOne val="branch"/>
          <dgm:animLvl val="lvl"/>
          <dgm:resizeHandles val="exact"/>
        </dgm:presLayoutVars>
      </dgm:prSet>
      <dgm:spPr/>
    </dgm:pt>
    <dgm:pt modelId="{D5A9DAEC-4477-4424-91BD-9D40CF8BF0BE}" type="pres">
      <dgm:prSet presAssocID="{E6BB2005-E336-4656-8E6B-75DF0AE050FE}" presName="root1" presStyleCnt="0"/>
      <dgm:spPr/>
    </dgm:pt>
    <dgm:pt modelId="{5B3CCF6A-D81A-43B0-9FF8-D91965618E8D}" type="pres">
      <dgm:prSet presAssocID="{E6BB2005-E336-4656-8E6B-75DF0AE050FE}" presName="LevelOneTextNode" presStyleLbl="node0" presStyleIdx="0" presStyleCnt="1">
        <dgm:presLayoutVars>
          <dgm:chPref val="3"/>
        </dgm:presLayoutVars>
      </dgm:prSet>
      <dgm:spPr/>
      <dgm:t>
        <a:bodyPr/>
        <a:lstStyle/>
        <a:p>
          <a:endParaRPr lang="en-US"/>
        </a:p>
      </dgm:t>
    </dgm:pt>
    <dgm:pt modelId="{EABEA901-3D36-4345-A719-532FB75E3356}" type="pres">
      <dgm:prSet presAssocID="{E6BB2005-E336-4656-8E6B-75DF0AE050FE}" presName="level2hierChild" presStyleCnt="0"/>
      <dgm:spPr/>
    </dgm:pt>
    <dgm:pt modelId="{35693EC2-BC88-40D5-B97E-0FB2592EB192}" type="pres">
      <dgm:prSet presAssocID="{2FFF1CA8-0DE1-4D18-943B-F1EDF64D5AAE}" presName="conn2-1" presStyleLbl="parChTrans1D2" presStyleIdx="0" presStyleCnt="3"/>
      <dgm:spPr/>
    </dgm:pt>
    <dgm:pt modelId="{93486982-F09C-4CF1-B937-CC86AF2DDE25}" type="pres">
      <dgm:prSet presAssocID="{2FFF1CA8-0DE1-4D18-943B-F1EDF64D5AAE}" presName="connTx" presStyleLbl="parChTrans1D2" presStyleIdx="0" presStyleCnt="3"/>
      <dgm:spPr/>
    </dgm:pt>
    <dgm:pt modelId="{555D27A3-522B-445F-9630-DB07F239C19D}" type="pres">
      <dgm:prSet presAssocID="{484E367A-F6DA-4D94-82FA-AFF0E917A768}" presName="root2" presStyleCnt="0"/>
      <dgm:spPr/>
    </dgm:pt>
    <dgm:pt modelId="{C66DB529-3605-4140-ACBA-AAA914084365}" type="pres">
      <dgm:prSet presAssocID="{484E367A-F6DA-4D94-82FA-AFF0E917A768}" presName="LevelTwoTextNode" presStyleLbl="node2" presStyleIdx="0" presStyleCnt="3">
        <dgm:presLayoutVars>
          <dgm:chPref val="3"/>
        </dgm:presLayoutVars>
      </dgm:prSet>
      <dgm:spPr/>
      <dgm:t>
        <a:bodyPr/>
        <a:lstStyle/>
        <a:p>
          <a:endParaRPr lang="en-US"/>
        </a:p>
      </dgm:t>
    </dgm:pt>
    <dgm:pt modelId="{5DA617D0-EA50-4D39-950D-16CEBF24BFCF}" type="pres">
      <dgm:prSet presAssocID="{484E367A-F6DA-4D94-82FA-AFF0E917A768}" presName="level3hierChild" presStyleCnt="0"/>
      <dgm:spPr/>
    </dgm:pt>
    <dgm:pt modelId="{F66D6CB2-FAE8-4CC2-993A-9B0E9DAD8885}" type="pres">
      <dgm:prSet presAssocID="{0DB2AE8C-D74C-4743-83B4-48E32EC6C528}" presName="conn2-1" presStyleLbl="parChTrans1D2" presStyleIdx="1" presStyleCnt="3"/>
      <dgm:spPr/>
    </dgm:pt>
    <dgm:pt modelId="{9BCCA6C3-4568-4266-BFEC-3BDAA1FDE3F6}" type="pres">
      <dgm:prSet presAssocID="{0DB2AE8C-D74C-4743-83B4-48E32EC6C528}" presName="connTx" presStyleLbl="parChTrans1D2" presStyleIdx="1" presStyleCnt="3"/>
      <dgm:spPr/>
    </dgm:pt>
    <dgm:pt modelId="{1F05B273-1635-4173-BD25-0BCCDA3C70E7}" type="pres">
      <dgm:prSet presAssocID="{F9FC62D6-38E7-4C32-86E7-F1A3EC14DFBD}" presName="root2" presStyleCnt="0"/>
      <dgm:spPr/>
    </dgm:pt>
    <dgm:pt modelId="{07021459-E748-4D9A-AE04-C40BBA9C4800}" type="pres">
      <dgm:prSet presAssocID="{F9FC62D6-38E7-4C32-86E7-F1A3EC14DFBD}" presName="LevelTwoTextNode" presStyleLbl="node2" presStyleIdx="1" presStyleCnt="3">
        <dgm:presLayoutVars>
          <dgm:chPref val="3"/>
        </dgm:presLayoutVars>
      </dgm:prSet>
      <dgm:spPr/>
      <dgm:t>
        <a:bodyPr/>
        <a:lstStyle/>
        <a:p>
          <a:endParaRPr lang="en-US"/>
        </a:p>
      </dgm:t>
    </dgm:pt>
    <dgm:pt modelId="{E1699389-9CE7-4E02-9EFF-D08AD1EC90A5}" type="pres">
      <dgm:prSet presAssocID="{F9FC62D6-38E7-4C32-86E7-F1A3EC14DFBD}" presName="level3hierChild" presStyleCnt="0"/>
      <dgm:spPr/>
    </dgm:pt>
    <dgm:pt modelId="{2711D7B9-3C99-46DD-8996-A0B46C2DBB84}" type="pres">
      <dgm:prSet presAssocID="{87F55113-3521-4AFE-A3E7-DB55E7A21824}" presName="conn2-1" presStyleLbl="parChTrans1D2" presStyleIdx="2" presStyleCnt="3"/>
      <dgm:spPr/>
    </dgm:pt>
    <dgm:pt modelId="{C094E36A-ED3E-492D-AB55-4453ABE47D99}" type="pres">
      <dgm:prSet presAssocID="{87F55113-3521-4AFE-A3E7-DB55E7A21824}" presName="connTx" presStyleLbl="parChTrans1D2" presStyleIdx="2" presStyleCnt="3"/>
      <dgm:spPr/>
    </dgm:pt>
    <dgm:pt modelId="{8B6D6AB2-971D-4118-A46F-1F9CA7282840}" type="pres">
      <dgm:prSet presAssocID="{C5AD8C4F-6ABA-4B4D-BF4B-69789486131F}" presName="root2" presStyleCnt="0"/>
      <dgm:spPr/>
    </dgm:pt>
    <dgm:pt modelId="{40336935-EC37-4B2A-BE42-3AC39D42AE00}" type="pres">
      <dgm:prSet presAssocID="{C5AD8C4F-6ABA-4B4D-BF4B-69789486131F}" presName="LevelTwoTextNode" presStyleLbl="node2" presStyleIdx="2" presStyleCnt="3">
        <dgm:presLayoutVars>
          <dgm:chPref val="3"/>
        </dgm:presLayoutVars>
      </dgm:prSet>
      <dgm:spPr/>
      <dgm:t>
        <a:bodyPr/>
        <a:lstStyle/>
        <a:p>
          <a:endParaRPr lang="en-US"/>
        </a:p>
      </dgm:t>
    </dgm:pt>
    <dgm:pt modelId="{04B01D02-AB52-492A-B495-843553B5990F}" type="pres">
      <dgm:prSet presAssocID="{C5AD8C4F-6ABA-4B4D-BF4B-69789486131F}" presName="level3hierChild" presStyleCnt="0"/>
      <dgm:spPr/>
    </dgm:pt>
  </dgm:ptLst>
  <dgm:cxnLst>
    <dgm:cxn modelId="{432E5773-2AF8-42CD-AE33-B004052341D6}" type="presOf" srcId="{E6BB2005-E336-4656-8E6B-75DF0AE050FE}" destId="{5B3CCF6A-D81A-43B0-9FF8-D91965618E8D}" srcOrd="0" destOrd="0" presId="urn:microsoft.com/office/officeart/2008/layout/HorizontalMultiLevelHierarchy"/>
    <dgm:cxn modelId="{EF38AD84-94E0-40C5-9D58-30EBCF1E4388}" type="presOf" srcId="{2FFF1CA8-0DE1-4D18-943B-F1EDF64D5AAE}" destId="{93486982-F09C-4CF1-B937-CC86AF2DDE25}" srcOrd="1" destOrd="0" presId="urn:microsoft.com/office/officeart/2008/layout/HorizontalMultiLevelHierarchy"/>
    <dgm:cxn modelId="{D397486F-DDFB-4083-A369-7CFF50DAB9C9}" srcId="{E6BB2005-E336-4656-8E6B-75DF0AE050FE}" destId="{484E367A-F6DA-4D94-82FA-AFF0E917A768}" srcOrd="0" destOrd="0" parTransId="{2FFF1CA8-0DE1-4D18-943B-F1EDF64D5AAE}" sibTransId="{F36837D8-467E-4AF4-B0FC-A9E2AEA04F55}"/>
    <dgm:cxn modelId="{02C0E125-6884-498C-A7E5-DF5277DAD0CF}" type="presOf" srcId="{484E367A-F6DA-4D94-82FA-AFF0E917A768}" destId="{C66DB529-3605-4140-ACBA-AAA914084365}" srcOrd="0" destOrd="0" presId="urn:microsoft.com/office/officeart/2008/layout/HorizontalMultiLevelHierarchy"/>
    <dgm:cxn modelId="{BCF7E1D6-8AFF-4C12-866F-AB7238A13381}" srcId="{E6BB2005-E336-4656-8E6B-75DF0AE050FE}" destId="{C5AD8C4F-6ABA-4B4D-BF4B-69789486131F}" srcOrd="2" destOrd="0" parTransId="{87F55113-3521-4AFE-A3E7-DB55E7A21824}" sibTransId="{614A828E-BADF-4340-9E7C-98DCEA91FAE8}"/>
    <dgm:cxn modelId="{0841CB24-155E-4DC0-ADE3-EFFEB38FE4E9}" type="presOf" srcId="{2FFF1CA8-0DE1-4D18-943B-F1EDF64D5AAE}" destId="{35693EC2-BC88-40D5-B97E-0FB2592EB192}" srcOrd="0" destOrd="0" presId="urn:microsoft.com/office/officeart/2008/layout/HorizontalMultiLevelHierarchy"/>
    <dgm:cxn modelId="{AABF0DAB-4154-4950-A02C-ABA67E24C941}" type="presOf" srcId="{87F55113-3521-4AFE-A3E7-DB55E7A21824}" destId="{2711D7B9-3C99-46DD-8996-A0B46C2DBB84}" srcOrd="0" destOrd="0" presId="urn:microsoft.com/office/officeart/2008/layout/HorizontalMultiLevelHierarchy"/>
    <dgm:cxn modelId="{1DB27CBC-A119-4BFE-9F85-7A8F57237824}" type="presOf" srcId="{DA25731C-A6AA-4921-97E0-50C5380A7521}" destId="{D14B15DF-131C-41E0-87F0-BC4980BD44DA}" srcOrd="0" destOrd="0" presId="urn:microsoft.com/office/officeart/2008/layout/HorizontalMultiLevelHierarchy"/>
    <dgm:cxn modelId="{B0A2E3B8-4F6F-4AFF-8225-6D0508380689}" type="presOf" srcId="{F9FC62D6-38E7-4C32-86E7-F1A3EC14DFBD}" destId="{07021459-E748-4D9A-AE04-C40BBA9C4800}" srcOrd="0" destOrd="0" presId="urn:microsoft.com/office/officeart/2008/layout/HorizontalMultiLevelHierarchy"/>
    <dgm:cxn modelId="{DED92775-78F0-4F10-BF97-AE8928F9E37F}" type="presOf" srcId="{87F55113-3521-4AFE-A3E7-DB55E7A21824}" destId="{C094E36A-ED3E-492D-AB55-4453ABE47D99}" srcOrd="1" destOrd="0" presId="urn:microsoft.com/office/officeart/2008/layout/HorizontalMultiLevelHierarchy"/>
    <dgm:cxn modelId="{E1B7F8A1-10E1-4C5F-A319-C5AECC81E514}" type="presOf" srcId="{0DB2AE8C-D74C-4743-83B4-48E32EC6C528}" destId="{F66D6CB2-FAE8-4CC2-993A-9B0E9DAD8885}" srcOrd="0" destOrd="0" presId="urn:microsoft.com/office/officeart/2008/layout/HorizontalMultiLevelHierarchy"/>
    <dgm:cxn modelId="{6A779B10-74FD-452A-B410-EDAD41450E7C}" srcId="{DA25731C-A6AA-4921-97E0-50C5380A7521}" destId="{E6BB2005-E336-4656-8E6B-75DF0AE050FE}" srcOrd="0" destOrd="0" parTransId="{8F26316E-2AA2-4E87-AA39-38222DC119BD}" sibTransId="{94DFF972-15AA-4F15-B621-7C5B8DA5940B}"/>
    <dgm:cxn modelId="{357C0E27-C13E-426B-AE2D-5FE307C6BE02}" type="presOf" srcId="{0DB2AE8C-D74C-4743-83B4-48E32EC6C528}" destId="{9BCCA6C3-4568-4266-BFEC-3BDAA1FDE3F6}" srcOrd="1" destOrd="0" presId="urn:microsoft.com/office/officeart/2008/layout/HorizontalMultiLevelHierarchy"/>
    <dgm:cxn modelId="{A46E23BB-F081-4E67-B989-B7DEB910B9A6}" type="presOf" srcId="{C5AD8C4F-6ABA-4B4D-BF4B-69789486131F}" destId="{40336935-EC37-4B2A-BE42-3AC39D42AE00}" srcOrd="0" destOrd="0" presId="urn:microsoft.com/office/officeart/2008/layout/HorizontalMultiLevelHierarchy"/>
    <dgm:cxn modelId="{16FC4BA8-9C62-486F-A942-A000038D7958}" srcId="{E6BB2005-E336-4656-8E6B-75DF0AE050FE}" destId="{F9FC62D6-38E7-4C32-86E7-F1A3EC14DFBD}" srcOrd="1" destOrd="0" parTransId="{0DB2AE8C-D74C-4743-83B4-48E32EC6C528}" sibTransId="{9969275C-78B1-4FAB-936E-E2720B745E3D}"/>
    <dgm:cxn modelId="{C0EAA5E4-372D-4F6A-9A8C-7F1AE70A1AE1}" type="presParOf" srcId="{D14B15DF-131C-41E0-87F0-BC4980BD44DA}" destId="{D5A9DAEC-4477-4424-91BD-9D40CF8BF0BE}" srcOrd="0" destOrd="0" presId="urn:microsoft.com/office/officeart/2008/layout/HorizontalMultiLevelHierarchy"/>
    <dgm:cxn modelId="{792242DB-8616-4049-A1EF-694FED7329EB}" type="presParOf" srcId="{D5A9DAEC-4477-4424-91BD-9D40CF8BF0BE}" destId="{5B3CCF6A-D81A-43B0-9FF8-D91965618E8D}" srcOrd="0" destOrd="0" presId="urn:microsoft.com/office/officeart/2008/layout/HorizontalMultiLevelHierarchy"/>
    <dgm:cxn modelId="{AE1C1096-1604-4FF4-A0B0-E1BBE5CEADCD}" type="presParOf" srcId="{D5A9DAEC-4477-4424-91BD-9D40CF8BF0BE}" destId="{EABEA901-3D36-4345-A719-532FB75E3356}" srcOrd="1" destOrd="0" presId="urn:microsoft.com/office/officeart/2008/layout/HorizontalMultiLevelHierarchy"/>
    <dgm:cxn modelId="{3E357039-6CAE-4AF6-90F9-201434F7568D}" type="presParOf" srcId="{EABEA901-3D36-4345-A719-532FB75E3356}" destId="{35693EC2-BC88-40D5-B97E-0FB2592EB192}" srcOrd="0" destOrd="0" presId="urn:microsoft.com/office/officeart/2008/layout/HorizontalMultiLevelHierarchy"/>
    <dgm:cxn modelId="{F14DC53F-7C8F-4FCC-8772-DBCA6A2A4CBB}" type="presParOf" srcId="{35693EC2-BC88-40D5-B97E-0FB2592EB192}" destId="{93486982-F09C-4CF1-B937-CC86AF2DDE25}" srcOrd="0" destOrd="0" presId="urn:microsoft.com/office/officeart/2008/layout/HorizontalMultiLevelHierarchy"/>
    <dgm:cxn modelId="{487BF95F-9E16-4C6E-AE87-16401D77768E}" type="presParOf" srcId="{EABEA901-3D36-4345-A719-532FB75E3356}" destId="{555D27A3-522B-445F-9630-DB07F239C19D}" srcOrd="1" destOrd="0" presId="urn:microsoft.com/office/officeart/2008/layout/HorizontalMultiLevelHierarchy"/>
    <dgm:cxn modelId="{ABFEE681-9C30-4230-ADA0-9E17A66A1A50}" type="presParOf" srcId="{555D27A3-522B-445F-9630-DB07F239C19D}" destId="{C66DB529-3605-4140-ACBA-AAA914084365}" srcOrd="0" destOrd="0" presId="urn:microsoft.com/office/officeart/2008/layout/HorizontalMultiLevelHierarchy"/>
    <dgm:cxn modelId="{6A9BA1F5-A69C-4CDE-A758-41A23A0D2D35}" type="presParOf" srcId="{555D27A3-522B-445F-9630-DB07F239C19D}" destId="{5DA617D0-EA50-4D39-950D-16CEBF24BFCF}" srcOrd="1" destOrd="0" presId="urn:microsoft.com/office/officeart/2008/layout/HorizontalMultiLevelHierarchy"/>
    <dgm:cxn modelId="{F23AAB37-8716-4BA6-AAE3-73F146116E9D}" type="presParOf" srcId="{EABEA901-3D36-4345-A719-532FB75E3356}" destId="{F66D6CB2-FAE8-4CC2-993A-9B0E9DAD8885}" srcOrd="2" destOrd="0" presId="urn:microsoft.com/office/officeart/2008/layout/HorizontalMultiLevelHierarchy"/>
    <dgm:cxn modelId="{C1C36EDC-E91B-41D1-A45B-D5A6ED3164B9}" type="presParOf" srcId="{F66D6CB2-FAE8-4CC2-993A-9B0E9DAD8885}" destId="{9BCCA6C3-4568-4266-BFEC-3BDAA1FDE3F6}" srcOrd="0" destOrd="0" presId="urn:microsoft.com/office/officeart/2008/layout/HorizontalMultiLevelHierarchy"/>
    <dgm:cxn modelId="{A3BAA12A-FEED-412F-9450-9575FD3D6C45}" type="presParOf" srcId="{EABEA901-3D36-4345-A719-532FB75E3356}" destId="{1F05B273-1635-4173-BD25-0BCCDA3C70E7}" srcOrd="3" destOrd="0" presId="urn:microsoft.com/office/officeart/2008/layout/HorizontalMultiLevelHierarchy"/>
    <dgm:cxn modelId="{FDBB8C6F-7ABA-45E1-BA85-073A8E456944}" type="presParOf" srcId="{1F05B273-1635-4173-BD25-0BCCDA3C70E7}" destId="{07021459-E748-4D9A-AE04-C40BBA9C4800}" srcOrd="0" destOrd="0" presId="urn:microsoft.com/office/officeart/2008/layout/HorizontalMultiLevelHierarchy"/>
    <dgm:cxn modelId="{A79C3BF4-86E6-43C7-A154-AB063376787B}" type="presParOf" srcId="{1F05B273-1635-4173-BD25-0BCCDA3C70E7}" destId="{E1699389-9CE7-4E02-9EFF-D08AD1EC90A5}" srcOrd="1" destOrd="0" presId="urn:microsoft.com/office/officeart/2008/layout/HorizontalMultiLevelHierarchy"/>
    <dgm:cxn modelId="{E0673A80-AE75-4154-BBF1-1FE980D6D528}" type="presParOf" srcId="{EABEA901-3D36-4345-A719-532FB75E3356}" destId="{2711D7B9-3C99-46DD-8996-A0B46C2DBB84}" srcOrd="4" destOrd="0" presId="urn:microsoft.com/office/officeart/2008/layout/HorizontalMultiLevelHierarchy"/>
    <dgm:cxn modelId="{B2350F9B-7081-4C2D-8F5E-1A9069581319}" type="presParOf" srcId="{2711D7B9-3C99-46DD-8996-A0B46C2DBB84}" destId="{C094E36A-ED3E-492D-AB55-4453ABE47D99}" srcOrd="0" destOrd="0" presId="urn:microsoft.com/office/officeart/2008/layout/HorizontalMultiLevelHierarchy"/>
    <dgm:cxn modelId="{85F8D21C-D054-48BC-8544-CF5F56D2DB59}" type="presParOf" srcId="{EABEA901-3D36-4345-A719-532FB75E3356}" destId="{8B6D6AB2-971D-4118-A46F-1F9CA7282840}" srcOrd="5" destOrd="0" presId="urn:microsoft.com/office/officeart/2008/layout/HorizontalMultiLevelHierarchy"/>
    <dgm:cxn modelId="{F22D8511-CEF2-4128-82A3-D33B94187B66}" type="presParOf" srcId="{8B6D6AB2-971D-4118-A46F-1F9CA7282840}" destId="{40336935-EC37-4B2A-BE42-3AC39D42AE00}" srcOrd="0" destOrd="0" presId="urn:microsoft.com/office/officeart/2008/layout/HorizontalMultiLevelHierarchy"/>
    <dgm:cxn modelId="{69418B27-CAE1-4D92-85C7-6DAA617A22E3}" type="presParOf" srcId="{8B6D6AB2-971D-4118-A46F-1F9CA7282840}" destId="{04B01D02-AB52-492A-B495-843553B5990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82A017-2B4E-42ED-B9B1-86D741EF98A2}" type="doc">
      <dgm:prSet loTypeId="urn:microsoft.com/office/officeart/2005/8/layout/chevron1" loCatId="process" qsTypeId="urn:microsoft.com/office/officeart/2005/8/quickstyle/simple1" qsCatId="simple" csTypeId="urn:microsoft.com/office/officeart/2005/8/colors/accent1_2" csCatId="accent1" phldr="1"/>
      <dgm:spPr/>
    </dgm:pt>
    <dgm:pt modelId="{1944A9DA-2BD7-40F4-A4B3-425EE37029E7}">
      <dgm:prSet phldrT="[Text]"/>
      <dgm:spPr/>
      <dgm:t>
        <a:bodyPr/>
        <a:lstStyle/>
        <a:p>
          <a:r>
            <a:rPr lang="en-US" dirty="0" smtClean="0"/>
            <a:t>Css nội tuyến</a:t>
          </a:r>
          <a:endParaRPr lang="en-US" dirty="0"/>
        </a:p>
      </dgm:t>
    </dgm:pt>
    <dgm:pt modelId="{A6B77133-8B7F-4620-A4A6-AAB6F7279E95}" type="parTrans" cxnId="{C9444FDC-1A85-452D-AA50-F71EE230B2D8}">
      <dgm:prSet/>
      <dgm:spPr/>
      <dgm:t>
        <a:bodyPr/>
        <a:lstStyle/>
        <a:p>
          <a:endParaRPr lang="en-US"/>
        </a:p>
      </dgm:t>
    </dgm:pt>
    <dgm:pt modelId="{796C72D0-462D-4135-9675-38FA6273A1D0}" type="sibTrans" cxnId="{C9444FDC-1A85-452D-AA50-F71EE230B2D8}">
      <dgm:prSet/>
      <dgm:spPr/>
      <dgm:t>
        <a:bodyPr/>
        <a:lstStyle/>
        <a:p>
          <a:endParaRPr lang="en-US"/>
        </a:p>
      </dgm:t>
    </dgm:pt>
    <dgm:pt modelId="{C7302B6B-8C7B-4BCC-ACFF-6F1B15DD20AB}">
      <dgm:prSet phldrT="[Text]"/>
      <dgm:spPr/>
      <dgm:t>
        <a:bodyPr/>
        <a:lstStyle/>
        <a:p>
          <a:r>
            <a:rPr lang="en-US" dirty="0" smtClean="0"/>
            <a:t>CSS bên trong</a:t>
          </a:r>
          <a:endParaRPr lang="en-US" dirty="0"/>
        </a:p>
      </dgm:t>
    </dgm:pt>
    <dgm:pt modelId="{6A416BF1-3414-4AB2-8EBC-E57696AED41D}" type="parTrans" cxnId="{BF6EDA0A-4D40-47F5-89A0-D2739010561F}">
      <dgm:prSet/>
      <dgm:spPr/>
      <dgm:t>
        <a:bodyPr/>
        <a:lstStyle/>
        <a:p>
          <a:endParaRPr lang="en-US"/>
        </a:p>
      </dgm:t>
    </dgm:pt>
    <dgm:pt modelId="{02A98FD5-01CE-43D8-BB2D-338016BFACE5}" type="sibTrans" cxnId="{BF6EDA0A-4D40-47F5-89A0-D2739010561F}">
      <dgm:prSet/>
      <dgm:spPr/>
      <dgm:t>
        <a:bodyPr/>
        <a:lstStyle/>
        <a:p>
          <a:endParaRPr lang="en-US"/>
        </a:p>
      </dgm:t>
    </dgm:pt>
    <dgm:pt modelId="{F421BFB6-A047-456C-B8E8-F29E3C366FD3}">
      <dgm:prSet phldrT="[Text]"/>
      <dgm:spPr/>
      <dgm:t>
        <a:bodyPr/>
        <a:lstStyle/>
        <a:p>
          <a:r>
            <a:rPr lang="en-US" dirty="0" smtClean="0"/>
            <a:t>CSS bên ngoài</a:t>
          </a:r>
          <a:endParaRPr lang="en-US" dirty="0"/>
        </a:p>
      </dgm:t>
    </dgm:pt>
    <dgm:pt modelId="{D22AC513-30E9-4E1B-8E78-B46023E415F9}" type="parTrans" cxnId="{F6F0EC80-C6D7-4270-9727-0687DE922EE1}">
      <dgm:prSet/>
      <dgm:spPr/>
      <dgm:t>
        <a:bodyPr/>
        <a:lstStyle/>
        <a:p>
          <a:endParaRPr lang="en-US"/>
        </a:p>
      </dgm:t>
    </dgm:pt>
    <dgm:pt modelId="{4A77A536-C238-45A7-9282-A710A4FEF8C5}" type="sibTrans" cxnId="{F6F0EC80-C6D7-4270-9727-0687DE922EE1}">
      <dgm:prSet/>
      <dgm:spPr/>
      <dgm:t>
        <a:bodyPr/>
        <a:lstStyle/>
        <a:p>
          <a:endParaRPr lang="en-US"/>
        </a:p>
      </dgm:t>
    </dgm:pt>
    <dgm:pt modelId="{8098F777-8973-4332-AC23-10CA762F9E49}">
      <dgm:prSet phldrT="[Text]"/>
      <dgm:spPr/>
      <dgm:t>
        <a:bodyPr/>
        <a:lstStyle/>
        <a:p>
          <a:r>
            <a:rPr lang="en-US" dirty="0" smtClean="0"/>
            <a:t>CSS mặc định</a:t>
          </a:r>
          <a:endParaRPr lang="en-US" dirty="0"/>
        </a:p>
      </dgm:t>
    </dgm:pt>
    <dgm:pt modelId="{A3EC9492-74FA-48BD-BC61-921968A76017}" type="parTrans" cxnId="{C16664E8-007B-4859-9401-29F69E4D8F4C}">
      <dgm:prSet/>
      <dgm:spPr/>
      <dgm:t>
        <a:bodyPr/>
        <a:lstStyle/>
        <a:p>
          <a:endParaRPr lang="en-US"/>
        </a:p>
      </dgm:t>
    </dgm:pt>
    <dgm:pt modelId="{0FFF6C9E-2108-44AA-A259-8333CEBB221C}" type="sibTrans" cxnId="{C16664E8-007B-4859-9401-29F69E4D8F4C}">
      <dgm:prSet/>
      <dgm:spPr/>
      <dgm:t>
        <a:bodyPr/>
        <a:lstStyle/>
        <a:p>
          <a:endParaRPr lang="en-US"/>
        </a:p>
      </dgm:t>
    </dgm:pt>
    <dgm:pt modelId="{847E2C44-09A6-42EA-8957-A2506D01B1A5}" type="pres">
      <dgm:prSet presAssocID="{9882A017-2B4E-42ED-B9B1-86D741EF98A2}" presName="Name0" presStyleCnt="0">
        <dgm:presLayoutVars>
          <dgm:dir/>
          <dgm:animLvl val="lvl"/>
          <dgm:resizeHandles val="exact"/>
        </dgm:presLayoutVars>
      </dgm:prSet>
      <dgm:spPr/>
    </dgm:pt>
    <dgm:pt modelId="{450AB63F-699C-4437-85FA-17F9F5FA679F}" type="pres">
      <dgm:prSet presAssocID="{1944A9DA-2BD7-40F4-A4B3-425EE37029E7}" presName="parTxOnly" presStyleLbl="node1" presStyleIdx="0" presStyleCnt="4">
        <dgm:presLayoutVars>
          <dgm:chMax val="0"/>
          <dgm:chPref val="0"/>
          <dgm:bulletEnabled val="1"/>
        </dgm:presLayoutVars>
      </dgm:prSet>
      <dgm:spPr/>
      <dgm:t>
        <a:bodyPr/>
        <a:lstStyle/>
        <a:p>
          <a:endParaRPr lang="en-US"/>
        </a:p>
      </dgm:t>
    </dgm:pt>
    <dgm:pt modelId="{6B758A48-01D3-421A-A4FB-3B7112266523}" type="pres">
      <dgm:prSet presAssocID="{796C72D0-462D-4135-9675-38FA6273A1D0}" presName="parTxOnlySpace" presStyleCnt="0"/>
      <dgm:spPr/>
    </dgm:pt>
    <dgm:pt modelId="{B9329777-7396-427E-A445-AEF95CFB292D}" type="pres">
      <dgm:prSet presAssocID="{C7302B6B-8C7B-4BCC-ACFF-6F1B15DD20AB}" presName="parTxOnly" presStyleLbl="node1" presStyleIdx="1" presStyleCnt="4">
        <dgm:presLayoutVars>
          <dgm:chMax val="0"/>
          <dgm:chPref val="0"/>
          <dgm:bulletEnabled val="1"/>
        </dgm:presLayoutVars>
      </dgm:prSet>
      <dgm:spPr/>
      <dgm:t>
        <a:bodyPr/>
        <a:lstStyle/>
        <a:p>
          <a:endParaRPr lang="en-US"/>
        </a:p>
      </dgm:t>
    </dgm:pt>
    <dgm:pt modelId="{880EB554-5E9A-45DE-A554-FA84AD71ED4F}" type="pres">
      <dgm:prSet presAssocID="{02A98FD5-01CE-43D8-BB2D-338016BFACE5}" presName="parTxOnlySpace" presStyleCnt="0"/>
      <dgm:spPr/>
    </dgm:pt>
    <dgm:pt modelId="{4296B85A-98F4-4DB8-8434-3F421A40A7F1}" type="pres">
      <dgm:prSet presAssocID="{F421BFB6-A047-456C-B8E8-F29E3C366FD3}" presName="parTxOnly" presStyleLbl="node1" presStyleIdx="2" presStyleCnt="4">
        <dgm:presLayoutVars>
          <dgm:chMax val="0"/>
          <dgm:chPref val="0"/>
          <dgm:bulletEnabled val="1"/>
        </dgm:presLayoutVars>
      </dgm:prSet>
      <dgm:spPr/>
      <dgm:t>
        <a:bodyPr/>
        <a:lstStyle/>
        <a:p>
          <a:endParaRPr lang="en-US"/>
        </a:p>
      </dgm:t>
    </dgm:pt>
    <dgm:pt modelId="{03A3CAA3-D98E-40ED-8344-5A86928E4929}" type="pres">
      <dgm:prSet presAssocID="{4A77A536-C238-45A7-9282-A710A4FEF8C5}" presName="parTxOnlySpace" presStyleCnt="0"/>
      <dgm:spPr/>
    </dgm:pt>
    <dgm:pt modelId="{C4ACA3AB-F132-4633-937D-026C03B228BE}" type="pres">
      <dgm:prSet presAssocID="{8098F777-8973-4332-AC23-10CA762F9E49}" presName="parTxOnly" presStyleLbl="node1" presStyleIdx="3" presStyleCnt="4">
        <dgm:presLayoutVars>
          <dgm:chMax val="0"/>
          <dgm:chPref val="0"/>
          <dgm:bulletEnabled val="1"/>
        </dgm:presLayoutVars>
      </dgm:prSet>
      <dgm:spPr/>
      <dgm:t>
        <a:bodyPr/>
        <a:lstStyle/>
        <a:p>
          <a:endParaRPr lang="en-US"/>
        </a:p>
      </dgm:t>
    </dgm:pt>
  </dgm:ptLst>
  <dgm:cxnLst>
    <dgm:cxn modelId="{C9444FDC-1A85-452D-AA50-F71EE230B2D8}" srcId="{9882A017-2B4E-42ED-B9B1-86D741EF98A2}" destId="{1944A9DA-2BD7-40F4-A4B3-425EE37029E7}" srcOrd="0" destOrd="0" parTransId="{A6B77133-8B7F-4620-A4A6-AAB6F7279E95}" sibTransId="{796C72D0-462D-4135-9675-38FA6273A1D0}"/>
    <dgm:cxn modelId="{F6F0EC80-C6D7-4270-9727-0687DE922EE1}" srcId="{9882A017-2B4E-42ED-B9B1-86D741EF98A2}" destId="{F421BFB6-A047-456C-B8E8-F29E3C366FD3}" srcOrd="2" destOrd="0" parTransId="{D22AC513-30E9-4E1B-8E78-B46023E415F9}" sibTransId="{4A77A536-C238-45A7-9282-A710A4FEF8C5}"/>
    <dgm:cxn modelId="{BF6EDA0A-4D40-47F5-89A0-D2739010561F}" srcId="{9882A017-2B4E-42ED-B9B1-86D741EF98A2}" destId="{C7302B6B-8C7B-4BCC-ACFF-6F1B15DD20AB}" srcOrd="1" destOrd="0" parTransId="{6A416BF1-3414-4AB2-8EBC-E57696AED41D}" sibTransId="{02A98FD5-01CE-43D8-BB2D-338016BFACE5}"/>
    <dgm:cxn modelId="{D2833A12-5051-4767-B981-CA0C0F1B4317}" type="presOf" srcId="{C7302B6B-8C7B-4BCC-ACFF-6F1B15DD20AB}" destId="{B9329777-7396-427E-A445-AEF95CFB292D}" srcOrd="0" destOrd="0" presId="urn:microsoft.com/office/officeart/2005/8/layout/chevron1"/>
    <dgm:cxn modelId="{2ED355A1-82A1-49D5-8FF4-405C608697EF}" type="presOf" srcId="{1944A9DA-2BD7-40F4-A4B3-425EE37029E7}" destId="{450AB63F-699C-4437-85FA-17F9F5FA679F}" srcOrd="0" destOrd="0" presId="urn:microsoft.com/office/officeart/2005/8/layout/chevron1"/>
    <dgm:cxn modelId="{0C8BF518-369D-4F99-962A-4BCC9DD5D57D}" type="presOf" srcId="{9882A017-2B4E-42ED-B9B1-86D741EF98A2}" destId="{847E2C44-09A6-42EA-8957-A2506D01B1A5}" srcOrd="0" destOrd="0" presId="urn:microsoft.com/office/officeart/2005/8/layout/chevron1"/>
    <dgm:cxn modelId="{55B72653-0EE4-4E62-A350-E280D332E581}" type="presOf" srcId="{8098F777-8973-4332-AC23-10CA762F9E49}" destId="{C4ACA3AB-F132-4633-937D-026C03B228BE}" srcOrd="0" destOrd="0" presId="urn:microsoft.com/office/officeart/2005/8/layout/chevron1"/>
    <dgm:cxn modelId="{C16664E8-007B-4859-9401-29F69E4D8F4C}" srcId="{9882A017-2B4E-42ED-B9B1-86D741EF98A2}" destId="{8098F777-8973-4332-AC23-10CA762F9E49}" srcOrd="3" destOrd="0" parTransId="{A3EC9492-74FA-48BD-BC61-921968A76017}" sibTransId="{0FFF6C9E-2108-44AA-A259-8333CEBB221C}"/>
    <dgm:cxn modelId="{D07ECCEA-A72C-44DE-AE66-E472DA19C92B}" type="presOf" srcId="{F421BFB6-A047-456C-B8E8-F29E3C366FD3}" destId="{4296B85A-98F4-4DB8-8434-3F421A40A7F1}" srcOrd="0" destOrd="0" presId="urn:microsoft.com/office/officeart/2005/8/layout/chevron1"/>
    <dgm:cxn modelId="{995C2815-F762-4179-8D7C-CA0667F71A0B}" type="presParOf" srcId="{847E2C44-09A6-42EA-8957-A2506D01B1A5}" destId="{450AB63F-699C-4437-85FA-17F9F5FA679F}" srcOrd="0" destOrd="0" presId="urn:microsoft.com/office/officeart/2005/8/layout/chevron1"/>
    <dgm:cxn modelId="{C66BBAF2-75F3-4AEA-A632-C6ACFF01F89D}" type="presParOf" srcId="{847E2C44-09A6-42EA-8957-A2506D01B1A5}" destId="{6B758A48-01D3-421A-A4FB-3B7112266523}" srcOrd="1" destOrd="0" presId="urn:microsoft.com/office/officeart/2005/8/layout/chevron1"/>
    <dgm:cxn modelId="{236090E5-BEA9-4130-B205-5104DB2EADCB}" type="presParOf" srcId="{847E2C44-09A6-42EA-8957-A2506D01B1A5}" destId="{B9329777-7396-427E-A445-AEF95CFB292D}" srcOrd="2" destOrd="0" presId="urn:microsoft.com/office/officeart/2005/8/layout/chevron1"/>
    <dgm:cxn modelId="{C36297E6-1EFF-4E7F-950F-5DCF5EEFEAE7}" type="presParOf" srcId="{847E2C44-09A6-42EA-8957-A2506D01B1A5}" destId="{880EB554-5E9A-45DE-A554-FA84AD71ED4F}" srcOrd="3" destOrd="0" presId="urn:microsoft.com/office/officeart/2005/8/layout/chevron1"/>
    <dgm:cxn modelId="{7EB6F732-74B7-4D69-9B24-BCC08E627748}" type="presParOf" srcId="{847E2C44-09A6-42EA-8957-A2506D01B1A5}" destId="{4296B85A-98F4-4DB8-8434-3F421A40A7F1}" srcOrd="4" destOrd="0" presId="urn:microsoft.com/office/officeart/2005/8/layout/chevron1"/>
    <dgm:cxn modelId="{6FCA5610-6709-4711-84F0-AC849AC8BF51}" type="presParOf" srcId="{847E2C44-09A6-42EA-8957-A2506D01B1A5}" destId="{03A3CAA3-D98E-40ED-8344-5A86928E4929}" srcOrd="5" destOrd="0" presId="urn:microsoft.com/office/officeart/2005/8/layout/chevron1"/>
    <dgm:cxn modelId="{91000A1D-BFAB-4D33-9AFF-4B453BEF8AF0}" type="presParOf" srcId="{847E2C44-09A6-42EA-8957-A2506D01B1A5}" destId="{C4ACA3AB-F132-4633-937D-026C03B228B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5438E3-CBA8-4431-BB5B-717AE0E9AF0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C9736BB-A52F-426B-B511-DD8F0B27D9EA}">
      <dgm:prSet phldrT="[Text]"/>
      <dgm:spPr/>
      <dgm:t>
        <a:bodyPr/>
        <a:lstStyle/>
        <a:p>
          <a:r>
            <a:rPr lang="en-US" dirty="0" smtClean="0"/>
            <a:t>1</a:t>
          </a:r>
          <a:endParaRPr lang="en-US" dirty="0"/>
        </a:p>
      </dgm:t>
    </dgm:pt>
    <dgm:pt modelId="{17F4BE39-99A0-497C-8566-D2CC33290962}" type="parTrans" cxnId="{0D076639-2F4C-492E-9B81-E052C925042A}">
      <dgm:prSet/>
      <dgm:spPr/>
      <dgm:t>
        <a:bodyPr/>
        <a:lstStyle/>
        <a:p>
          <a:endParaRPr lang="en-US"/>
        </a:p>
      </dgm:t>
    </dgm:pt>
    <dgm:pt modelId="{285810DE-9E27-48EE-90E3-E7CC6C7F84C0}" type="sibTrans" cxnId="{0D076639-2F4C-492E-9B81-E052C925042A}">
      <dgm:prSet/>
      <dgm:spPr/>
      <dgm:t>
        <a:bodyPr/>
        <a:lstStyle/>
        <a:p>
          <a:endParaRPr lang="en-US"/>
        </a:p>
      </dgm:t>
    </dgm:pt>
    <dgm:pt modelId="{9FFC6B7F-E4EE-4A88-84C4-658B2243758D}">
      <dgm:prSet phldrT="[Text]"/>
      <dgm:spPr/>
      <dgm:t>
        <a:bodyPr/>
        <a:lstStyle/>
        <a:p>
          <a:r>
            <a:rPr lang="en-US" dirty="0" smtClean="0"/>
            <a:t>Màu nền(background-color)</a:t>
          </a:r>
          <a:endParaRPr lang="en-US" dirty="0"/>
        </a:p>
      </dgm:t>
    </dgm:pt>
    <dgm:pt modelId="{5513C194-DFB1-4420-BCDB-542CA6B70C1F}" type="parTrans" cxnId="{5D42D1E4-77A2-4A73-9CF6-043EA73A4D01}">
      <dgm:prSet/>
      <dgm:spPr/>
      <dgm:t>
        <a:bodyPr/>
        <a:lstStyle/>
        <a:p>
          <a:endParaRPr lang="en-US"/>
        </a:p>
      </dgm:t>
    </dgm:pt>
    <dgm:pt modelId="{BAF4F20A-92CF-4FD3-BFD2-A45D840FB582}" type="sibTrans" cxnId="{5D42D1E4-77A2-4A73-9CF6-043EA73A4D01}">
      <dgm:prSet/>
      <dgm:spPr/>
      <dgm:t>
        <a:bodyPr/>
        <a:lstStyle/>
        <a:p>
          <a:endParaRPr lang="en-US"/>
        </a:p>
      </dgm:t>
    </dgm:pt>
    <dgm:pt modelId="{6AD5EF11-63E9-4130-94CA-B2F943C8ECBB}">
      <dgm:prSet phldrT="[Text]"/>
      <dgm:spPr/>
      <dgm:t>
        <a:bodyPr/>
        <a:lstStyle/>
        <a:p>
          <a:r>
            <a:rPr lang="en-US" dirty="0" smtClean="0"/>
            <a:t>2</a:t>
          </a:r>
          <a:endParaRPr lang="en-US" dirty="0"/>
        </a:p>
      </dgm:t>
    </dgm:pt>
    <dgm:pt modelId="{24CE988C-36EE-49F5-85A4-B82CD2CE9AF7}" type="parTrans" cxnId="{F6FC0FE5-1465-428E-BA22-49C8E0E75AA6}">
      <dgm:prSet/>
      <dgm:spPr/>
      <dgm:t>
        <a:bodyPr/>
        <a:lstStyle/>
        <a:p>
          <a:endParaRPr lang="en-US"/>
        </a:p>
      </dgm:t>
    </dgm:pt>
    <dgm:pt modelId="{68CA913C-CFD3-40AB-BD16-3B9CDDE3E058}" type="sibTrans" cxnId="{F6FC0FE5-1465-428E-BA22-49C8E0E75AA6}">
      <dgm:prSet/>
      <dgm:spPr/>
      <dgm:t>
        <a:bodyPr/>
        <a:lstStyle/>
        <a:p>
          <a:endParaRPr lang="en-US"/>
        </a:p>
      </dgm:t>
    </dgm:pt>
    <dgm:pt modelId="{DF54CB44-2CB1-4387-B321-F49F46E83674}">
      <dgm:prSet phldrT="[Text]"/>
      <dgm:spPr/>
      <dgm:t>
        <a:bodyPr/>
        <a:lstStyle/>
        <a:p>
          <a:r>
            <a:rPr lang="en-US" dirty="0" smtClean="0"/>
            <a:t>Ảnh nền (background-image)</a:t>
          </a:r>
          <a:endParaRPr lang="en-US" dirty="0"/>
        </a:p>
      </dgm:t>
    </dgm:pt>
    <dgm:pt modelId="{99D7B8A4-CE0C-4A50-A7C0-D22D8A1E52A5}" type="parTrans" cxnId="{1A265B99-C716-439D-89A7-5CE59D776C70}">
      <dgm:prSet/>
      <dgm:spPr/>
      <dgm:t>
        <a:bodyPr/>
        <a:lstStyle/>
        <a:p>
          <a:endParaRPr lang="en-US"/>
        </a:p>
      </dgm:t>
    </dgm:pt>
    <dgm:pt modelId="{D34AE483-B997-4502-9839-4536FEB0C999}" type="sibTrans" cxnId="{1A265B99-C716-439D-89A7-5CE59D776C70}">
      <dgm:prSet/>
      <dgm:spPr/>
      <dgm:t>
        <a:bodyPr/>
        <a:lstStyle/>
        <a:p>
          <a:endParaRPr lang="en-US"/>
        </a:p>
      </dgm:t>
    </dgm:pt>
    <dgm:pt modelId="{A7E26375-27F6-4E23-8C7C-C5FDBE6F23CE}">
      <dgm:prSet phldrT="[Text]"/>
      <dgm:spPr/>
      <dgm:t>
        <a:bodyPr/>
        <a:lstStyle/>
        <a:p>
          <a:r>
            <a:rPr lang="en-US" dirty="0" smtClean="0"/>
            <a:t>3</a:t>
          </a:r>
          <a:endParaRPr lang="en-US" dirty="0"/>
        </a:p>
      </dgm:t>
    </dgm:pt>
    <dgm:pt modelId="{DD3F87A6-34E8-4034-9DAC-E827A471F9E9}" type="parTrans" cxnId="{020F3C24-FD91-4CFC-AA0B-43C6E59182E6}">
      <dgm:prSet/>
      <dgm:spPr/>
      <dgm:t>
        <a:bodyPr/>
        <a:lstStyle/>
        <a:p>
          <a:endParaRPr lang="en-US"/>
        </a:p>
      </dgm:t>
    </dgm:pt>
    <dgm:pt modelId="{F8B8F244-E184-4E4B-ACB7-936521CB08A0}" type="sibTrans" cxnId="{020F3C24-FD91-4CFC-AA0B-43C6E59182E6}">
      <dgm:prSet/>
      <dgm:spPr/>
      <dgm:t>
        <a:bodyPr/>
        <a:lstStyle/>
        <a:p>
          <a:endParaRPr lang="en-US"/>
        </a:p>
      </dgm:t>
    </dgm:pt>
    <dgm:pt modelId="{D57077E7-A669-4926-A6C2-C4DF00E18EC7}">
      <dgm:prSet phldrT="[Text]"/>
      <dgm:spPr/>
      <dgm:t>
        <a:bodyPr/>
        <a:lstStyle/>
        <a:p>
          <a:r>
            <a:rPr lang="en-US" dirty="0" smtClean="0"/>
            <a:t>Lặp lại ảnh nền(background-repeat)</a:t>
          </a:r>
          <a:endParaRPr lang="en-US" dirty="0"/>
        </a:p>
      </dgm:t>
    </dgm:pt>
    <dgm:pt modelId="{CB6CE45B-6A82-4215-9075-17B8AA27318E}" type="parTrans" cxnId="{A46D0D39-38FC-4DC8-A79E-2695A653DF50}">
      <dgm:prSet/>
      <dgm:spPr/>
      <dgm:t>
        <a:bodyPr/>
        <a:lstStyle/>
        <a:p>
          <a:endParaRPr lang="en-US"/>
        </a:p>
      </dgm:t>
    </dgm:pt>
    <dgm:pt modelId="{9D379F12-614E-4418-9F92-33425BC60C2C}" type="sibTrans" cxnId="{A46D0D39-38FC-4DC8-A79E-2695A653DF50}">
      <dgm:prSet/>
      <dgm:spPr/>
      <dgm:t>
        <a:bodyPr/>
        <a:lstStyle/>
        <a:p>
          <a:endParaRPr lang="en-US"/>
        </a:p>
      </dgm:t>
    </dgm:pt>
    <dgm:pt modelId="{88749676-BD0D-44B3-A075-5EAF05BCE0B8}">
      <dgm:prSet phldrT="[Text]"/>
      <dgm:spPr/>
      <dgm:t>
        <a:bodyPr/>
        <a:lstStyle/>
        <a:p>
          <a:r>
            <a:rPr lang="en-US" dirty="0" smtClean="0"/>
            <a:t>4</a:t>
          </a:r>
          <a:endParaRPr lang="en-US" dirty="0"/>
        </a:p>
      </dgm:t>
    </dgm:pt>
    <dgm:pt modelId="{049083B4-CA28-4D97-A6FA-43EEE09659A9}" type="parTrans" cxnId="{FA7D1B23-B0C5-4DC8-9085-6B290FA4C458}">
      <dgm:prSet/>
      <dgm:spPr/>
      <dgm:t>
        <a:bodyPr/>
        <a:lstStyle/>
        <a:p>
          <a:endParaRPr lang="en-US"/>
        </a:p>
      </dgm:t>
    </dgm:pt>
    <dgm:pt modelId="{E9D10F63-EB0F-43C8-9168-BBE9BA44F738}" type="sibTrans" cxnId="{FA7D1B23-B0C5-4DC8-9085-6B290FA4C458}">
      <dgm:prSet/>
      <dgm:spPr/>
      <dgm:t>
        <a:bodyPr/>
        <a:lstStyle/>
        <a:p>
          <a:endParaRPr lang="en-US"/>
        </a:p>
      </dgm:t>
    </dgm:pt>
    <dgm:pt modelId="{2C3F7C17-46AC-41BD-B731-CE3232A5ACEF}">
      <dgm:prSet phldrT="[Text]"/>
      <dgm:spPr/>
      <dgm:t>
        <a:bodyPr/>
        <a:lstStyle/>
        <a:p>
          <a:r>
            <a:rPr lang="en-US" dirty="0" smtClean="0"/>
            <a:t>5</a:t>
          </a:r>
          <a:endParaRPr lang="en-US" dirty="0"/>
        </a:p>
      </dgm:t>
    </dgm:pt>
    <dgm:pt modelId="{2B563FDF-08D9-486B-AA64-0F6CBDB510BA}" type="parTrans" cxnId="{697E31F2-67ED-4FBC-BD0F-97F9E8FFA24C}">
      <dgm:prSet/>
      <dgm:spPr/>
      <dgm:t>
        <a:bodyPr/>
        <a:lstStyle/>
        <a:p>
          <a:endParaRPr lang="en-US"/>
        </a:p>
      </dgm:t>
    </dgm:pt>
    <dgm:pt modelId="{E8154682-E217-4782-BA2A-77D180A61C14}" type="sibTrans" cxnId="{697E31F2-67ED-4FBC-BD0F-97F9E8FFA24C}">
      <dgm:prSet/>
      <dgm:spPr/>
      <dgm:t>
        <a:bodyPr/>
        <a:lstStyle/>
        <a:p>
          <a:endParaRPr lang="en-US"/>
        </a:p>
      </dgm:t>
    </dgm:pt>
    <dgm:pt modelId="{25E4D29D-926B-4FDE-9DC9-103CDFB1BEB3}">
      <dgm:prSet/>
      <dgm:spPr/>
      <dgm:t>
        <a:bodyPr/>
        <a:lstStyle/>
        <a:p>
          <a:r>
            <a:rPr lang="en-US" dirty="0" smtClean="0"/>
            <a:t>Khóa ảnh nền(background-attackment)</a:t>
          </a:r>
          <a:endParaRPr lang="en-US" dirty="0"/>
        </a:p>
      </dgm:t>
    </dgm:pt>
    <dgm:pt modelId="{F1485DBE-7422-41A3-BF57-0A1D5A245B94}" type="parTrans" cxnId="{E9F60560-3C51-4D18-B300-B208D8039926}">
      <dgm:prSet/>
      <dgm:spPr/>
      <dgm:t>
        <a:bodyPr/>
        <a:lstStyle/>
        <a:p>
          <a:endParaRPr lang="en-US"/>
        </a:p>
      </dgm:t>
    </dgm:pt>
    <dgm:pt modelId="{A168C182-4F0B-4B83-A6F9-9E19A4C478C1}" type="sibTrans" cxnId="{E9F60560-3C51-4D18-B300-B208D8039926}">
      <dgm:prSet/>
      <dgm:spPr/>
      <dgm:t>
        <a:bodyPr/>
        <a:lstStyle/>
        <a:p>
          <a:endParaRPr lang="en-US"/>
        </a:p>
      </dgm:t>
    </dgm:pt>
    <dgm:pt modelId="{E0E385B5-7696-4FE8-8860-BF37646EF285}">
      <dgm:prSet/>
      <dgm:spPr/>
      <dgm:t>
        <a:bodyPr/>
        <a:lstStyle/>
        <a:p>
          <a:r>
            <a:rPr lang="en-US" dirty="0" smtClean="0"/>
            <a:t>Định vị ảnh nền(background-position)</a:t>
          </a:r>
          <a:endParaRPr lang="en-US" dirty="0"/>
        </a:p>
      </dgm:t>
    </dgm:pt>
    <dgm:pt modelId="{72CEBDF6-DAC3-464F-A7AF-A0BF0C1E7383}" type="parTrans" cxnId="{6B20C822-53D7-491F-AB75-14E3BBFED0BD}">
      <dgm:prSet/>
      <dgm:spPr/>
      <dgm:t>
        <a:bodyPr/>
        <a:lstStyle/>
        <a:p>
          <a:endParaRPr lang="en-US"/>
        </a:p>
      </dgm:t>
    </dgm:pt>
    <dgm:pt modelId="{7A48DFAC-CB4C-4281-BEF5-11F834E424D8}" type="sibTrans" cxnId="{6B20C822-53D7-491F-AB75-14E3BBFED0BD}">
      <dgm:prSet/>
      <dgm:spPr/>
      <dgm:t>
        <a:bodyPr/>
        <a:lstStyle/>
        <a:p>
          <a:endParaRPr lang="en-US"/>
        </a:p>
      </dgm:t>
    </dgm:pt>
    <dgm:pt modelId="{753299D4-696E-47F6-8EB9-8EA923AC574C}" type="pres">
      <dgm:prSet presAssocID="{A15438E3-CBA8-4431-BB5B-717AE0E9AF0C}" presName="linearFlow" presStyleCnt="0">
        <dgm:presLayoutVars>
          <dgm:dir/>
          <dgm:animLvl val="lvl"/>
          <dgm:resizeHandles val="exact"/>
        </dgm:presLayoutVars>
      </dgm:prSet>
      <dgm:spPr/>
    </dgm:pt>
    <dgm:pt modelId="{FC27FFA0-26E5-459C-AF07-B63C8EBC03C7}" type="pres">
      <dgm:prSet presAssocID="{9C9736BB-A52F-426B-B511-DD8F0B27D9EA}" presName="composite" presStyleCnt="0"/>
      <dgm:spPr/>
    </dgm:pt>
    <dgm:pt modelId="{E21BE885-9AB8-4F96-9DAC-7F2637FA6D6E}" type="pres">
      <dgm:prSet presAssocID="{9C9736BB-A52F-426B-B511-DD8F0B27D9EA}" presName="parentText" presStyleLbl="alignNode1" presStyleIdx="0" presStyleCnt="5">
        <dgm:presLayoutVars>
          <dgm:chMax val="1"/>
          <dgm:bulletEnabled val="1"/>
        </dgm:presLayoutVars>
      </dgm:prSet>
      <dgm:spPr/>
      <dgm:t>
        <a:bodyPr/>
        <a:lstStyle/>
        <a:p>
          <a:endParaRPr lang="en-US"/>
        </a:p>
      </dgm:t>
    </dgm:pt>
    <dgm:pt modelId="{784FF5DB-4A06-4B41-9FB8-A82678B35655}" type="pres">
      <dgm:prSet presAssocID="{9C9736BB-A52F-426B-B511-DD8F0B27D9EA}" presName="descendantText" presStyleLbl="alignAcc1" presStyleIdx="0" presStyleCnt="5">
        <dgm:presLayoutVars>
          <dgm:bulletEnabled val="1"/>
        </dgm:presLayoutVars>
      </dgm:prSet>
      <dgm:spPr/>
      <dgm:t>
        <a:bodyPr/>
        <a:lstStyle/>
        <a:p>
          <a:endParaRPr lang="en-US"/>
        </a:p>
      </dgm:t>
    </dgm:pt>
    <dgm:pt modelId="{F779CA2D-0978-4F2A-924F-237F7764FB3A}" type="pres">
      <dgm:prSet presAssocID="{285810DE-9E27-48EE-90E3-E7CC6C7F84C0}" presName="sp" presStyleCnt="0"/>
      <dgm:spPr/>
    </dgm:pt>
    <dgm:pt modelId="{DAF33CAF-3085-451A-95E9-C58D9365034A}" type="pres">
      <dgm:prSet presAssocID="{6AD5EF11-63E9-4130-94CA-B2F943C8ECBB}" presName="composite" presStyleCnt="0"/>
      <dgm:spPr/>
    </dgm:pt>
    <dgm:pt modelId="{8FDB7FEA-7D27-45E4-9291-2EE7779036AD}" type="pres">
      <dgm:prSet presAssocID="{6AD5EF11-63E9-4130-94CA-B2F943C8ECBB}" presName="parentText" presStyleLbl="alignNode1" presStyleIdx="1" presStyleCnt="5">
        <dgm:presLayoutVars>
          <dgm:chMax val="1"/>
          <dgm:bulletEnabled val="1"/>
        </dgm:presLayoutVars>
      </dgm:prSet>
      <dgm:spPr/>
    </dgm:pt>
    <dgm:pt modelId="{5C2F94FA-6D54-47A1-8DB4-0D5964ACED1D}" type="pres">
      <dgm:prSet presAssocID="{6AD5EF11-63E9-4130-94CA-B2F943C8ECBB}" presName="descendantText" presStyleLbl="alignAcc1" presStyleIdx="1" presStyleCnt="5">
        <dgm:presLayoutVars>
          <dgm:bulletEnabled val="1"/>
        </dgm:presLayoutVars>
      </dgm:prSet>
      <dgm:spPr/>
      <dgm:t>
        <a:bodyPr/>
        <a:lstStyle/>
        <a:p>
          <a:endParaRPr lang="en-US"/>
        </a:p>
      </dgm:t>
    </dgm:pt>
    <dgm:pt modelId="{6BC1AC1A-F0EA-42EF-A285-EB79CDF4DD38}" type="pres">
      <dgm:prSet presAssocID="{68CA913C-CFD3-40AB-BD16-3B9CDDE3E058}" presName="sp" presStyleCnt="0"/>
      <dgm:spPr/>
    </dgm:pt>
    <dgm:pt modelId="{4667BE19-C42E-4B81-9E2A-C6D40D6F4B92}" type="pres">
      <dgm:prSet presAssocID="{A7E26375-27F6-4E23-8C7C-C5FDBE6F23CE}" presName="composite" presStyleCnt="0"/>
      <dgm:spPr/>
    </dgm:pt>
    <dgm:pt modelId="{E85EF903-ED38-407D-A724-559B324BA44D}" type="pres">
      <dgm:prSet presAssocID="{A7E26375-27F6-4E23-8C7C-C5FDBE6F23CE}" presName="parentText" presStyleLbl="alignNode1" presStyleIdx="2" presStyleCnt="5">
        <dgm:presLayoutVars>
          <dgm:chMax val="1"/>
          <dgm:bulletEnabled val="1"/>
        </dgm:presLayoutVars>
      </dgm:prSet>
      <dgm:spPr/>
    </dgm:pt>
    <dgm:pt modelId="{8065709A-A437-4CD7-8776-8B6E6D718889}" type="pres">
      <dgm:prSet presAssocID="{A7E26375-27F6-4E23-8C7C-C5FDBE6F23CE}" presName="descendantText" presStyleLbl="alignAcc1" presStyleIdx="2" presStyleCnt="5">
        <dgm:presLayoutVars>
          <dgm:bulletEnabled val="1"/>
        </dgm:presLayoutVars>
      </dgm:prSet>
      <dgm:spPr/>
      <dgm:t>
        <a:bodyPr/>
        <a:lstStyle/>
        <a:p>
          <a:endParaRPr lang="en-US"/>
        </a:p>
      </dgm:t>
    </dgm:pt>
    <dgm:pt modelId="{DF1A3EC9-1CA2-45FD-85D2-258EF7C14033}" type="pres">
      <dgm:prSet presAssocID="{F8B8F244-E184-4E4B-ACB7-936521CB08A0}" presName="sp" presStyleCnt="0"/>
      <dgm:spPr/>
    </dgm:pt>
    <dgm:pt modelId="{A773E9E7-E5EB-4BA0-94E9-D8710ED5888F}" type="pres">
      <dgm:prSet presAssocID="{88749676-BD0D-44B3-A075-5EAF05BCE0B8}" presName="composite" presStyleCnt="0"/>
      <dgm:spPr/>
    </dgm:pt>
    <dgm:pt modelId="{B4DF5D23-5C78-48C0-8069-BF00F4E86455}" type="pres">
      <dgm:prSet presAssocID="{88749676-BD0D-44B3-A075-5EAF05BCE0B8}" presName="parentText" presStyleLbl="alignNode1" presStyleIdx="3" presStyleCnt="5">
        <dgm:presLayoutVars>
          <dgm:chMax val="1"/>
          <dgm:bulletEnabled val="1"/>
        </dgm:presLayoutVars>
      </dgm:prSet>
      <dgm:spPr/>
    </dgm:pt>
    <dgm:pt modelId="{25A566B1-5070-4B28-BE30-635D19360D26}" type="pres">
      <dgm:prSet presAssocID="{88749676-BD0D-44B3-A075-5EAF05BCE0B8}" presName="descendantText" presStyleLbl="alignAcc1" presStyleIdx="3" presStyleCnt="5">
        <dgm:presLayoutVars>
          <dgm:bulletEnabled val="1"/>
        </dgm:presLayoutVars>
      </dgm:prSet>
      <dgm:spPr/>
      <dgm:t>
        <a:bodyPr/>
        <a:lstStyle/>
        <a:p>
          <a:endParaRPr lang="en-US"/>
        </a:p>
      </dgm:t>
    </dgm:pt>
    <dgm:pt modelId="{5F9BB428-8659-42EF-8077-D4EBE8ECC661}" type="pres">
      <dgm:prSet presAssocID="{E9D10F63-EB0F-43C8-9168-BBE9BA44F738}" presName="sp" presStyleCnt="0"/>
      <dgm:spPr/>
    </dgm:pt>
    <dgm:pt modelId="{B90DD85A-B853-4E47-A2A3-607B4488E711}" type="pres">
      <dgm:prSet presAssocID="{2C3F7C17-46AC-41BD-B731-CE3232A5ACEF}" presName="composite" presStyleCnt="0"/>
      <dgm:spPr/>
    </dgm:pt>
    <dgm:pt modelId="{E04CAE47-4542-4C86-A7CD-987ECB350D58}" type="pres">
      <dgm:prSet presAssocID="{2C3F7C17-46AC-41BD-B731-CE3232A5ACEF}" presName="parentText" presStyleLbl="alignNode1" presStyleIdx="4" presStyleCnt="5">
        <dgm:presLayoutVars>
          <dgm:chMax val="1"/>
          <dgm:bulletEnabled val="1"/>
        </dgm:presLayoutVars>
      </dgm:prSet>
      <dgm:spPr/>
    </dgm:pt>
    <dgm:pt modelId="{15D608DC-9A5B-4E67-864B-8A3C347D89FA}" type="pres">
      <dgm:prSet presAssocID="{2C3F7C17-46AC-41BD-B731-CE3232A5ACEF}" presName="descendantText" presStyleLbl="alignAcc1" presStyleIdx="4" presStyleCnt="5">
        <dgm:presLayoutVars>
          <dgm:bulletEnabled val="1"/>
        </dgm:presLayoutVars>
      </dgm:prSet>
      <dgm:spPr/>
      <dgm:t>
        <a:bodyPr/>
        <a:lstStyle/>
        <a:p>
          <a:endParaRPr lang="en-US"/>
        </a:p>
      </dgm:t>
    </dgm:pt>
  </dgm:ptLst>
  <dgm:cxnLst>
    <dgm:cxn modelId="{1A265B99-C716-439D-89A7-5CE59D776C70}" srcId="{6AD5EF11-63E9-4130-94CA-B2F943C8ECBB}" destId="{DF54CB44-2CB1-4387-B321-F49F46E83674}" srcOrd="0" destOrd="0" parTransId="{99D7B8A4-CE0C-4A50-A7C0-D22D8A1E52A5}" sibTransId="{D34AE483-B997-4502-9839-4536FEB0C999}"/>
    <dgm:cxn modelId="{020F3C24-FD91-4CFC-AA0B-43C6E59182E6}" srcId="{A15438E3-CBA8-4431-BB5B-717AE0E9AF0C}" destId="{A7E26375-27F6-4E23-8C7C-C5FDBE6F23CE}" srcOrd="2" destOrd="0" parTransId="{DD3F87A6-34E8-4034-9DAC-E827A471F9E9}" sibTransId="{F8B8F244-E184-4E4B-ACB7-936521CB08A0}"/>
    <dgm:cxn modelId="{26A4A4C6-ADB8-4F33-B947-D26D5A3CCB4F}" type="presOf" srcId="{2C3F7C17-46AC-41BD-B731-CE3232A5ACEF}" destId="{E04CAE47-4542-4C86-A7CD-987ECB350D58}" srcOrd="0" destOrd="0" presId="urn:microsoft.com/office/officeart/2005/8/layout/chevron2"/>
    <dgm:cxn modelId="{F6FC0FE5-1465-428E-BA22-49C8E0E75AA6}" srcId="{A15438E3-CBA8-4431-BB5B-717AE0E9AF0C}" destId="{6AD5EF11-63E9-4130-94CA-B2F943C8ECBB}" srcOrd="1" destOrd="0" parTransId="{24CE988C-36EE-49F5-85A4-B82CD2CE9AF7}" sibTransId="{68CA913C-CFD3-40AB-BD16-3B9CDDE3E058}"/>
    <dgm:cxn modelId="{973BC90B-849F-4EFA-8979-A220F44207A8}" type="presOf" srcId="{6AD5EF11-63E9-4130-94CA-B2F943C8ECBB}" destId="{8FDB7FEA-7D27-45E4-9291-2EE7779036AD}" srcOrd="0" destOrd="0" presId="urn:microsoft.com/office/officeart/2005/8/layout/chevron2"/>
    <dgm:cxn modelId="{FB165680-8A93-4D24-9699-6E64E77503DB}" type="presOf" srcId="{E0E385B5-7696-4FE8-8860-BF37646EF285}" destId="{15D608DC-9A5B-4E67-864B-8A3C347D89FA}" srcOrd="0" destOrd="0" presId="urn:microsoft.com/office/officeart/2005/8/layout/chevron2"/>
    <dgm:cxn modelId="{573E81F8-F404-4BE1-BB6A-33574CB5D5DA}" type="presOf" srcId="{25E4D29D-926B-4FDE-9DC9-103CDFB1BEB3}" destId="{25A566B1-5070-4B28-BE30-635D19360D26}" srcOrd="0" destOrd="0" presId="urn:microsoft.com/office/officeart/2005/8/layout/chevron2"/>
    <dgm:cxn modelId="{A46D0D39-38FC-4DC8-A79E-2695A653DF50}" srcId="{A7E26375-27F6-4E23-8C7C-C5FDBE6F23CE}" destId="{D57077E7-A669-4926-A6C2-C4DF00E18EC7}" srcOrd="0" destOrd="0" parTransId="{CB6CE45B-6A82-4215-9075-17B8AA27318E}" sibTransId="{9D379F12-614E-4418-9F92-33425BC60C2C}"/>
    <dgm:cxn modelId="{5D42D1E4-77A2-4A73-9CF6-043EA73A4D01}" srcId="{9C9736BB-A52F-426B-B511-DD8F0B27D9EA}" destId="{9FFC6B7F-E4EE-4A88-84C4-658B2243758D}" srcOrd="0" destOrd="0" parTransId="{5513C194-DFB1-4420-BCDB-542CA6B70C1F}" sibTransId="{BAF4F20A-92CF-4FD3-BFD2-A45D840FB582}"/>
    <dgm:cxn modelId="{D405069E-F26F-43E9-9F2E-62BFEF05F4B8}" type="presOf" srcId="{DF54CB44-2CB1-4387-B321-F49F46E83674}" destId="{5C2F94FA-6D54-47A1-8DB4-0D5964ACED1D}" srcOrd="0" destOrd="0" presId="urn:microsoft.com/office/officeart/2005/8/layout/chevron2"/>
    <dgm:cxn modelId="{AFE60E61-5A21-475F-AB8D-C6E265B78296}" type="presOf" srcId="{88749676-BD0D-44B3-A075-5EAF05BCE0B8}" destId="{B4DF5D23-5C78-48C0-8069-BF00F4E86455}" srcOrd="0" destOrd="0" presId="urn:microsoft.com/office/officeart/2005/8/layout/chevron2"/>
    <dgm:cxn modelId="{1720FBC1-6740-47BD-ACF9-13DC444768EF}" type="presOf" srcId="{9FFC6B7F-E4EE-4A88-84C4-658B2243758D}" destId="{784FF5DB-4A06-4B41-9FB8-A82678B35655}" srcOrd="0" destOrd="0" presId="urn:microsoft.com/office/officeart/2005/8/layout/chevron2"/>
    <dgm:cxn modelId="{697E31F2-67ED-4FBC-BD0F-97F9E8FFA24C}" srcId="{A15438E3-CBA8-4431-BB5B-717AE0E9AF0C}" destId="{2C3F7C17-46AC-41BD-B731-CE3232A5ACEF}" srcOrd="4" destOrd="0" parTransId="{2B563FDF-08D9-486B-AA64-0F6CBDB510BA}" sibTransId="{E8154682-E217-4782-BA2A-77D180A61C14}"/>
    <dgm:cxn modelId="{E9F60560-3C51-4D18-B300-B208D8039926}" srcId="{88749676-BD0D-44B3-A075-5EAF05BCE0B8}" destId="{25E4D29D-926B-4FDE-9DC9-103CDFB1BEB3}" srcOrd="0" destOrd="0" parTransId="{F1485DBE-7422-41A3-BF57-0A1D5A245B94}" sibTransId="{A168C182-4F0B-4B83-A6F9-9E19A4C478C1}"/>
    <dgm:cxn modelId="{6C4C6D9D-7F08-4F47-B866-3C211227F404}" type="presOf" srcId="{9C9736BB-A52F-426B-B511-DD8F0B27D9EA}" destId="{E21BE885-9AB8-4F96-9DAC-7F2637FA6D6E}" srcOrd="0" destOrd="0" presId="urn:microsoft.com/office/officeart/2005/8/layout/chevron2"/>
    <dgm:cxn modelId="{6B20C822-53D7-491F-AB75-14E3BBFED0BD}" srcId="{2C3F7C17-46AC-41BD-B731-CE3232A5ACEF}" destId="{E0E385B5-7696-4FE8-8860-BF37646EF285}" srcOrd="0" destOrd="0" parTransId="{72CEBDF6-DAC3-464F-A7AF-A0BF0C1E7383}" sibTransId="{7A48DFAC-CB4C-4281-BEF5-11F834E424D8}"/>
    <dgm:cxn modelId="{FA7D1B23-B0C5-4DC8-9085-6B290FA4C458}" srcId="{A15438E3-CBA8-4431-BB5B-717AE0E9AF0C}" destId="{88749676-BD0D-44B3-A075-5EAF05BCE0B8}" srcOrd="3" destOrd="0" parTransId="{049083B4-CA28-4D97-A6FA-43EEE09659A9}" sibTransId="{E9D10F63-EB0F-43C8-9168-BBE9BA44F738}"/>
    <dgm:cxn modelId="{4D70F0FA-CB30-42DD-B856-26A48B6422DA}" type="presOf" srcId="{A7E26375-27F6-4E23-8C7C-C5FDBE6F23CE}" destId="{E85EF903-ED38-407D-A724-559B324BA44D}" srcOrd="0" destOrd="0" presId="urn:microsoft.com/office/officeart/2005/8/layout/chevron2"/>
    <dgm:cxn modelId="{0D076639-2F4C-492E-9B81-E052C925042A}" srcId="{A15438E3-CBA8-4431-BB5B-717AE0E9AF0C}" destId="{9C9736BB-A52F-426B-B511-DD8F0B27D9EA}" srcOrd="0" destOrd="0" parTransId="{17F4BE39-99A0-497C-8566-D2CC33290962}" sibTransId="{285810DE-9E27-48EE-90E3-E7CC6C7F84C0}"/>
    <dgm:cxn modelId="{449B1F43-C7D9-455D-BEB3-1E99F8EE14C8}" type="presOf" srcId="{D57077E7-A669-4926-A6C2-C4DF00E18EC7}" destId="{8065709A-A437-4CD7-8776-8B6E6D718889}" srcOrd="0" destOrd="0" presId="urn:microsoft.com/office/officeart/2005/8/layout/chevron2"/>
    <dgm:cxn modelId="{26B9F129-18C6-4833-B951-9B00C6F51F8A}" type="presOf" srcId="{A15438E3-CBA8-4431-BB5B-717AE0E9AF0C}" destId="{753299D4-696E-47F6-8EB9-8EA923AC574C}" srcOrd="0" destOrd="0" presId="urn:microsoft.com/office/officeart/2005/8/layout/chevron2"/>
    <dgm:cxn modelId="{275C60FB-7BA6-4306-A0CA-B69B0C60F48E}" type="presParOf" srcId="{753299D4-696E-47F6-8EB9-8EA923AC574C}" destId="{FC27FFA0-26E5-459C-AF07-B63C8EBC03C7}" srcOrd="0" destOrd="0" presId="urn:microsoft.com/office/officeart/2005/8/layout/chevron2"/>
    <dgm:cxn modelId="{0DCB8067-76EF-4A77-93AA-8127C4586CA9}" type="presParOf" srcId="{FC27FFA0-26E5-459C-AF07-B63C8EBC03C7}" destId="{E21BE885-9AB8-4F96-9DAC-7F2637FA6D6E}" srcOrd="0" destOrd="0" presId="urn:microsoft.com/office/officeart/2005/8/layout/chevron2"/>
    <dgm:cxn modelId="{3F659B63-11C2-446F-8A1C-4099B411E1B2}" type="presParOf" srcId="{FC27FFA0-26E5-459C-AF07-B63C8EBC03C7}" destId="{784FF5DB-4A06-4B41-9FB8-A82678B35655}" srcOrd="1" destOrd="0" presId="urn:microsoft.com/office/officeart/2005/8/layout/chevron2"/>
    <dgm:cxn modelId="{78D891A5-6C0F-4BFE-8A29-79F074C709A7}" type="presParOf" srcId="{753299D4-696E-47F6-8EB9-8EA923AC574C}" destId="{F779CA2D-0978-4F2A-924F-237F7764FB3A}" srcOrd="1" destOrd="0" presId="urn:microsoft.com/office/officeart/2005/8/layout/chevron2"/>
    <dgm:cxn modelId="{E2907AD8-72EC-4152-B2C7-980A606E4691}" type="presParOf" srcId="{753299D4-696E-47F6-8EB9-8EA923AC574C}" destId="{DAF33CAF-3085-451A-95E9-C58D9365034A}" srcOrd="2" destOrd="0" presId="urn:microsoft.com/office/officeart/2005/8/layout/chevron2"/>
    <dgm:cxn modelId="{8732E11A-142E-4138-8DC7-5751380E1DFB}" type="presParOf" srcId="{DAF33CAF-3085-451A-95E9-C58D9365034A}" destId="{8FDB7FEA-7D27-45E4-9291-2EE7779036AD}" srcOrd="0" destOrd="0" presId="urn:microsoft.com/office/officeart/2005/8/layout/chevron2"/>
    <dgm:cxn modelId="{4ED19507-C61E-4277-829D-C10995AA1AEC}" type="presParOf" srcId="{DAF33CAF-3085-451A-95E9-C58D9365034A}" destId="{5C2F94FA-6D54-47A1-8DB4-0D5964ACED1D}" srcOrd="1" destOrd="0" presId="urn:microsoft.com/office/officeart/2005/8/layout/chevron2"/>
    <dgm:cxn modelId="{318F0129-971B-4AA8-8C0A-13875BD841BF}" type="presParOf" srcId="{753299D4-696E-47F6-8EB9-8EA923AC574C}" destId="{6BC1AC1A-F0EA-42EF-A285-EB79CDF4DD38}" srcOrd="3" destOrd="0" presId="urn:microsoft.com/office/officeart/2005/8/layout/chevron2"/>
    <dgm:cxn modelId="{8D7C7544-E6D1-419C-B180-44D0F43C84D8}" type="presParOf" srcId="{753299D4-696E-47F6-8EB9-8EA923AC574C}" destId="{4667BE19-C42E-4B81-9E2A-C6D40D6F4B92}" srcOrd="4" destOrd="0" presId="urn:microsoft.com/office/officeart/2005/8/layout/chevron2"/>
    <dgm:cxn modelId="{A4129908-B6A0-4062-AE06-E2F907E499EA}" type="presParOf" srcId="{4667BE19-C42E-4B81-9E2A-C6D40D6F4B92}" destId="{E85EF903-ED38-407D-A724-559B324BA44D}" srcOrd="0" destOrd="0" presId="urn:microsoft.com/office/officeart/2005/8/layout/chevron2"/>
    <dgm:cxn modelId="{2DED330C-70BC-4B0C-A5D1-B37D894B1803}" type="presParOf" srcId="{4667BE19-C42E-4B81-9E2A-C6D40D6F4B92}" destId="{8065709A-A437-4CD7-8776-8B6E6D718889}" srcOrd="1" destOrd="0" presId="urn:microsoft.com/office/officeart/2005/8/layout/chevron2"/>
    <dgm:cxn modelId="{D8CCE06D-1A67-4E28-81D6-07AC4BC203C5}" type="presParOf" srcId="{753299D4-696E-47F6-8EB9-8EA923AC574C}" destId="{DF1A3EC9-1CA2-45FD-85D2-258EF7C14033}" srcOrd="5" destOrd="0" presId="urn:microsoft.com/office/officeart/2005/8/layout/chevron2"/>
    <dgm:cxn modelId="{F87C97BA-FDBC-43B2-A069-E682A3C890C9}" type="presParOf" srcId="{753299D4-696E-47F6-8EB9-8EA923AC574C}" destId="{A773E9E7-E5EB-4BA0-94E9-D8710ED5888F}" srcOrd="6" destOrd="0" presId="urn:microsoft.com/office/officeart/2005/8/layout/chevron2"/>
    <dgm:cxn modelId="{1EF4BEA7-5350-4EE4-95D8-570A76A8D59B}" type="presParOf" srcId="{A773E9E7-E5EB-4BA0-94E9-D8710ED5888F}" destId="{B4DF5D23-5C78-48C0-8069-BF00F4E86455}" srcOrd="0" destOrd="0" presId="urn:microsoft.com/office/officeart/2005/8/layout/chevron2"/>
    <dgm:cxn modelId="{1D5B1439-AA46-4C3D-ACCE-2C9F8168DC3B}" type="presParOf" srcId="{A773E9E7-E5EB-4BA0-94E9-D8710ED5888F}" destId="{25A566B1-5070-4B28-BE30-635D19360D26}" srcOrd="1" destOrd="0" presId="urn:microsoft.com/office/officeart/2005/8/layout/chevron2"/>
    <dgm:cxn modelId="{CF4ED9C8-3703-4470-A615-0438D815D437}" type="presParOf" srcId="{753299D4-696E-47F6-8EB9-8EA923AC574C}" destId="{5F9BB428-8659-42EF-8077-D4EBE8ECC661}" srcOrd="7" destOrd="0" presId="urn:microsoft.com/office/officeart/2005/8/layout/chevron2"/>
    <dgm:cxn modelId="{47D4D87C-CE53-4017-9F08-D41D5D3C5AA9}" type="presParOf" srcId="{753299D4-696E-47F6-8EB9-8EA923AC574C}" destId="{B90DD85A-B853-4E47-A2A3-607B4488E711}" srcOrd="8" destOrd="0" presId="urn:microsoft.com/office/officeart/2005/8/layout/chevron2"/>
    <dgm:cxn modelId="{EA9625DB-203F-48C3-B7FE-3595FD157390}" type="presParOf" srcId="{B90DD85A-B853-4E47-A2A3-607B4488E711}" destId="{E04CAE47-4542-4C86-A7CD-987ECB350D58}" srcOrd="0" destOrd="0" presId="urn:microsoft.com/office/officeart/2005/8/layout/chevron2"/>
    <dgm:cxn modelId="{F482FC07-E2CE-42AD-9E0D-C1564D63E9FE}" type="presParOf" srcId="{B90DD85A-B853-4E47-A2A3-607B4488E711}" destId="{15D608DC-9A5B-4E67-864B-8A3C347D89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5438E3-CBA8-4431-BB5B-717AE0E9AF0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9C9736BB-A52F-426B-B511-DD8F0B27D9EA}">
      <dgm:prSet phldrT="[Text]"/>
      <dgm:spPr/>
      <dgm:t>
        <a:bodyPr/>
        <a:lstStyle/>
        <a:p>
          <a:r>
            <a:rPr lang="en-US" dirty="0" smtClean="0"/>
            <a:t>1</a:t>
          </a:r>
          <a:endParaRPr lang="en-US" dirty="0"/>
        </a:p>
      </dgm:t>
    </dgm:pt>
    <dgm:pt modelId="{17F4BE39-99A0-497C-8566-D2CC33290962}" type="parTrans" cxnId="{0D076639-2F4C-492E-9B81-E052C925042A}">
      <dgm:prSet/>
      <dgm:spPr/>
      <dgm:t>
        <a:bodyPr/>
        <a:lstStyle/>
        <a:p>
          <a:endParaRPr lang="en-US"/>
        </a:p>
      </dgm:t>
    </dgm:pt>
    <dgm:pt modelId="{285810DE-9E27-48EE-90E3-E7CC6C7F84C0}" type="sibTrans" cxnId="{0D076639-2F4C-492E-9B81-E052C925042A}">
      <dgm:prSet/>
      <dgm:spPr/>
      <dgm:t>
        <a:bodyPr/>
        <a:lstStyle/>
        <a:p>
          <a:endParaRPr lang="en-US"/>
        </a:p>
      </dgm:t>
    </dgm:pt>
    <dgm:pt modelId="{9FFC6B7F-E4EE-4A88-84C4-658B2243758D}">
      <dgm:prSet phldrT="[Text]"/>
      <dgm:spPr/>
      <dgm:t>
        <a:bodyPr/>
        <a:lstStyle/>
        <a:p>
          <a:r>
            <a:rPr lang="en-US" dirty="0" smtClean="0"/>
            <a:t>Font-family</a:t>
          </a:r>
          <a:endParaRPr lang="en-US" dirty="0"/>
        </a:p>
      </dgm:t>
    </dgm:pt>
    <dgm:pt modelId="{5513C194-DFB1-4420-BCDB-542CA6B70C1F}" type="parTrans" cxnId="{5D42D1E4-77A2-4A73-9CF6-043EA73A4D01}">
      <dgm:prSet/>
      <dgm:spPr/>
      <dgm:t>
        <a:bodyPr/>
        <a:lstStyle/>
        <a:p>
          <a:endParaRPr lang="en-US"/>
        </a:p>
      </dgm:t>
    </dgm:pt>
    <dgm:pt modelId="{BAF4F20A-92CF-4FD3-BFD2-A45D840FB582}" type="sibTrans" cxnId="{5D42D1E4-77A2-4A73-9CF6-043EA73A4D01}">
      <dgm:prSet/>
      <dgm:spPr/>
      <dgm:t>
        <a:bodyPr/>
        <a:lstStyle/>
        <a:p>
          <a:endParaRPr lang="en-US"/>
        </a:p>
      </dgm:t>
    </dgm:pt>
    <dgm:pt modelId="{6AD5EF11-63E9-4130-94CA-B2F943C8ECBB}">
      <dgm:prSet phldrT="[Text]"/>
      <dgm:spPr/>
      <dgm:t>
        <a:bodyPr/>
        <a:lstStyle/>
        <a:p>
          <a:r>
            <a:rPr lang="en-US" dirty="0" smtClean="0"/>
            <a:t>2</a:t>
          </a:r>
          <a:endParaRPr lang="en-US" dirty="0"/>
        </a:p>
      </dgm:t>
    </dgm:pt>
    <dgm:pt modelId="{24CE988C-36EE-49F5-85A4-B82CD2CE9AF7}" type="parTrans" cxnId="{F6FC0FE5-1465-428E-BA22-49C8E0E75AA6}">
      <dgm:prSet/>
      <dgm:spPr/>
      <dgm:t>
        <a:bodyPr/>
        <a:lstStyle/>
        <a:p>
          <a:endParaRPr lang="en-US"/>
        </a:p>
      </dgm:t>
    </dgm:pt>
    <dgm:pt modelId="{68CA913C-CFD3-40AB-BD16-3B9CDDE3E058}" type="sibTrans" cxnId="{F6FC0FE5-1465-428E-BA22-49C8E0E75AA6}">
      <dgm:prSet/>
      <dgm:spPr/>
      <dgm:t>
        <a:bodyPr/>
        <a:lstStyle/>
        <a:p>
          <a:endParaRPr lang="en-US"/>
        </a:p>
      </dgm:t>
    </dgm:pt>
    <dgm:pt modelId="{DF54CB44-2CB1-4387-B321-F49F46E83674}">
      <dgm:prSet phldrT="[Text]"/>
      <dgm:spPr/>
      <dgm:t>
        <a:bodyPr/>
        <a:lstStyle/>
        <a:p>
          <a:r>
            <a:rPr lang="en-US" dirty="0" smtClean="0"/>
            <a:t>Font-style</a:t>
          </a:r>
          <a:endParaRPr lang="en-US" dirty="0"/>
        </a:p>
      </dgm:t>
    </dgm:pt>
    <dgm:pt modelId="{99D7B8A4-CE0C-4A50-A7C0-D22D8A1E52A5}" type="parTrans" cxnId="{1A265B99-C716-439D-89A7-5CE59D776C70}">
      <dgm:prSet/>
      <dgm:spPr/>
      <dgm:t>
        <a:bodyPr/>
        <a:lstStyle/>
        <a:p>
          <a:endParaRPr lang="en-US"/>
        </a:p>
      </dgm:t>
    </dgm:pt>
    <dgm:pt modelId="{D34AE483-B997-4502-9839-4536FEB0C999}" type="sibTrans" cxnId="{1A265B99-C716-439D-89A7-5CE59D776C70}">
      <dgm:prSet/>
      <dgm:spPr/>
      <dgm:t>
        <a:bodyPr/>
        <a:lstStyle/>
        <a:p>
          <a:endParaRPr lang="en-US"/>
        </a:p>
      </dgm:t>
    </dgm:pt>
    <dgm:pt modelId="{A7E26375-27F6-4E23-8C7C-C5FDBE6F23CE}">
      <dgm:prSet phldrT="[Text]"/>
      <dgm:spPr/>
      <dgm:t>
        <a:bodyPr/>
        <a:lstStyle/>
        <a:p>
          <a:r>
            <a:rPr lang="en-US" dirty="0" smtClean="0"/>
            <a:t>3</a:t>
          </a:r>
          <a:endParaRPr lang="en-US" dirty="0"/>
        </a:p>
      </dgm:t>
    </dgm:pt>
    <dgm:pt modelId="{DD3F87A6-34E8-4034-9DAC-E827A471F9E9}" type="parTrans" cxnId="{020F3C24-FD91-4CFC-AA0B-43C6E59182E6}">
      <dgm:prSet/>
      <dgm:spPr/>
      <dgm:t>
        <a:bodyPr/>
        <a:lstStyle/>
        <a:p>
          <a:endParaRPr lang="en-US"/>
        </a:p>
      </dgm:t>
    </dgm:pt>
    <dgm:pt modelId="{F8B8F244-E184-4E4B-ACB7-936521CB08A0}" type="sibTrans" cxnId="{020F3C24-FD91-4CFC-AA0B-43C6E59182E6}">
      <dgm:prSet/>
      <dgm:spPr/>
      <dgm:t>
        <a:bodyPr/>
        <a:lstStyle/>
        <a:p>
          <a:endParaRPr lang="en-US"/>
        </a:p>
      </dgm:t>
    </dgm:pt>
    <dgm:pt modelId="{D57077E7-A669-4926-A6C2-C4DF00E18EC7}">
      <dgm:prSet phldrT="[Text]"/>
      <dgm:spPr/>
      <dgm:t>
        <a:bodyPr/>
        <a:lstStyle/>
        <a:p>
          <a:r>
            <a:rPr lang="en-US" dirty="0" smtClean="0"/>
            <a:t>Font-variant</a:t>
          </a:r>
          <a:endParaRPr lang="en-US" dirty="0"/>
        </a:p>
      </dgm:t>
    </dgm:pt>
    <dgm:pt modelId="{CB6CE45B-6A82-4215-9075-17B8AA27318E}" type="parTrans" cxnId="{A46D0D39-38FC-4DC8-A79E-2695A653DF50}">
      <dgm:prSet/>
      <dgm:spPr/>
      <dgm:t>
        <a:bodyPr/>
        <a:lstStyle/>
        <a:p>
          <a:endParaRPr lang="en-US"/>
        </a:p>
      </dgm:t>
    </dgm:pt>
    <dgm:pt modelId="{9D379F12-614E-4418-9F92-33425BC60C2C}" type="sibTrans" cxnId="{A46D0D39-38FC-4DC8-A79E-2695A653DF50}">
      <dgm:prSet/>
      <dgm:spPr/>
      <dgm:t>
        <a:bodyPr/>
        <a:lstStyle/>
        <a:p>
          <a:endParaRPr lang="en-US"/>
        </a:p>
      </dgm:t>
    </dgm:pt>
    <dgm:pt modelId="{88749676-BD0D-44B3-A075-5EAF05BCE0B8}">
      <dgm:prSet phldrT="[Text]"/>
      <dgm:spPr/>
      <dgm:t>
        <a:bodyPr/>
        <a:lstStyle/>
        <a:p>
          <a:r>
            <a:rPr lang="en-US" dirty="0" smtClean="0"/>
            <a:t>4</a:t>
          </a:r>
          <a:endParaRPr lang="en-US" dirty="0"/>
        </a:p>
      </dgm:t>
    </dgm:pt>
    <dgm:pt modelId="{049083B4-CA28-4D97-A6FA-43EEE09659A9}" type="parTrans" cxnId="{FA7D1B23-B0C5-4DC8-9085-6B290FA4C458}">
      <dgm:prSet/>
      <dgm:spPr/>
      <dgm:t>
        <a:bodyPr/>
        <a:lstStyle/>
        <a:p>
          <a:endParaRPr lang="en-US"/>
        </a:p>
      </dgm:t>
    </dgm:pt>
    <dgm:pt modelId="{E9D10F63-EB0F-43C8-9168-BBE9BA44F738}" type="sibTrans" cxnId="{FA7D1B23-B0C5-4DC8-9085-6B290FA4C458}">
      <dgm:prSet/>
      <dgm:spPr/>
      <dgm:t>
        <a:bodyPr/>
        <a:lstStyle/>
        <a:p>
          <a:endParaRPr lang="en-US"/>
        </a:p>
      </dgm:t>
    </dgm:pt>
    <dgm:pt modelId="{2C3F7C17-46AC-41BD-B731-CE3232A5ACEF}">
      <dgm:prSet phldrT="[Text]"/>
      <dgm:spPr/>
      <dgm:t>
        <a:bodyPr/>
        <a:lstStyle/>
        <a:p>
          <a:r>
            <a:rPr lang="en-US" dirty="0" smtClean="0"/>
            <a:t>5</a:t>
          </a:r>
          <a:endParaRPr lang="en-US" dirty="0"/>
        </a:p>
      </dgm:t>
    </dgm:pt>
    <dgm:pt modelId="{2B563FDF-08D9-486B-AA64-0F6CBDB510BA}" type="parTrans" cxnId="{697E31F2-67ED-4FBC-BD0F-97F9E8FFA24C}">
      <dgm:prSet/>
      <dgm:spPr/>
      <dgm:t>
        <a:bodyPr/>
        <a:lstStyle/>
        <a:p>
          <a:endParaRPr lang="en-US"/>
        </a:p>
      </dgm:t>
    </dgm:pt>
    <dgm:pt modelId="{E8154682-E217-4782-BA2A-77D180A61C14}" type="sibTrans" cxnId="{697E31F2-67ED-4FBC-BD0F-97F9E8FFA24C}">
      <dgm:prSet/>
      <dgm:spPr/>
      <dgm:t>
        <a:bodyPr/>
        <a:lstStyle/>
        <a:p>
          <a:endParaRPr lang="en-US"/>
        </a:p>
      </dgm:t>
    </dgm:pt>
    <dgm:pt modelId="{25E4D29D-926B-4FDE-9DC9-103CDFB1BEB3}">
      <dgm:prSet/>
      <dgm:spPr/>
      <dgm:t>
        <a:bodyPr/>
        <a:lstStyle/>
        <a:p>
          <a:r>
            <a:rPr lang="en-US" dirty="0" smtClean="0"/>
            <a:t>Font-weight</a:t>
          </a:r>
          <a:endParaRPr lang="en-US" dirty="0"/>
        </a:p>
      </dgm:t>
    </dgm:pt>
    <dgm:pt modelId="{F1485DBE-7422-41A3-BF57-0A1D5A245B94}" type="parTrans" cxnId="{E9F60560-3C51-4D18-B300-B208D8039926}">
      <dgm:prSet/>
      <dgm:spPr/>
      <dgm:t>
        <a:bodyPr/>
        <a:lstStyle/>
        <a:p>
          <a:endParaRPr lang="en-US"/>
        </a:p>
      </dgm:t>
    </dgm:pt>
    <dgm:pt modelId="{A168C182-4F0B-4B83-A6F9-9E19A4C478C1}" type="sibTrans" cxnId="{E9F60560-3C51-4D18-B300-B208D8039926}">
      <dgm:prSet/>
      <dgm:spPr/>
      <dgm:t>
        <a:bodyPr/>
        <a:lstStyle/>
        <a:p>
          <a:endParaRPr lang="en-US"/>
        </a:p>
      </dgm:t>
    </dgm:pt>
    <dgm:pt modelId="{E0E385B5-7696-4FE8-8860-BF37646EF285}">
      <dgm:prSet/>
      <dgm:spPr/>
      <dgm:t>
        <a:bodyPr/>
        <a:lstStyle/>
        <a:p>
          <a:r>
            <a:rPr lang="en-US" dirty="0" smtClean="0"/>
            <a:t>Font-size</a:t>
          </a:r>
          <a:endParaRPr lang="en-US" dirty="0"/>
        </a:p>
      </dgm:t>
    </dgm:pt>
    <dgm:pt modelId="{72CEBDF6-DAC3-464F-A7AF-A0BF0C1E7383}" type="parTrans" cxnId="{6B20C822-53D7-491F-AB75-14E3BBFED0BD}">
      <dgm:prSet/>
      <dgm:spPr/>
      <dgm:t>
        <a:bodyPr/>
        <a:lstStyle/>
        <a:p>
          <a:endParaRPr lang="en-US"/>
        </a:p>
      </dgm:t>
    </dgm:pt>
    <dgm:pt modelId="{7A48DFAC-CB4C-4281-BEF5-11F834E424D8}" type="sibTrans" cxnId="{6B20C822-53D7-491F-AB75-14E3BBFED0BD}">
      <dgm:prSet/>
      <dgm:spPr/>
      <dgm:t>
        <a:bodyPr/>
        <a:lstStyle/>
        <a:p>
          <a:endParaRPr lang="en-US"/>
        </a:p>
      </dgm:t>
    </dgm:pt>
    <dgm:pt modelId="{753299D4-696E-47F6-8EB9-8EA923AC574C}" type="pres">
      <dgm:prSet presAssocID="{A15438E3-CBA8-4431-BB5B-717AE0E9AF0C}" presName="linearFlow" presStyleCnt="0">
        <dgm:presLayoutVars>
          <dgm:dir/>
          <dgm:animLvl val="lvl"/>
          <dgm:resizeHandles val="exact"/>
        </dgm:presLayoutVars>
      </dgm:prSet>
      <dgm:spPr/>
    </dgm:pt>
    <dgm:pt modelId="{FC27FFA0-26E5-459C-AF07-B63C8EBC03C7}" type="pres">
      <dgm:prSet presAssocID="{9C9736BB-A52F-426B-B511-DD8F0B27D9EA}" presName="composite" presStyleCnt="0"/>
      <dgm:spPr/>
    </dgm:pt>
    <dgm:pt modelId="{E21BE885-9AB8-4F96-9DAC-7F2637FA6D6E}" type="pres">
      <dgm:prSet presAssocID="{9C9736BB-A52F-426B-B511-DD8F0B27D9EA}" presName="parentText" presStyleLbl="alignNode1" presStyleIdx="0" presStyleCnt="5">
        <dgm:presLayoutVars>
          <dgm:chMax val="1"/>
          <dgm:bulletEnabled val="1"/>
        </dgm:presLayoutVars>
      </dgm:prSet>
      <dgm:spPr/>
      <dgm:t>
        <a:bodyPr/>
        <a:lstStyle/>
        <a:p>
          <a:endParaRPr lang="en-US"/>
        </a:p>
      </dgm:t>
    </dgm:pt>
    <dgm:pt modelId="{784FF5DB-4A06-4B41-9FB8-A82678B35655}" type="pres">
      <dgm:prSet presAssocID="{9C9736BB-A52F-426B-B511-DD8F0B27D9EA}" presName="descendantText" presStyleLbl="alignAcc1" presStyleIdx="0" presStyleCnt="5">
        <dgm:presLayoutVars>
          <dgm:bulletEnabled val="1"/>
        </dgm:presLayoutVars>
      </dgm:prSet>
      <dgm:spPr/>
      <dgm:t>
        <a:bodyPr/>
        <a:lstStyle/>
        <a:p>
          <a:endParaRPr lang="en-US"/>
        </a:p>
      </dgm:t>
    </dgm:pt>
    <dgm:pt modelId="{F779CA2D-0978-4F2A-924F-237F7764FB3A}" type="pres">
      <dgm:prSet presAssocID="{285810DE-9E27-48EE-90E3-E7CC6C7F84C0}" presName="sp" presStyleCnt="0"/>
      <dgm:spPr/>
    </dgm:pt>
    <dgm:pt modelId="{DAF33CAF-3085-451A-95E9-C58D9365034A}" type="pres">
      <dgm:prSet presAssocID="{6AD5EF11-63E9-4130-94CA-B2F943C8ECBB}" presName="composite" presStyleCnt="0"/>
      <dgm:spPr/>
    </dgm:pt>
    <dgm:pt modelId="{8FDB7FEA-7D27-45E4-9291-2EE7779036AD}" type="pres">
      <dgm:prSet presAssocID="{6AD5EF11-63E9-4130-94CA-B2F943C8ECBB}" presName="parentText" presStyleLbl="alignNode1" presStyleIdx="1" presStyleCnt="5">
        <dgm:presLayoutVars>
          <dgm:chMax val="1"/>
          <dgm:bulletEnabled val="1"/>
        </dgm:presLayoutVars>
      </dgm:prSet>
      <dgm:spPr/>
    </dgm:pt>
    <dgm:pt modelId="{5C2F94FA-6D54-47A1-8DB4-0D5964ACED1D}" type="pres">
      <dgm:prSet presAssocID="{6AD5EF11-63E9-4130-94CA-B2F943C8ECBB}" presName="descendantText" presStyleLbl="alignAcc1" presStyleIdx="1" presStyleCnt="5">
        <dgm:presLayoutVars>
          <dgm:bulletEnabled val="1"/>
        </dgm:presLayoutVars>
      </dgm:prSet>
      <dgm:spPr/>
      <dgm:t>
        <a:bodyPr/>
        <a:lstStyle/>
        <a:p>
          <a:endParaRPr lang="en-US"/>
        </a:p>
      </dgm:t>
    </dgm:pt>
    <dgm:pt modelId="{6BC1AC1A-F0EA-42EF-A285-EB79CDF4DD38}" type="pres">
      <dgm:prSet presAssocID="{68CA913C-CFD3-40AB-BD16-3B9CDDE3E058}" presName="sp" presStyleCnt="0"/>
      <dgm:spPr/>
    </dgm:pt>
    <dgm:pt modelId="{4667BE19-C42E-4B81-9E2A-C6D40D6F4B92}" type="pres">
      <dgm:prSet presAssocID="{A7E26375-27F6-4E23-8C7C-C5FDBE6F23CE}" presName="composite" presStyleCnt="0"/>
      <dgm:spPr/>
    </dgm:pt>
    <dgm:pt modelId="{E85EF903-ED38-407D-A724-559B324BA44D}" type="pres">
      <dgm:prSet presAssocID="{A7E26375-27F6-4E23-8C7C-C5FDBE6F23CE}" presName="parentText" presStyleLbl="alignNode1" presStyleIdx="2" presStyleCnt="5">
        <dgm:presLayoutVars>
          <dgm:chMax val="1"/>
          <dgm:bulletEnabled val="1"/>
        </dgm:presLayoutVars>
      </dgm:prSet>
      <dgm:spPr/>
    </dgm:pt>
    <dgm:pt modelId="{8065709A-A437-4CD7-8776-8B6E6D718889}" type="pres">
      <dgm:prSet presAssocID="{A7E26375-27F6-4E23-8C7C-C5FDBE6F23CE}" presName="descendantText" presStyleLbl="alignAcc1" presStyleIdx="2" presStyleCnt="5">
        <dgm:presLayoutVars>
          <dgm:bulletEnabled val="1"/>
        </dgm:presLayoutVars>
      </dgm:prSet>
      <dgm:spPr/>
      <dgm:t>
        <a:bodyPr/>
        <a:lstStyle/>
        <a:p>
          <a:endParaRPr lang="en-US"/>
        </a:p>
      </dgm:t>
    </dgm:pt>
    <dgm:pt modelId="{DF1A3EC9-1CA2-45FD-85D2-258EF7C14033}" type="pres">
      <dgm:prSet presAssocID="{F8B8F244-E184-4E4B-ACB7-936521CB08A0}" presName="sp" presStyleCnt="0"/>
      <dgm:spPr/>
    </dgm:pt>
    <dgm:pt modelId="{A773E9E7-E5EB-4BA0-94E9-D8710ED5888F}" type="pres">
      <dgm:prSet presAssocID="{88749676-BD0D-44B3-A075-5EAF05BCE0B8}" presName="composite" presStyleCnt="0"/>
      <dgm:spPr/>
    </dgm:pt>
    <dgm:pt modelId="{B4DF5D23-5C78-48C0-8069-BF00F4E86455}" type="pres">
      <dgm:prSet presAssocID="{88749676-BD0D-44B3-A075-5EAF05BCE0B8}" presName="parentText" presStyleLbl="alignNode1" presStyleIdx="3" presStyleCnt="5">
        <dgm:presLayoutVars>
          <dgm:chMax val="1"/>
          <dgm:bulletEnabled val="1"/>
        </dgm:presLayoutVars>
      </dgm:prSet>
      <dgm:spPr/>
    </dgm:pt>
    <dgm:pt modelId="{25A566B1-5070-4B28-BE30-635D19360D26}" type="pres">
      <dgm:prSet presAssocID="{88749676-BD0D-44B3-A075-5EAF05BCE0B8}" presName="descendantText" presStyleLbl="alignAcc1" presStyleIdx="3" presStyleCnt="5">
        <dgm:presLayoutVars>
          <dgm:bulletEnabled val="1"/>
        </dgm:presLayoutVars>
      </dgm:prSet>
      <dgm:spPr/>
      <dgm:t>
        <a:bodyPr/>
        <a:lstStyle/>
        <a:p>
          <a:endParaRPr lang="en-US"/>
        </a:p>
      </dgm:t>
    </dgm:pt>
    <dgm:pt modelId="{5F9BB428-8659-42EF-8077-D4EBE8ECC661}" type="pres">
      <dgm:prSet presAssocID="{E9D10F63-EB0F-43C8-9168-BBE9BA44F738}" presName="sp" presStyleCnt="0"/>
      <dgm:spPr/>
    </dgm:pt>
    <dgm:pt modelId="{B90DD85A-B853-4E47-A2A3-607B4488E711}" type="pres">
      <dgm:prSet presAssocID="{2C3F7C17-46AC-41BD-B731-CE3232A5ACEF}" presName="composite" presStyleCnt="0"/>
      <dgm:spPr/>
    </dgm:pt>
    <dgm:pt modelId="{E04CAE47-4542-4C86-A7CD-987ECB350D58}" type="pres">
      <dgm:prSet presAssocID="{2C3F7C17-46AC-41BD-B731-CE3232A5ACEF}" presName="parentText" presStyleLbl="alignNode1" presStyleIdx="4" presStyleCnt="5">
        <dgm:presLayoutVars>
          <dgm:chMax val="1"/>
          <dgm:bulletEnabled val="1"/>
        </dgm:presLayoutVars>
      </dgm:prSet>
      <dgm:spPr/>
    </dgm:pt>
    <dgm:pt modelId="{15D608DC-9A5B-4E67-864B-8A3C347D89FA}" type="pres">
      <dgm:prSet presAssocID="{2C3F7C17-46AC-41BD-B731-CE3232A5ACEF}" presName="descendantText" presStyleLbl="alignAcc1" presStyleIdx="4" presStyleCnt="5">
        <dgm:presLayoutVars>
          <dgm:bulletEnabled val="1"/>
        </dgm:presLayoutVars>
      </dgm:prSet>
      <dgm:spPr/>
      <dgm:t>
        <a:bodyPr/>
        <a:lstStyle/>
        <a:p>
          <a:endParaRPr lang="en-US"/>
        </a:p>
      </dgm:t>
    </dgm:pt>
  </dgm:ptLst>
  <dgm:cxnLst>
    <dgm:cxn modelId="{11C41554-7CEB-4E10-887E-B9E5C79D848E}" type="presOf" srcId="{2C3F7C17-46AC-41BD-B731-CE3232A5ACEF}" destId="{E04CAE47-4542-4C86-A7CD-987ECB350D58}" srcOrd="0" destOrd="0" presId="urn:microsoft.com/office/officeart/2005/8/layout/chevron2"/>
    <dgm:cxn modelId="{E158BCC1-3E0B-443A-9B78-AC131AB25700}" type="presOf" srcId="{9C9736BB-A52F-426B-B511-DD8F0B27D9EA}" destId="{E21BE885-9AB8-4F96-9DAC-7F2637FA6D6E}" srcOrd="0" destOrd="0" presId="urn:microsoft.com/office/officeart/2005/8/layout/chevron2"/>
    <dgm:cxn modelId="{1A265B99-C716-439D-89A7-5CE59D776C70}" srcId="{6AD5EF11-63E9-4130-94CA-B2F943C8ECBB}" destId="{DF54CB44-2CB1-4387-B321-F49F46E83674}" srcOrd="0" destOrd="0" parTransId="{99D7B8A4-CE0C-4A50-A7C0-D22D8A1E52A5}" sibTransId="{D34AE483-B997-4502-9839-4536FEB0C999}"/>
    <dgm:cxn modelId="{E9F60560-3C51-4D18-B300-B208D8039926}" srcId="{88749676-BD0D-44B3-A075-5EAF05BCE0B8}" destId="{25E4D29D-926B-4FDE-9DC9-103CDFB1BEB3}" srcOrd="0" destOrd="0" parTransId="{F1485DBE-7422-41A3-BF57-0A1D5A245B94}" sibTransId="{A168C182-4F0B-4B83-A6F9-9E19A4C478C1}"/>
    <dgm:cxn modelId="{020F3C24-FD91-4CFC-AA0B-43C6E59182E6}" srcId="{A15438E3-CBA8-4431-BB5B-717AE0E9AF0C}" destId="{A7E26375-27F6-4E23-8C7C-C5FDBE6F23CE}" srcOrd="2" destOrd="0" parTransId="{DD3F87A6-34E8-4034-9DAC-E827A471F9E9}" sibTransId="{F8B8F244-E184-4E4B-ACB7-936521CB08A0}"/>
    <dgm:cxn modelId="{697E31F2-67ED-4FBC-BD0F-97F9E8FFA24C}" srcId="{A15438E3-CBA8-4431-BB5B-717AE0E9AF0C}" destId="{2C3F7C17-46AC-41BD-B731-CE3232A5ACEF}" srcOrd="4" destOrd="0" parTransId="{2B563FDF-08D9-486B-AA64-0F6CBDB510BA}" sibTransId="{E8154682-E217-4782-BA2A-77D180A61C14}"/>
    <dgm:cxn modelId="{45001128-536E-4D89-BC35-9E4E1E5EF5E0}" type="presOf" srcId="{9FFC6B7F-E4EE-4A88-84C4-658B2243758D}" destId="{784FF5DB-4A06-4B41-9FB8-A82678B35655}" srcOrd="0" destOrd="0" presId="urn:microsoft.com/office/officeart/2005/8/layout/chevron2"/>
    <dgm:cxn modelId="{A46D0D39-38FC-4DC8-A79E-2695A653DF50}" srcId="{A7E26375-27F6-4E23-8C7C-C5FDBE6F23CE}" destId="{D57077E7-A669-4926-A6C2-C4DF00E18EC7}" srcOrd="0" destOrd="0" parTransId="{CB6CE45B-6A82-4215-9075-17B8AA27318E}" sibTransId="{9D379F12-614E-4418-9F92-33425BC60C2C}"/>
    <dgm:cxn modelId="{74E274BF-9512-4734-9F76-BBDEE4FB0556}" type="presOf" srcId="{25E4D29D-926B-4FDE-9DC9-103CDFB1BEB3}" destId="{25A566B1-5070-4B28-BE30-635D19360D26}" srcOrd="0" destOrd="0" presId="urn:microsoft.com/office/officeart/2005/8/layout/chevron2"/>
    <dgm:cxn modelId="{FA7D1B23-B0C5-4DC8-9085-6B290FA4C458}" srcId="{A15438E3-CBA8-4431-BB5B-717AE0E9AF0C}" destId="{88749676-BD0D-44B3-A075-5EAF05BCE0B8}" srcOrd="3" destOrd="0" parTransId="{049083B4-CA28-4D97-A6FA-43EEE09659A9}" sibTransId="{E9D10F63-EB0F-43C8-9168-BBE9BA44F738}"/>
    <dgm:cxn modelId="{6B20C822-53D7-491F-AB75-14E3BBFED0BD}" srcId="{2C3F7C17-46AC-41BD-B731-CE3232A5ACEF}" destId="{E0E385B5-7696-4FE8-8860-BF37646EF285}" srcOrd="0" destOrd="0" parTransId="{72CEBDF6-DAC3-464F-A7AF-A0BF0C1E7383}" sibTransId="{7A48DFAC-CB4C-4281-BEF5-11F834E424D8}"/>
    <dgm:cxn modelId="{0D076639-2F4C-492E-9B81-E052C925042A}" srcId="{A15438E3-CBA8-4431-BB5B-717AE0E9AF0C}" destId="{9C9736BB-A52F-426B-B511-DD8F0B27D9EA}" srcOrd="0" destOrd="0" parTransId="{17F4BE39-99A0-497C-8566-D2CC33290962}" sibTransId="{285810DE-9E27-48EE-90E3-E7CC6C7F84C0}"/>
    <dgm:cxn modelId="{5D42D1E4-77A2-4A73-9CF6-043EA73A4D01}" srcId="{9C9736BB-A52F-426B-B511-DD8F0B27D9EA}" destId="{9FFC6B7F-E4EE-4A88-84C4-658B2243758D}" srcOrd="0" destOrd="0" parTransId="{5513C194-DFB1-4420-BCDB-542CA6B70C1F}" sibTransId="{BAF4F20A-92CF-4FD3-BFD2-A45D840FB582}"/>
    <dgm:cxn modelId="{8F0D3A94-5859-4675-9BB5-49A09F9244B2}" type="presOf" srcId="{DF54CB44-2CB1-4387-B321-F49F46E83674}" destId="{5C2F94FA-6D54-47A1-8DB4-0D5964ACED1D}" srcOrd="0" destOrd="0" presId="urn:microsoft.com/office/officeart/2005/8/layout/chevron2"/>
    <dgm:cxn modelId="{F7C9CD11-9B0D-4A59-8292-6106A8389CFD}" type="presOf" srcId="{88749676-BD0D-44B3-A075-5EAF05BCE0B8}" destId="{B4DF5D23-5C78-48C0-8069-BF00F4E86455}" srcOrd="0" destOrd="0" presId="urn:microsoft.com/office/officeart/2005/8/layout/chevron2"/>
    <dgm:cxn modelId="{21EC31DE-8A41-4E29-BE00-11805F6843C9}" type="presOf" srcId="{A7E26375-27F6-4E23-8C7C-C5FDBE6F23CE}" destId="{E85EF903-ED38-407D-A724-559B324BA44D}" srcOrd="0" destOrd="0" presId="urn:microsoft.com/office/officeart/2005/8/layout/chevron2"/>
    <dgm:cxn modelId="{2232D4F8-96C2-41EB-8DA0-C44509232BE6}" type="presOf" srcId="{6AD5EF11-63E9-4130-94CA-B2F943C8ECBB}" destId="{8FDB7FEA-7D27-45E4-9291-2EE7779036AD}" srcOrd="0" destOrd="0" presId="urn:microsoft.com/office/officeart/2005/8/layout/chevron2"/>
    <dgm:cxn modelId="{AC2BF00A-6463-4F72-AB5C-862FD2AC58DB}" type="presOf" srcId="{E0E385B5-7696-4FE8-8860-BF37646EF285}" destId="{15D608DC-9A5B-4E67-864B-8A3C347D89FA}" srcOrd="0" destOrd="0" presId="urn:microsoft.com/office/officeart/2005/8/layout/chevron2"/>
    <dgm:cxn modelId="{F6FC0FE5-1465-428E-BA22-49C8E0E75AA6}" srcId="{A15438E3-CBA8-4431-BB5B-717AE0E9AF0C}" destId="{6AD5EF11-63E9-4130-94CA-B2F943C8ECBB}" srcOrd="1" destOrd="0" parTransId="{24CE988C-36EE-49F5-85A4-B82CD2CE9AF7}" sibTransId="{68CA913C-CFD3-40AB-BD16-3B9CDDE3E058}"/>
    <dgm:cxn modelId="{700D37B7-4158-4BBE-8FC2-FF0D39BB63C6}" type="presOf" srcId="{A15438E3-CBA8-4431-BB5B-717AE0E9AF0C}" destId="{753299D4-696E-47F6-8EB9-8EA923AC574C}" srcOrd="0" destOrd="0" presId="urn:microsoft.com/office/officeart/2005/8/layout/chevron2"/>
    <dgm:cxn modelId="{DE56497D-3797-4FB6-A5E5-5A9FE6C3C8BC}" type="presOf" srcId="{D57077E7-A669-4926-A6C2-C4DF00E18EC7}" destId="{8065709A-A437-4CD7-8776-8B6E6D718889}" srcOrd="0" destOrd="0" presId="urn:microsoft.com/office/officeart/2005/8/layout/chevron2"/>
    <dgm:cxn modelId="{9187BE31-3D8A-467A-AA85-D9C3BDAF3D1E}" type="presParOf" srcId="{753299D4-696E-47F6-8EB9-8EA923AC574C}" destId="{FC27FFA0-26E5-459C-AF07-B63C8EBC03C7}" srcOrd="0" destOrd="0" presId="urn:microsoft.com/office/officeart/2005/8/layout/chevron2"/>
    <dgm:cxn modelId="{B0784B94-470C-477B-8BBF-B60A7CD547EB}" type="presParOf" srcId="{FC27FFA0-26E5-459C-AF07-B63C8EBC03C7}" destId="{E21BE885-9AB8-4F96-9DAC-7F2637FA6D6E}" srcOrd="0" destOrd="0" presId="urn:microsoft.com/office/officeart/2005/8/layout/chevron2"/>
    <dgm:cxn modelId="{8E4A54C0-1E82-4EDF-9A1B-F02A67AA20B1}" type="presParOf" srcId="{FC27FFA0-26E5-459C-AF07-B63C8EBC03C7}" destId="{784FF5DB-4A06-4B41-9FB8-A82678B35655}" srcOrd="1" destOrd="0" presId="urn:microsoft.com/office/officeart/2005/8/layout/chevron2"/>
    <dgm:cxn modelId="{6116DA23-F508-48D8-AA0E-FAA9778A1080}" type="presParOf" srcId="{753299D4-696E-47F6-8EB9-8EA923AC574C}" destId="{F779CA2D-0978-4F2A-924F-237F7764FB3A}" srcOrd="1" destOrd="0" presId="urn:microsoft.com/office/officeart/2005/8/layout/chevron2"/>
    <dgm:cxn modelId="{D02CC329-3DFD-42ED-B8FE-297C0D7AE769}" type="presParOf" srcId="{753299D4-696E-47F6-8EB9-8EA923AC574C}" destId="{DAF33CAF-3085-451A-95E9-C58D9365034A}" srcOrd="2" destOrd="0" presId="urn:microsoft.com/office/officeart/2005/8/layout/chevron2"/>
    <dgm:cxn modelId="{0C695E5B-3D23-4F39-9736-48125529A89C}" type="presParOf" srcId="{DAF33CAF-3085-451A-95E9-C58D9365034A}" destId="{8FDB7FEA-7D27-45E4-9291-2EE7779036AD}" srcOrd="0" destOrd="0" presId="urn:microsoft.com/office/officeart/2005/8/layout/chevron2"/>
    <dgm:cxn modelId="{812DAC79-B3EE-421F-A726-82AC2845CE6F}" type="presParOf" srcId="{DAF33CAF-3085-451A-95E9-C58D9365034A}" destId="{5C2F94FA-6D54-47A1-8DB4-0D5964ACED1D}" srcOrd="1" destOrd="0" presId="urn:microsoft.com/office/officeart/2005/8/layout/chevron2"/>
    <dgm:cxn modelId="{27AFA424-0579-4738-9A1E-E93E8F1A30B4}" type="presParOf" srcId="{753299D4-696E-47F6-8EB9-8EA923AC574C}" destId="{6BC1AC1A-F0EA-42EF-A285-EB79CDF4DD38}" srcOrd="3" destOrd="0" presId="urn:microsoft.com/office/officeart/2005/8/layout/chevron2"/>
    <dgm:cxn modelId="{BE0D5F6F-4D9A-4119-B42D-CEFDD155E2D1}" type="presParOf" srcId="{753299D4-696E-47F6-8EB9-8EA923AC574C}" destId="{4667BE19-C42E-4B81-9E2A-C6D40D6F4B92}" srcOrd="4" destOrd="0" presId="urn:microsoft.com/office/officeart/2005/8/layout/chevron2"/>
    <dgm:cxn modelId="{975EEFCB-A7FA-4E4F-A4CC-00BBC92CD5D1}" type="presParOf" srcId="{4667BE19-C42E-4B81-9E2A-C6D40D6F4B92}" destId="{E85EF903-ED38-407D-A724-559B324BA44D}" srcOrd="0" destOrd="0" presId="urn:microsoft.com/office/officeart/2005/8/layout/chevron2"/>
    <dgm:cxn modelId="{26157301-E780-4324-8307-D12A5D083295}" type="presParOf" srcId="{4667BE19-C42E-4B81-9E2A-C6D40D6F4B92}" destId="{8065709A-A437-4CD7-8776-8B6E6D718889}" srcOrd="1" destOrd="0" presId="urn:microsoft.com/office/officeart/2005/8/layout/chevron2"/>
    <dgm:cxn modelId="{1825A9C2-0773-409D-9588-777E1366CE0E}" type="presParOf" srcId="{753299D4-696E-47F6-8EB9-8EA923AC574C}" destId="{DF1A3EC9-1CA2-45FD-85D2-258EF7C14033}" srcOrd="5" destOrd="0" presId="urn:microsoft.com/office/officeart/2005/8/layout/chevron2"/>
    <dgm:cxn modelId="{8682A371-1075-4BE4-8077-1F02546A2D4A}" type="presParOf" srcId="{753299D4-696E-47F6-8EB9-8EA923AC574C}" destId="{A773E9E7-E5EB-4BA0-94E9-D8710ED5888F}" srcOrd="6" destOrd="0" presId="urn:microsoft.com/office/officeart/2005/8/layout/chevron2"/>
    <dgm:cxn modelId="{2B0C38D6-B5C7-4927-BAAD-9D3C5875C439}" type="presParOf" srcId="{A773E9E7-E5EB-4BA0-94E9-D8710ED5888F}" destId="{B4DF5D23-5C78-48C0-8069-BF00F4E86455}" srcOrd="0" destOrd="0" presId="urn:microsoft.com/office/officeart/2005/8/layout/chevron2"/>
    <dgm:cxn modelId="{495ADFBF-B647-4937-872B-AE143C55A176}" type="presParOf" srcId="{A773E9E7-E5EB-4BA0-94E9-D8710ED5888F}" destId="{25A566B1-5070-4B28-BE30-635D19360D26}" srcOrd="1" destOrd="0" presId="urn:microsoft.com/office/officeart/2005/8/layout/chevron2"/>
    <dgm:cxn modelId="{49DC121F-5800-46E7-91FA-672AA8BC7ACB}" type="presParOf" srcId="{753299D4-696E-47F6-8EB9-8EA923AC574C}" destId="{5F9BB428-8659-42EF-8077-D4EBE8ECC661}" srcOrd="7" destOrd="0" presId="urn:microsoft.com/office/officeart/2005/8/layout/chevron2"/>
    <dgm:cxn modelId="{B82D4E8D-9403-4F8E-9259-3FD8A604AA03}" type="presParOf" srcId="{753299D4-696E-47F6-8EB9-8EA923AC574C}" destId="{B90DD85A-B853-4E47-A2A3-607B4488E711}" srcOrd="8" destOrd="0" presId="urn:microsoft.com/office/officeart/2005/8/layout/chevron2"/>
    <dgm:cxn modelId="{B3695B0D-F94E-452A-B3B5-A4F1FB7F813E}" type="presParOf" srcId="{B90DD85A-B853-4E47-A2A3-607B4488E711}" destId="{E04CAE47-4542-4C86-A7CD-987ECB350D58}" srcOrd="0" destOrd="0" presId="urn:microsoft.com/office/officeart/2005/8/layout/chevron2"/>
    <dgm:cxn modelId="{555B9527-5804-4657-917A-5C6D3F2A3DCD}" type="presParOf" srcId="{B90DD85A-B853-4E47-A2A3-607B4488E711}" destId="{15D608DC-9A5B-4E67-864B-8A3C347D89F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1D7B9-3C99-46DD-8996-A0B46C2DBB84}">
      <dsp:nvSpPr>
        <dsp:cNvPr id="0" name=""/>
        <dsp:cNvSpPr/>
      </dsp:nvSpPr>
      <dsp:spPr>
        <a:xfrm>
          <a:off x="2409962" y="1754187"/>
          <a:ext cx="437283" cy="833239"/>
        </a:xfrm>
        <a:custGeom>
          <a:avLst/>
          <a:gdLst/>
          <a:ahLst/>
          <a:cxnLst/>
          <a:rect l="0" t="0" r="0" b="0"/>
          <a:pathLst>
            <a:path>
              <a:moveTo>
                <a:pt x="0" y="0"/>
              </a:moveTo>
              <a:lnTo>
                <a:pt x="218641" y="0"/>
              </a:lnTo>
              <a:lnTo>
                <a:pt x="218641" y="833239"/>
              </a:lnTo>
              <a:lnTo>
                <a:pt x="437283" y="83323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05079" y="2147281"/>
        <a:ext cx="47050" cy="47050"/>
      </dsp:txXfrm>
    </dsp:sp>
    <dsp:sp modelId="{F66D6CB2-FAE8-4CC2-993A-9B0E9DAD8885}">
      <dsp:nvSpPr>
        <dsp:cNvPr id="0" name=""/>
        <dsp:cNvSpPr/>
      </dsp:nvSpPr>
      <dsp:spPr>
        <a:xfrm>
          <a:off x="2409962" y="1708467"/>
          <a:ext cx="437283" cy="91440"/>
        </a:xfrm>
        <a:custGeom>
          <a:avLst/>
          <a:gdLst/>
          <a:ahLst/>
          <a:cxnLst/>
          <a:rect l="0" t="0" r="0" b="0"/>
          <a:pathLst>
            <a:path>
              <a:moveTo>
                <a:pt x="0" y="45720"/>
              </a:moveTo>
              <a:lnTo>
                <a:pt x="437283" y="457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17672" y="1743255"/>
        <a:ext cx="21864" cy="21864"/>
      </dsp:txXfrm>
    </dsp:sp>
    <dsp:sp modelId="{35693EC2-BC88-40D5-B97E-0FB2592EB192}">
      <dsp:nvSpPr>
        <dsp:cNvPr id="0" name=""/>
        <dsp:cNvSpPr/>
      </dsp:nvSpPr>
      <dsp:spPr>
        <a:xfrm>
          <a:off x="2409962" y="920948"/>
          <a:ext cx="437283" cy="833239"/>
        </a:xfrm>
        <a:custGeom>
          <a:avLst/>
          <a:gdLst/>
          <a:ahLst/>
          <a:cxnLst/>
          <a:rect l="0" t="0" r="0" b="0"/>
          <a:pathLst>
            <a:path>
              <a:moveTo>
                <a:pt x="0" y="833239"/>
              </a:moveTo>
              <a:lnTo>
                <a:pt x="218641" y="833239"/>
              </a:lnTo>
              <a:lnTo>
                <a:pt x="218641" y="0"/>
              </a:lnTo>
              <a:lnTo>
                <a:pt x="43728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05079" y="1314042"/>
        <a:ext cx="47050" cy="47050"/>
      </dsp:txXfrm>
    </dsp:sp>
    <dsp:sp modelId="{5B3CCF6A-D81A-43B0-9FF8-D91965618E8D}">
      <dsp:nvSpPr>
        <dsp:cNvPr id="0" name=""/>
        <dsp:cNvSpPr/>
      </dsp:nvSpPr>
      <dsp:spPr>
        <a:xfrm rot="16200000">
          <a:off x="322479" y="1420891"/>
          <a:ext cx="3508375" cy="66659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r>
            <a:rPr lang="en-US" sz="4600" kern="1200" dirty="0" smtClean="0"/>
            <a:t>Vị trí CSS</a:t>
          </a:r>
          <a:endParaRPr lang="en-US" sz="4600" kern="1200" dirty="0"/>
        </a:p>
      </dsp:txBody>
      <dsp:txXfrm>
        <a:off x="322479" y="1420891"/>
        <a:ext cx="3508375" cy="666591"/>
      </dsp:txXfrm>
    </dsp:sp>
    <dsp:sp modelId="{C66DB529-3605-4140-ACBA-AAA914084365}">
      <dsp:nvSpPr>
        <dsp:cNvPr id="0" name=""/>
        <dsp:cNvSpPr/>
      </dsp:nvSpPr>
      <dsp:spPr>
        <a:xfrm>
          <a:off x="2847246" y="587652"/>
          <a:ext cx="2186419" cy="66659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kern="1200" dirty="0" smtClean="0"/>
            <a:t>Nội tuyến</a:t>
          </a:r>
          <a:endParaRPr lang="en-US" sz="3700" kern="1200" dirty="0"/>
        </a:p>
      </dsp:txBody>
      <dsp:txXfrm>
        <a:off x="2847246" y="587652"/>
        <a:ext cx="2186419" cy="666591"/>
      </dsp:txXfrm>
    </dsp:sp>
    <dsp:sp modelId="{07021459-E748-4D9A-AE04-C40BBA9C4800}">
      <dsp:nvSpPr>
        <dsp:cNvPr id="0" name=""/>
        <dsp:cNvSpPr/>
      </dsp:nvSpPr>
      <dsp:spPr>
        <a:xfrm>
          <a:off x="2847246" y="1420891"/>
          <a:ext cx="2186419" cy="66659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kern="1200" dirty="0" smtClean="0"/>
            <a:t>Bên trong</a:t>
          </a:r>
          <a:endParaRPr lang="en-US" sz="3700" kern="1200" dirty="0"/>
        </a:p>
      </dsp:txBody>
      <dsp:txXfrm>
        <a:off x="2847246" y="1420891"/>
        <a:ext cx="2186419" cy="666591"/>
      </dsp:txXfrm>
    </dsp:sp>
    <dsp:sp modelId="{40336935-EC37-4B2A-BE42-3AC39D42AE00}">
      <dsp:nvSpPr>
        <dsp:cNvPr id="0" name=""/>
        <dsp:cNvSpPr/>
      </dsp:nvSpPr>
      <dsp:spPr>
        <a:xfrm>
          <a:off x="2847246" y="2254130"/>
          <a:ext cx="2186419" cy="66659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lvl="0" algn="ctr" defTabSz="1644650">
            <a:lnSpc>
              <a:spcPct val="90000"/>
            </a:lnSpc>
            <a:spcBef>
              <a:spcPct val="0"/>
            </a:spcBef>
            <a:spcAft>
              <a:spcPct val="35000"/>
            </a:spcAft>
          </a:pPr>
          <a:r>
            <a:rPr lang="en-US" sz="3700" kern="1200" dirty="0" smtClean="0"/>
            <a:t>Bên ngoài</a:t>
          </a:r>
          <a:endParaRPr lang="en-US" sz="3700" kern="1200" dirty="0"/>
        </a:p>
      </dsp:txBody>
      <dsp:txXfrm>
        <a:off x="2847246" y="2254130"/>
        <a:ext cx="2186419" cy="6665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AB63F-699C-4437-85FA-17F9F5FA679F}">
      <dsp:nvSpPr>
        <dsp:cNvPr id="0" name=""/>
        <dsp:cNvSpPr/>
      </dsp:nvSpPr>
      <dsp:spPr>
        <a:xfrm>
          <a:off x="3143" y="1388201"/>
          <a:ext cx="1829932" cy="7319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Css nội tuyến</a:t>
          </a:r>
          <a:endParaRPr lang="en-US" sz="1900" kern="1200" dirty="0"/>
        </a:p>
      </dsp:txBody>
      <dsp:txXfrm>
        <a:off x="369129" y="1388201"/>
        <a:ext cx="1097960" cy="731972"/>
      </dsp:txXfrm>
    </dsp:sp>
    <dsp:sp modelId="{B9329777-7396-427E-A445-AEF95CFB292D}">
      <dsp:nvSpPr>
        <dsp:cNvPr id="0" name=""/>
        <dsp:cNvSpPr/>
      </dsp:nvSpPr>
      <dsp:spPr>
        <a:xfrm>
          <a:off x="1650082" y="1388201"/>
          <a:ext cx="1829932" cy="7319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CSS bên trong</a:t>
          </a:r>
          <a:endParaRPr lang="en-US" sz="1900" kern="1200" dirty="0"/>
        </a:p>
      </dsp:txBody>
      <dsp:txXfrm>
        <a:off x="2016068" y="1388201"/>
        <a:ext cx="1097960" cy="731972"/>
      </dsp:txXfrm>
    </dsp:sp>
    <dsp:sp modelId="{4296B85A-98F4-4DB8-8434-3F421A40A7F1}">
      <dsp:nvSpPr>
        <dsp:cNvPr id="0" name=""/>
        <dsp:cNvSpPr/>
      </dsp:nvSpPr>
      <dsp:spPr>
        <a:xfrm>
          <a:off x="3297021" y="1388201"/>
          <a:ext cx="1829932" cy="7319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CSS bên ngoài</a:t>
          </a:r>
          <a:endParaRPr lang="en-US" sz="1900" kern="1200" dirty="0"/>
        </a:p>
      </dsp:txBody>
      <dsp:txXfrm>
        <a:off x="3663007" y="1388201"/>
        <a:ext cx="1097960" cy="731972"/>
      </dsp:txXfrm>
    </dsp:sp>
    <dsp:sp modelId="{C4ACA3AB-F132-4633-937D-026C03B228BE}">
      <dsp:nvSpPr>
        <dsp:cNvPr id="0" name=""/>
        <dsp:cNvSpPr/>
      </dsp:nvSpPr>
      <dsp:spPr>
        <a:xfrm>
          <a:off x="4943961" y="1388201"/>
          <a:ext cx="1829932" cy="7319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CSS mặc định</a:t>
          </a:r>
          <a:endParaRPr lang="en-US" sz="1900" kern="1200" dirty="0"/>
        </a:p>
      </dsp:txBody>
      <dsp:txXfrm>
        <a:off x="5309947" y="1388201"/>
        <a:ext cx="1097960" cy="7319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BE885-9AB8-4F96-9DAC-7F2637FA6D6E}">
      <dsp:nvSpPr>
        <dsp:cNvPr id="0" name=""/>
        <dsp:cNvSpPr/>
      </dsp:nvSpPr>
      <dsp:spPr>
        <a:xfrm rot="5400000">
          <a:off x="-119872" y="12022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a:t>
          </a:r>
          <a:endParaRPr lang="en-US" sz="1600" kern="1200" dirty="0"/>
        </a:p>
      </dsp:txBody>
      <dsp:txXfrm rot="-5400000">
        <a:off x="0" y="280055"/>
        <a:ext cx="559404" cy="239744"/>
      </dsp:txXfrm>
    </dsp:sp>
    <dsp:sp modelId="{784FF5DB-4A06-4B41-9FB8-A82678B35655}">
      <dsp:nvSpPr>
        <dsp:cNvPr id="0" name=""/>
        <dsp:cNvSpPr/>
      </dsp:nvSpPr>
      <dsp:spPr>
        <a:xfrm rot="5400000">
          <a:off x="3408497" y="-284873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Màu nền(background-color)</a:t>
          </a:r>
          <a:endParaRPr lang="en-US" sz="2600" kern="1200" dirty="0"/>
        </a:p>
      </dsp:txBody>
      <dsp:txXfrm rot="-5400000">
        <a:off x="559405" y="25710"/>
        <a:ext cx="6192275" cy="468732"/>
      </dsp:txXfrm>
    </dsp:sp>
    <dsp:sp modelId="{8FDB7FEA-7D27-45E4-9291-2EE7779036AD}">
      <dsp:nvSpPr>
        <dsp:cNvPr id="0" name=""/>
        <dsp:cNvSpPr/>
      </dsp:nvSpPr>
      <dsp:spPr>
        <a:xfrm rot="5400000">
          <a:off x="-119872" y="79735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2</a:t>
          </a:r>
          <a:endParaRPr lang="en-US" sz="1600" kern="1200" dirty="0"/>
        </a:p>
      </dsp:txBody>
      <dsp:txXfrm rot="-5400000">
        <a:off x="0" y="957185"/>
        <a:ext cx="559404" cy="239744"/>
      </dsp:txXfrm>
    </dsp:sp>
    <dsp:sp modelId="{5C2F94FA-6D54-47A1-8DB4-0D5964ACED1D}">
      <dsp:nvSpPr>
        <dsp:cNvPr id="0" name=""/>
        <dsp:cNvSpPr/>
      </dsp:nvSpPr>
      <dsp:spPr>
        <a:xfrm rot="5400000">
          <a:off x="3408497" y="-217160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Ảnh nền (background-image)</a:t>
          </a:r>
          <a:endParaRPr lang="en-US" sz="2600" kern="1200" dirty="0"/>
        </a:p>
      </dsp:txBody>
      <dsp:txXfrm rot="-5400000">
        <a:off x="559405" y="702840"/>
        <a:ext cx="6192275" cy="468732"/>
      </dsp:txXfrm>
    </dsp:sp>
    <dsp:sp modelId="{E85EF903-ED38-407D-A724-559B324BA44D}">
      <dsp:nvSpPr>
        <dsp:cNvPr id="0" name=""/>
        <dsp:cNvSpPr/>
      </dsp:nvSpPr>
      <dsp:spPr>
        <a:xfrm rot="5400000">
          <a:off x="-119872" y="147448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3</a:t>
          </a:r>
          <a:endParaRPr lang="en-US" sz="1600" kern="1200" dirty="0"/>
        </a:p>
      </dsp:txBody>
      <dsp:txXfrm rot="-5400000">
        <a:off x="0" y="1634315"/>
        <a:ext cx="559404" cy="239744"/>
      </dsp:txXfrm>
    </dsp:sp>
    <dsp:sp modelId="{8065709A-A437-4CD7-8776-8B6E6D718889}">
      <dsp:nvSpPr>
        <dsp:cNvPr id="0" name=""/>
        <dsp:cNvSpPr/>
      </dsp:nvSpPr>
      <dsp:spPr>
        <a:xfrm rot="5400000">
          <a:off x="3408497" y="-149447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Lặp lại ảnh nền(background-repeat)</a:t>
          </a:r>
          <a:endParaRPr lang="en-US" sz="2600" kern="1200" dirty="0"/>
        </a:p>
      </dsp:txBody>
      <dsp:txXfrm rot="-5400000">
        <a:off x="559405" y="1379970"/>
        <a:ext cx="6192275" cy="468732"/>
      </dsp:txXfrm>
    </dsp:sp>
    <dsp:sp modelId="{B4DF5D23-5C78-48C0-8069-BF00F4E86455}">
      <dsp:nvSpPr>
        <dsp:cNvPr id="0" name=""/>
        <dsp:cNvSpPr/>
      </dsp:nvSpPr>
      <dsp:spPr>
        <a:xfrm rot="5400000">
          <a:off x="-119872" y="215161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4</a:t>
          </a:r>
          <a:endParaRPr lang="en-US" sz="1600" kern="1200" dirty="0"/>
        </a:p>
      </dsp:txBody>
      <dsp:txXfrm rot="-5400000">
        <a:off x="0" y="2311445"/>
        <a:ext cx="559404" cy="239744"/>
      </dsp:txXfrm>
    </dsp:sp>
    <dsp:sp modelId="{25A566B1-5070-4B28-BE30-635D19360D26}">
      <dsp:nvSpPr>
        <dsp:cNvPr id="0" name=""/>
        <dsp:cNvSpPr/>
      </dsp:nvSpPr>
      <dsp:spPr>
        <a:xfrm rot="5400000">
          <a:off x="3408497" y="-81734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Khóa ảnh nền(background-attackment)</a:t>
          </a:r>
          <a:endParaRPr lang="en-US" sz="2600" kern="1200" dirty="0"/>
        </a:p>
      </dsp:txBody>
      <dsp:txXfrm rot="-5400000">
        <a:off x="559405" y="2057100"/>
        <a:ext cx="6192275" cy="468732"/>
      </dsp:txXfrm>
    </dsp:sp>
    <dsp:sp modelId="{E04CAE47-4542-4C86-A7CD-987ECB350D58}">
      <dsp:nvSpPr>
        <dsp:cNvPr id="0" name=""/>
        <dsp:cNvSpPr/>
      </dsp:nvSpPr>
      <dsp:spPr>
        <a:xfrm rot="5400000">
          <a:off x="-119872" y="282874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5</a:t>
          </a:r>
          <a:endParaRPr lang="en-US" sz="1600" kern="1200" dirty="0"/>
        </a:p>
      </dsp:txBody>
      <dsp:txXfrm rot="-5400000">
        <a:off x="0" y="2988575"/>
        <a:ext cx="559404" cy="239744"/>
      </dsp:txXfrm>
    </dsp:sp>
    <dsp:sp modelId="{15D608DC-9A5B-4E67-864B-8A3C347D89FA}">
      <dsp:nvSpPr>
        <dsp:cNvPr id="0" name=""/>
        <dsp:cNvSpPr/>
      </dsp:nvSpPr>
      <dsp:spPr>
        <a:xfrm rot="5400000">
          <a:off x="3408497" y="-14021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Định vị ảnh nền(background-position)</a:t>
          </a:r>
          <a:endParaRPr lang="en-US" sz="2600" kern="1200" dirty="0"/>
        </a:p>
      </dsp:txBody>
      <dsp:txXfrm rot="-5400000">
        <a:off x="559405" y="2734230"/>
        <a:ext cx="6192275" cy="468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BE885-9AB8-4F96-9DAC-7F2637FA6D6E}">
      <dsp:nvSpPr>
        <dsp:cNvPr id="0" name=""/>
        <dsp:cNvSpPr/>
      </dsp:nvSpPr>
      <dsp:spPr>
        <a:xfrm rot="5400000">
          <a:off x="-119872" y="12022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1</a:t>
          </a:r>
          <a:endParaRPr lang="en-US" sz="1600" kern="1200" dirty="0"/>
        </a:p>
      </dsp:txBody>
      <dsp:txXfrm rot="-5400000">
        <a:off x="0" y="280055"/>
        <a:ext cx="559404" cy="239744"/>
      </dsp:txXfrm>
    </dsp:sp>
    <dsp:sp modelId="{784FF5DB-4A06-4B41-9FB8-A82678B35655}">
      <dsp:nvSpPr>
        <dsp:cNvPr id="0" name=""/>
        <dsp:cNvSpPr/>
      </dsp:nvSpPr>
      <dsp:spPr>
        <a:xfrm rot="5400000">
          <a:off x="3408497" y="-284873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Font-family</a:t>
          </a:r>
          <a:endParaRPr lang="en-US" sz="3200" kern="1200" dirty="0"/>
        </a:p>
      </dsp:txBody>
      <dsp:txXfrm rot="-5400000">
        <a:off x="559405" y="25710"/>
        <a:ext cx="6192275" cy="468732"/>
      </dsp:txXfrm>
    </dsp:sp>
    <dsp:sp modelId="{8FDB7FEA-7D27-45E4-9291-2EE7779036AD}">
      <dsp:nvSpPr>
        <dsp:cNvPr id="0" name=""/>
        <dsp:cNvSpPr/>
      </dsp:nvSpPr>
      <dsp:spPr>
        <a:xfrm rot="5400000">
          <a:off x="-119872" y="79735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2</a:t>
          </a:r>
          <a:endParaRPr lang="en-US" sz="1600" kern="1200" dirty="0"/>
        </a:p>
      </dsp:txBody>
      <dsp:txXfrm rot="-5400000">
        <a:off x="0" y="957185"/>
        <a:ext cx="559404" cy="239744"/>
      </dsp:txXfrm>
    </dsp:sp>
    <dsp:sp modelId="{5C2F94FA-6D54-47A1-8DB4-0D5964ACED1D}">
      <dsp:nvSpPr>
        <dsp:cNvPr id="0" name=""/>
        <dsp:cNvSpPr/>
      </dsp:nvSpPr>
      <dsp:spPr>
        <a:xfrm rot="5400000">
          <a:off x="3408497" y="-217160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Font-style</a:t>
          </a:r>
          <a:endParaRPr lang="en-US" sz="3200" kern="1200" dirty="0"/>
        </a:p>
      </dsp:txBody>
      <dsp:txXfrm rot="-5400000">
        <a:off x="559405" y="702840"/>
        <a:ext cx="6192275" cy="468732"/>
      </dsp:txXfrm>
    </dsp:sp>
    <dsp:sp modelId="{E85EF903-ED38-407D-A724-559B324BA44D}">
      <dsp:nvSpPr>
        <dsp:cNvPr id="0" name=""/>
        <dsp:cNvSpPr/>
      </dsp:nvSpPr>
      <dsp:spPr>
        <a:xfrm rot="5400000">
          <a:off x="-119872" y="147448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3</a:t>
          </a:r>
          <a:endParaRPr lang="en-US" sz="1600" kern="1200" dirty="0"/>
        </a:p>
      </dsp:txBody>
      <dsp:txXfrm rot="-5400000">
        <a:off x="0" y="1634315"/>
        <a:ext cx="559404" cy="239744"/>
      </dsp:txXfrm>
    </dsp:sp>
    <dsp:sp modelId="{8065709A-A437-4CD7-8776-8B6E6D718889}">
      <dsp:nvSpPr>
        <dsp:cNvPr id="0" name=""/>
        <dsp:cNvSpPr/>
      </dsp:nvSpPr>
      <dsp:spPr>
        <a:xfrm rot="5400000">
          <a:off x="3408497" y="-149447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Font-variant</a:t>
          </a:r>
          <a:endParaRPr lang="en-US" sz="3200" kern="1200" dirty="0"/>
        </a:p>
      </dsp:txBody>
      <dsp:txXfrm rot="-5400000">
        <a:off x="559405" y="1379970"/>
        <a:ext cx="6192275" cy="468732"/>
      </dsp:txXfrm>
    </dsp:sp>
    <dsp:sp modelId="{B4DF5D23-5C78-48C0-8069-BF00F4E86455}">
      <dsp:nvSpPr>
        <dsp:cNvPr id="0" name=""/>
        <dsp:cNvSpPr/>
      </dsp:nvSpPr>
      <dsp:spPr>
        <a:xfrm rot="5400000">
          <a:off x="-119872" y="215161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4</a:t>
          </a:r>
          <a:endParaRPr lang="en-US" sz="1600" kern="1200" dirty="0"/>
        </a:p>
      </dsp:txBody>
      <dsp:txXfrm rot="-5400000">
        <a:off x="0" y="2311445"/>
        <a:ext cx="559404" cy="239744"/>
      </dsp:txXfrm>
    </dsp:sp>
    <dsp:sp modelId="{25A566B1-5070-4B28-BE30-635D19360D26}">
      <dsp:nvSpPr>
        <dsp:cNvPr id="0" name=""/>
        <dsp:cNvSpPr/>
      </dsp:nvSpPr>
      <dsp:spPr>
        <a:xfrm rot="5400000">
          <a:off x="3408497" y="-81734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Font-weight</a:t>
          </a:r>
          <a:endParaRPr lang="en-US" sz="3200" kern="1200" dirty="0"/>
        </a:p>
      </dsp:txBody>
      <dsp:txXfrm rot="-5400000">
        <a:off x="559405" y="2057100"/>
        <a:ext cx="6192275" cy="468732"/>
      </dsp:txXfrm>
    </dsp:sp>
    <dsp:sp modelId="{E04CAE47-4542-4C86-A7CD-987ECB350D58}">
      <dsp:nvSpPr>
        <dsp:cNvPr id="0" name=""/>
        <dsp:cNvSpPr/>
      </dsp:nvSpPr>
      <dsp:spPr>
        <a:xfrm rot="5400000">
          <a:off x="-119872" y="2828745"/>
          <a:ext cx="799148" cy="559404"/>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5</a:t>
          </a:r>
          <a:endParaRPr lang="en-US" sz="1600" kern="1200" dirty="0"/>
        </a:p>
      </dsp:txBody>
      <dsp:txXfrm rot="-5400000">
        <a:off x="0" y="2988575"/>
        <a:ext cx="559404" cy="239744"/>
      </dsp:txXfrm>
    </dsp:sp>
    <dsp:sp modelId="{15D608DC-9A5B-4E67-864B-8A3C347D89FA}">
      <dsp:nvSpPr>
        <dsp:cNvPr id="0" name=""/>
        <dsp:cNvSpPr/>
      </dsp:nvSpPr>
      <dsp:spPr>
        <a:xfrm rot="5400000">
          <a:off x="3408497" y="-140219"/>
          <a:ext cx="519446" cy="621763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t>Font-size</a:t>
          </a:r>
          <a:endParaRPr lang="en-US" sz="3200" kern="1200" dirty="0"/>
        </a:p>
      </dsp:txBody>
      <dsp:txXfrm rot="-5400000">
        <a:off x="559405" y="2734230"/>
        <a:ext cx="6192275" cy="46873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F6F1BF8-2621-4758-A2B3-1327E1F63FA0}" type="datetimeFigureOut">
              <a:rPr lang="en-US" smtClean="0"/>
              <a:t>3/21/2012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A54D072-F8D5-47CC-8C78-F407365B1DCB}"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F1BF8-2621-4758-A2B3-1327E1F63FA0}" type="datetimeFigureOut">
              <a:rPr lang="en-US" smtClean="0"/>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F1BF8-2621-4758-A2B3-1327E1F63FA0}" type="datetimeFigureOut">
              <a:rPr lang="en-US" smtClean="0"/>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6F1BF8-2621-4758-A2B3-1327E1F63FA0}" type="datetimeFigureOut">
              <a:rPr lang="en-US" smtClean="0"/>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6F1BF8-2621-4758-A2B3-1327E1F63FA0}" type="datetimeFigureOut">
              <a:rPr lang="en-US" smtClean="0"/>
              <a:t>3/21/2012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F6F1BF8-2621-4758-A2B3-1327E1F63FA0}" type="datetimeFigureOut">
              <a:rPr lang="en-US" smtClean="0"/>
              <a:t>3/21/2012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54D072-F8D5-47CC-8C78-F407365B1DCB}"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6F1BF8-2621-4758-A2B3-1327E1F63FA0}" type="datetimeFigureOut">
              <a:rPr lang="en-US" smtClean="0"/>
              <a:t>3/21/2012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6F1BF8-2621-4758-A2B3-1327E1F63FA0}" type="datetimeFigureOut">
              <a:rPr lang="en-US" smtClean="0"/>
              <a:t>3/21/2012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F1BF8-2621-4758-A2B3-1327E1F63FA0}" type="datetimeFigureOut">
              <a:rPr lang="en-US" smtClean="0"/>
              <a:t>3/21/2012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F6F1BF8-2621-4758-A2B3-1327E1F63FA0}" type="datetimeFigureOut">
              <a:rPr lang="en-US" smtClean="0"/>
              <a:t>3/21/2012</a:t>
            </a:fld>
            <a:endParaRPr lang="en-US"/>
          </a:p>
        </p:txBody>
      </p:sp>
      <p:sp>
        <p:nvSpPr>
          <p:cNvPr id="7" name="Slide Number Placeholder 6"/>
          <p:cNvSpPr>
            <a:spLocks noGrp="1"/>
          </p:cNvSpPr>
          <p:nvPr>
            <p:ph type="sldNum" sz="quarter" idx="12"/>
          </p:nvPr>
        </p:nvSpPr>
        <p:spPr/>
        <p:txBody>
          <a:bodyPr/>
          <a:lstStyle/>
          <a:p>
            <a:fld id="{9A54D072-F8D5-47CC-8C78-F407365B1DCB}"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6F1BF8-2621-4758-A2B3-1327E1F63FA0}" type="datetimeFigureOut">
              <a:rPr lang="en-US" smtClean="0"/>
              <a:t>3/21/2012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9A54D072-F8D5-47CC-8C78-F407365B1D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F6F1BF8-2621-4758-A2B3-1327E1F63FA0}" type="datetimeFigureOut">
              <a:rPr lang="en-US" smtClean="0"/>
              <a:t>3/21/2012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9A54D072-F8D5-47CC-8C78-F407365B1D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jigsaw.w3.org/css-valid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pitchFamily="34" charset="0"/>
                <a:cs typeface="Arial" pitchFamily="34" charset="0"/>
              </a:rPr>
              <a:t>Introduce to CSS</a:t>
            </a:r>
            <a:endParaRPr lang="en-US" b="1"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t>TrangNH004</a:t>
            </a:r>
            <a:endParaRPr lang="en-US" dirty="0"/>
          </a:p>
        </p:txBody>
      </p:sp>
    </p:spTree>
    <p:extLst>
      <p:ext uri="{BB962C8B-B14F-4D97-AF65-F5344CB8AC3E}">
        <p14:creationId xmlns:p14="http://schemas.microsoft.com/office/powerpoint/2010/main" val="2910695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a:t>
            </a:r>
            <a:r>
              <a:rPr lang="en-US" dirty="0" smtClean="0"/>
              <a:t>. Một số qui ước về cách viết CSS</a:t>
            </a:r>
            <a:endParaRPr lang="en-US" dirty="0"/>
          </a:p>
        </p:txBody>
      </p:sp>
      <p:sp>
        <p:nvSpPr>
          <p:cNvPr id="3" name="Content Placeholder 2"/>
          <p:cNvSpPr>
            <a:spLocks noGrp="1"/>
          </p:cNvSpPr>
          <p:nvPr>
            <p:ph idx="1"/>
          </p:nvPr>
        </p:nvSpPr>
        <p:spPr/>
        <p:txBody>
          <a:bodyPr/>
          <a:lstStyle/>
          <a:p>
            <a:r>
              <a:rPr lang="en-US" dirty="0" smtClean="0"/>
              <a:t>Cú pháp CSS cơ bản : </a:t>
            </a:r>
          </a:p>
          <a:p>
            <a:r>
              <a:rPr lang="en-US" dirty="0" smtClean="0"/>
              <a:t>         Selector {property : value ;}</a:t>
            </a:r>
          </a:p>
          <a:p>
            <a:r>
              <a:rPr lang="en-US" dirty="0" smtClean="0"/>
              <a:t>Selector : đối tượng áp dụng thuộc tính(các tag html, class, id...)</a:t>
            </a:r>
          </a:p>
          <a:p>
            <a:r>
              <a:rPr lang="en-US" dirty="0" smtClean="0"/>
              <a:t>Property : Các thuộc tính qui định cách trình bày.</a:t>
            </a:r>
          </a:p>
          <a:p>
            <a:r>
              <a:rPr lang="en-US" dirty="0" smtClean="0"/>
              <a:t>Value : Giá trị của thuộc tính</a:t>
            </a:r>
            <a:endParaRPr lang="en-US" dirty="0"/>
          </a:p>
        </p:txBody>
      </p:sp>
    </p:spTree>
    <p:extLst>
      <p:ext uri="{BB962C8B-B14F-4D97-AF65-F5344CB8AC3E}">
        <p14:creationId xmlns:p14="http://schemas.microsoft.com/office/powerpoint/2010/main" val="3770902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Chú thích trong CSS</a:t>
            </a:r>
            <a:endParaRPr lang="en-US" dirty="0"/>
          </a:p>
        </p:txBody>
      </p:sp>
      <p:sp>
        <p:nvSpPr>
          <p:cNvPr id="3" name="Content Placeholder 2"/>
          <p:cNvSpPr>
            <a:spLocks noGrp="1"/>
          </p:cNvSpPr>
          <p:nvPr>
            <p:ph idx="1"/>
          </p:nvPr>
        </p:nvSpPr>
        <p:spPr/>
        <p:txBody>
          <a:bodyPr/>
          <a:lstStyle/>
          <a:p>
            <a:r>
              <a:rPr lang="en-US" dirty="0" smtClean="0"/>
              <a:t>Chú thích : </a:t>
            </a:r>
          </a:p>
          <a:p>
            <a:pPr marL="68580" indent="0">
              <a:buNone/>
            </a:pPr>
            <a:r>
              <a:rPr lang="en-US" dirty="0" smtClean="0"/>
              <a:t>          /*Nội dung chú thích*/</a:t>
            </a:r>
            <a:endParaRPr lang="en-US" dirty="0"/>
          </a:p>
        </p:txBody>
      </p:sp>
    </p:spTree>
    <p:extLst>
      <p:ext uri="{BB962C8B-B14F-4D97-AF65-F5344CB8AC3E}">
        <p14:creationId xmlns:p14="http://schemas.microsoft.com/office/powerpoint/2010/main" val="222871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dirty="0" smtClean="0"/>
              <a:t>Đơn vị trong CSS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086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343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Đơn vị trong CSS</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6858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578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Thứ tự ưu tiên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7427303"/>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256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814896"/>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082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Màu nền (background-color)</a:t>
            </a:r>
            <a:endParaRPr lang="en-US" dirty="0"/>
          </a:p>
        </p:txBody>
      </p:sp>
      <p:sp>
        <p:nvSpPr>
          <p:cNvPr id="3" name="Content Placeholder 2"/>
          <p:cNvSpPr>
            <a:spLocks noGrp="1"/>
          </p:cNvSpPr>
          <p:nvPr>
            <p:ph idx="1"/>
          </p:nvPr>
        </p:nvSpPr>
        <p:spPr/>
        <p:txBody>
          <a:bodyPr/>
          <a:lstStyle/>
          <a:p>
            <a:r>
              <a:rPr lang="en-US" dirty="0" smtClean="0"/>
              <a:t>Định màu nền cho 1 thành phần trên trang web.</a:t>
            </a:r>
          </a:p>
          <a:p>
            <a:r>
              <a:rPr lang="en-US" dirty="0" smtClean="0"/>
              <a:t>Giá trị mã màu của background-color giống như color.</a:t>
            </a:r>
          </a:p>
          <a:p>
            <a:r>
              <a:rPr lang="en-US" dirty="0" smtClean="0"/>
              <a:t>Mã nền trong suốt : transparent.</a:t>
            </a:r>
          </a:p>
          <a:p>
            <a:r>
              <a:rPr lang="en-US" dirty="0" smtClean="0"/>
              <a:t>Ví dụ :</a:t>
            </a:r>
            <a:endParaRPr lang="en-US" dirty="0"/>
          </a:p>
        </p:txBody>
      </p:sp>
    </p:spTree>
    <p:extLst>
      <p:ext uri="{BB962C8B-B14F-4D97-AF65-F5344CB8AC3E}">
        <p14:creationId xmlns:p14="http://schemas.microsoft.com/office/powerpoint/2010/main" val="2414556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Ảnh nền (background-image)</a:t>
            </a:r>
            <a:endParaRPr lang="en-US" dirty="0"/>
          </a:p>
        </p:txBody>
      </p:sp>
      <p:sp>
        <p:nvSpPr>
          <p:cNvPr id="3" name="Content Placeholder 2"/>
          <p:cNvSpPr>
            <a:spLocks noGrp="1"/>
          </p:cNvSpPr>
          <p:nvPr>
            <p:ph idx="1"/>
          </p:nvPr>
        </p:nvSpPr>
        <p:spPr/>
        <p:txBody>
          <a:bodyPr/>
          <a:lstStyle/>
          <a:p>
            <a:pPr marL="68580" indent="0">
              <a:buNone/>
            </a:pPr>
            <a:endParaRPr lang="en-US" dirty="0"/>
          </a:p>
          <a:p>
            <a:pPr marL="68580" indent="0">
              <a:buNone/>
            </a:pPr>
            <a:endParaRPr lang="en-US" dirty="0" smtClean="0"/>
          </a:p>
          <a:p>
            <a:pPr marL="68580" indent="0">
              <a:buNone/>
            </a:pPr>
            <a:endParaRPr lang="en-US" dirty="0"/>
          </a:p>
          <a:p>
            <a:pPr marL="68580" indent="0">
              <a:buNone/>
            </a:pPr>
            <a:r>
              <a:rPr lang="en-US" dirty="0" smtClean="0"/>
              <a:t>Selector { background-image:url(url của ảnh) ; }</a:t>
            </a:r>
            <a:endParaRPr lang="en-US" dirty="0"/>
          </a:p>
        </p:txBody>
      </p:sp>
    </p:spTree>
    <p:extLst>
      <p:ext uri="{BB962C8B-B14F-4D97-AF65-F5344CB8AC3E}">
        <p14:creationId xmlns:p14="http://schemas.microsoft.com/office/powerpoint/2010/main" val="364928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Lặp lại ảnh nền (background-repeat)</a:t>
            </a:r>
            <a:endParaRPr lang="en-US" dirty="0"/>
          </a:p>
        </p:txBody>
      </p:sp>
      <p:sp>
        <p:nvSpPr>
          <p:cNvPr id="3" name="Content Placeholder 2"/>
          <p:cNvSpPr>
            <a:spLocks noGrp="1"/>
          </p:cNvSpPr>
          <p:nvPr>
            <p:ph idx="1"/>
          </p:nvPr>
        </p:nvSpPr>
        <p:spPr/>
        <p:txBody>
          <a:bodyPr/>
          <a:lstStyle/>
          <a:p>
            <a:r>
              <a:rPr lang="en-US" dirty="0" smtClean="0"/>
              <a:t>Khi dùng ảnh quá nhỏ để làm nền cho 1 trang web thì tự động ảnh nền sẽ lặp lại và phủ kín trang.Background-repeat giúp ta kiểm soát tình trạng này.</a:t>
            </a:r>
          </a:p>
          <a:p>
            <a:r>
              <a:rPr lang="en-US" dirty="0" smtClean="0"/>
              <a:t>Repeat-x:chỉ lặp lại theo phương ngang</a:t>
            </a:r>
          </a:p>
          <a:p>
            <a:r>
              <a:rPr lang="en-US" dirty="0" smtClean="0"/>
              <a:t>Repeat-y: chỉ lặp lại theo phương dọc</a:t>
            </a:r>
          </a:p>
          <a:p>
            <a:r>
              <a:rPr lang="en-US" dirty="0" smtClean="0"/>
              <a:t>Repeat : lặp lại theo cả 2 phương</a:t>
            </a:r>
          </a:p>
          <a:p>
            <a:r>
              <a:rPr lang="en-US" dirty="0" smtClean="0"/>
              <a:t>No-repeat : không lặp lại </a:t>
            </a:r>
          </a:p>
          <a:p>
            <a:endParaRPr lang="en-US" dirty="0"/>
          </a:p>
        </p:txBody>
      </p:sp>
    </p:spTree>
    <p:extLst>
      <p:ext uri="{BB962C8B-B14F-4D97-AF65-F5344CB8AC3E}">
        <p14:creationId xmlns:p14="http://schemas.microsoft.com/office/powerpoint/2010/main" val="150758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Khóa ảnh nền(background-attachment)</a:t>
            </a:r>
            <a:endParaRPr lang="en-US" dirty="0"/>
          </a:p>
        </p:txBody>
      </p:sp>
      <p:sp>
        <p:nvSpPr>
          <p:cNvPr id="3" name="Content Placeholder 2"/>
          <p:cNvSpPr>
            <a:spLocks noGrp="1"/>
          </p:cNvSpPr>
          <p:nvPr>
            <p:ph idx="1"/>
          </p:nvPr>
        </p:nvSpPr>
        <p:spPr/>
        <p:txBody>
          <a:bodyPr/>
          <a:lstStyle/>
          <a:p>
            <a:r>
              <a:rPr lang="en-US" dirty="0" smtClean="0"/>
              <a:t>Xác định tính cố định của ảnh nền so với nội dung trang web.</a:t>
            </a:r>
          </a:p>
          <a:p>
            <a:r>
              <a:rPr lang="en-US" dirty="0" smtClean="0"/>
              <a:t>2 giá trị L</a:t>
            </a:r>
          </a:p>
          <a:p>
            <a:r>
              <a:rPr lang="en-US" dirty="0" smtClean="0"/>
              <a:t>Scroll : Ảnh nền sẽ cuộn cùng nội dung trang web.</a:t>
            </a:r>
          </a:p>
          <a:p>
            <a:r>
              <a:rPr lang="en-US" dirty="0" smtClean="0"/>
              <a:t>Fixed : Ảnh nền sẽ đứng yên so với nội dung trang web</a:t>
            </a:r>
          </a:p>
        </p:txBody>
      </p:sp>
    </p:spTree>
    <p:extLst>
      <p:ext uri="{BB962C8B-B14F-4D97-AF65-F5344CB8AC3E}">
        <p14:creationId xmlns:p14="http://schemas.microsoft.com/office/powerpoint/2010/main" val="170077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1371600"/>
          </a:xfrm>
        </p:spPr>
        <p:txBody>
          <a:bodyPr>
            <a:normAutofit/>
          </a:bodyPr>
          <a:lstStyle/>
          <a:p>
            <a:r>
              <a:rPr lang="en-US" sz="4400" b="1" dirty="0" smtClean="0">
                <a:latin typeface="Arial" pitchFamily="34" charset="0"/>
                <a:cs typeface="Arial" pitchFamily="34" charset="0"/>
              </a:rPr>
              <a:t>CSS là gì ?</a:t>
            </a:r>
            <a:endParaRPr lang="en-US" sz="4400" b="1" dirty="0">
              <a:latin typeface="Arial" pitchFamily="34" charset="0"/>
              <a:cs typeface="Arial" pitchFamily="34" charset="0"/>
            </a:endParaRPr>
          </a:p>
        </p:txBody>
      </p:sp>
      <p:sp>
        <p:nvSpPr>
          <p:cNvPr id="3" name="Content Placeholder 2"/>
          <p:cNvSpPr>
            <a:spLocks noGrp="1"/>
          </p:cNvSpPr>
          <p:nvPr>
            <p:ph idx="1"/>
          </p:nvPr>
        </p:nvSpPr>
        <p:spPr>
          <a:xfrm>
            <a:off x="1043492" y="2590801"/>
            <a:ext cx="6777317" cy="2743200"/>
          </a:xfrm>
        </p:spPr>
        <p:txBody>
          <a:bodyPr/>
          <a:lstStyle/>
          <a:p>
            <a:r>
              <a:rPr lang="en-US" dirty="0" smtClean="0"/>
              <a:t>CSS : Cascading Style Sheeps =&gt; Tạm dịch : Tờ mẫu theo Style Sheets.</a:t>
            </a:r>
          </a:p>
          <a:p>
            <a:r>
              <a:rPr lang="en-US" dirty="0" smtClean="0"/>
              <a:t>Là một ngôn ngữ qui định về cách trình bày cho các tài liệu viết bằng HTML, XML, XHTML...</a:t>
            </a:r>
            <a:endParaRPr lang="en-US" dirty="0"/>
          </a:p>
        </p:txBody>
      </p:sp>
    </p:spTree>
    <p:extLst>
      <p:ext uri="{BB962C8B-B14F-4D97-AF65-F5344CB8AC3E}">
        <p14:creationId xmlns:p14="http://schemas.microsoft.com/office/powerpoint/2010/main" val="247766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Định vị ảnh nền(background-position)</a:t>
            </a:r>
            <a:endParaRPr lang="en-US" dirty="0"/>
          </a:p>
        </p:txBody>
      </p:sp>
      <p:sp>
        <p:nvSpPr>
          <p:cNvPr id="3" name="Content Placeholder 2"/>
          <p:cNvSpPr>
            <a:spLocks noGrp="1"/>
          </p:cNvSpPr>
          <p:nvPr>
            <p:ph idx="1"/>
          </p:nvPr>
        </p:nvSpPr>
        <p:spPr/>
        <p:txBody>
          <a:bodyPr/>
          <a:lstStyle/>
          <a:p>
            <a:r>
              <a:rPr lang="en-US" dirty="0" smtClean="0"/>
              <a:t>Theo mặc định, ảnh nền được chèn nằm ở góc trên bên trái màn hình. Background-position giúp đặt ảnh nền ở 1 vị trí bất kì.</a:t>
            </a:r>
          </a:p>
          <a:p>
            <a:r>
              <a:rPr lang="en-US" dirty="0" smtClean="0"/>
              <a:t>Tọa độ có thể lấy theo các đơn vị đo trong CSS.</a:t>
            </a:r>
          </a:p>
          <a:p>
            <a:r>
              <a:rPr lang="en-US" dirty="0" smtClean="0"/>
              <a:t>Giá trị bottom left chỏ ảnh định vị ở góc dưới.</a:t>
            </a:r>
            <a:endParaRPr lang="en-US" dirty="0"/>
          </a:p>
        </p:txBody>
      </p:sp>
    </p:spTree>
    <p:extLst>
      <p:ext uri="{BB962C8B-B14F-4D97-AF65-F5344CB8AC3E}">
        <p14:creationId xmlns:p14="http://schemas.microsoft.com/office/powerpoint/2010/main" val="613960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Background-thu gọn</a:t>
            </a:r>
            <a:endParaRPr lang="en-US" dirty="0"/>
          </a:p>
        </p:txBody>
      </p:sp>
      <p:sp>
        <p:nvSpPr>
          <p:cNvPr id="3" name="Content Placeholder 2"/>
          <p:cNvSpPr>
            <a:spLocks noGrp="1"/>
          </p:cNvSpPr>
          <p:nvPr>
            <p:ph idx="1"/>
          </p:nvPr>
        </p:nvSpPr>
        <p:spPr/>
        <p:txBody>
          <a:bodyPr/>
          <a:lstStyle/>
          <a:p>
            <a:r>
              <a:rPr lang="en-US" dirty="0" smtClean="0"/>
              <a:t>Background: background-color background-image background-repeat background-attachment background-position ;</a:t>
            </a:r>
          </a:p>
          <a:p>
            <a:r>
              <a:rPr lang="en-US" dirty="0" smtClean="0"/>
              <a:t>Các thuộc tính không được gán giá trị sẽ nhận giá trị mặc định</a:t>
            </a:r>
            <a:endParaRPr lang="en-US" dirty="0"/>
          </a:p>
        </p:txBody>
      </p:sp>
    </p:spTree>
    <p:extLst>
      <p:ext uri="{BB962C8B-B14F-4D97-AF65-F5344CB8AC3E}">
        <p14:creationId xmlns:p14="http://schemas.microsoft.com/office/powerpoint/2010/main" val="245149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01136"/>
          </a:xfrm>
        </p:spPr>
        <p:txBody>
          <a:bodyPr/>
          <a:lstStyle/>
          <a:p>
            <a:r>
              <a:rPr lang="en-US" dirty="0" smtClean="0"/>
              <a:t>Font chữ</a:t>
            </a:r>
            <a:endParaRPr lang="en-US" dirty="0"/>
          </a:p>
        </p:txBody>
      </p:sp>
      <p:sp>
        <p:nvSpPr>
          <p:cNvPr id="5" name="Content Placeholder 4"/>
          <p:cNvSpPr>
            <a:spLocks noGrp="1"/>
          </p:cNvSpPr>
          <p:nvPr>
            <p:ph idx="1"/>
          </p:nvPr>
        </p:nvSpPr>
        <p:spPr/>
        <p:txBody>
          <a:bodyPr/>
          <a:lstStyle/>
          <a:p>
            <a:pPr marL="68580" lvl="0" indent="0">
              <a:buNone/>
            </a:pP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528319506"/>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80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656" y="1027664"/>
            <a:ext cx="7024744" cy="1143000"/>
          </a:xfrm>
        </p:spPr>
        <p:txBody>
          <a:bodyPr/>
          <a:lstStyle/>
          <a:p>
            <a:r>
              <a:rPr lang="en-US" dirty="0" smtClean="0"/>
              <a:t>Font-family</a:t>
            </a:r>
            <a:endParaRPr lang="en-US" dirty="0"/>
          </a:p>
        </p:txBody>
      </p:sp>
      <p:sp>
        <p:nvSpPr>
          <p:cNvPr id="3" name="Content Placeholder 2"/>
          <p:cNvSpPr>
            <a:spLocks noGrp="1"/>
          </p:cNvSpPr>
          <p:nvPr>
            <p:ph idx="1"/>
          </p:nvPr>
        </p:nvSpPr>
        <p:spPr/>
        <p:txBody>
          <a:bodyPr/>
          <a:lstStyle/>
          <a:p>
            <a:r>
              <a:rPr lang="en-US" dirty="0" smtClean="0"/>
              <a:t>Định nghĩa 1 danh sách ưu tiên các font được dùng để hiện thị thành phần được chỉ định.</a:t>
            </a:r>
          </a:p>
          <a:p>
            <a:r>
              <a:rPr lang="en-US" dirty="0" smtClean="0"/>
              <a:t>2 loại tên font :</a:t>
            </a:r>
          </a:p>
          <a:p>
            <a:r>
              <a:rPr lang="en-US" dirty="0" smtClean="0"/>
              <a:t>Family-names : tên cụ thể 1 font.</a:t>
            </a:r>
          </a:p>
          <a:p>
            <a:r>
              <a:rPr lang="en-US" dirty="0" smtClean="0"/>
              <a:t>Genetic families : tên 1 họ gồm nhiều font.Ví dụ : sans-secrif</a:t>
            </a:r>
          </a:p>
          <a:p>
            <a:r>
              <a:rPr lang="en-US" dirty="0" smtClean="0"/>
              <a:t>Khoảng trắng trong font cần đưa vào dấu ngoặc kép.</a:t>
            </a:r>
            <a:endParaRPr lang="en-US" dirty="0"/>
          </a:p>
        </p:txBody>
      </p:sp>
    </p:spTree>
    <p:extLst>
      <p:ext uri="{BB962C8B-B14F-4D97-AF65-F5344CB8AC3E}">
        <p14:creationId xmlns:p14="http://schemas.microsoft.com/office/powerpoint/2010/main" val="40906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Font-style</a:t>
            </a:r>
            <a:endParaRPr lang="en-US" dirty="0"/>
          </a:p>
        </p:txBody>
      </p:sp>
      <p:sp>
        <p:nvSpPr>
          <p:cNvPr id="3" name="Content Placeholder 2"/>
          <p:cNvSpPr>
            <a:spLocks noGrp="1"/>
          </p:cNvSpPr>
          <p:nvPr>
            <p:ph idx="1"/>
          </p:nvPr>
        </p:nvSpPr>
        <p:spPr/>
        <p:txBody>
          <a:bodyPr/>
          <a:lstStyle/>
          <a:p>
            <a:r>
              <a:rPr lang="en-US" dirty="0" smtClean="0"/>
              <a:t>Áp dụng các kiểu in thương(normal), in nghiêng(italic), in xiên (oblique).</a:t>
            </a:r>
          </a:p>
          <a:p>
            <a:endParaRPr lang="en-US" dirty="0"/>
          </a:p>
        </p:txBody>
      </p:sp>
    </p:spTree>
    <p:extLst>
      <p:ext uri="{BB962C8B-B14F-4D97-AF65-F5344CB8AC3E}">
        <p14:creationId xmlns:p14="http://schemas.microsoft.com/office/powerpoint/2010/main" val="3720788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Font-variant</a:t>
            </a:r>
            <a:endParaRPr lang="en-US" dirty="0"/>
          </a:p>
        </p:txBody>
      </p:sp>
      <p:sp>
        <p:nvSpPr>
          <p:cNvPr id="3" name="Content Placeholder 2"/>
          <p:cNvSpPr>
            <a:spLocks noGrp="1"/>
          </p:cNvSpPr>
          <p:nvPr>
            <p:ph idx="1"/>
          </p:nvPr>
        </p:nvSpPr>
        <p:spPr/>
        <p:txBody>
          <a:bodyPr/>
          <a:lstStyle/>
          <a:p>
            <a:r>
              <a:rPr lang="en-US" dirty="0" smtClean="0"/>
              <a:t>Chọn giữa chế độ thường và small-caps</a:t>
            </a:r>
            <a:endParaRPr lang="en-US" dirty="0"/>
          </a:p>
        </p:txBody>
      </p:sp>
    </p:spTree>
    <p:extLst>
      <p:ext uri="{BB962C8B-B14F-4D97-AF65-F5344CB8AC3E}">
        <p14:creationId xmlns:p14="http://schemas.microsoft.com/office/powerpoint/2010/main" val="266883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Font-weight</a:t>
            </a:r>
            <a:endParaRPr lang="en-US" dirty="0"/>
          </a:p>
        </p:txBody>
      </p:sp>
      <p:sp>
        <p:nvSpPr>
          <p:cNvPr id="3" name="Content Placeholder 2"/>
          <p:cNvSpPr>
            <a:spLocks noGrp="1"/>
          </p:cNvSpPr>
          <p:nvPr>
            <p:ph idx="1"/>
          </p:nvPr>
        </p:nvSpPr>
        <p:spPr/>
        <p:txBody>
          <a:bodyPr/>
          <a:lstStyle/>
          <a:p>
            <a:r>
              <a:rPr lang="en-US" dirty="0" smtClean="0"/>
              <a:t>Thể hiện chữ ở dạng thường (normal) hay in đậm(bold)</a:t>
            </a:r>
            <a:endParaRPr lang="en-US" dirty="0"/>
          </a:p>
        </p:txBody>
      </p:sp>
    </p:spTree>
    <p:extLst>
      <p:ext uri="{BB962C8B-B14F-4D97-AF65-F5344CB8AC3E}">
        <p14:creationId xmlns:p14="http://schemas.microsoft.com/office/powerpoint/2010/main" val="231941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Font-size</a:t>
            </a:r>
            <a:endParaRPr lang="en-US" dirty="0"/>
          </a:p>
        </p:txBody>
      </p:sp>
      <p:sp>
        <p:nvSpPr>
          <p:cNvPr id="3" name="Content Placeholder 2"/>
          <p:cNvSpPr>
            <a:spLocks noGrp="1"/>
          </p:cNvSpPr>
          <p:nvPr>
            <p:ph idx="1"/>
          </p:nvPr>
        </p:nvSpPr>
        <p:spPr/>
        <p:txBody>
          <a:bodyPr/>
          <a:lstStyle/>
          <a:p>
            <a:r>
              <a:rPr lang="en-US" dirty="0" smtClean="0"/>
              <a:t>Kích thước font.</a:t>
            </a:r>
          </a:p>
          <a:p>
            <a:r>
              <a:rPr lang="en-US" dirty="0" smtClean="0"/>
              <a:t>Các giá trị : xx-small, x-small, medium, large, xx-large, smaller, larger..</a:t>
            </a:r>
          </a:p>
          <a:p>
            <a:r>
              <a:rPr lang="en-US" dirty="0" smtClean="0"/>
              <a:t>Các giá trị tính bằng các đơn vị đo trong CSS</a:t>
            </a:r>
            <a:endParaRPr lang="en-US" dirty="0"/>
          </a:p>
        </p:txBody>
      </p:sp>
    </p:spTree>
    <p:extLst>
      <p:ext uri="{BB962C8B-B14F-4D97-AF65-F5344CB8AC3E}">
        <p14:creationId xmlns:p14="http://schemas.microsoft.com/office/powerpoint/2010/main" val="23908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Thuộc tính font rút gọn</a:t>
            </a:r>
            <a:endParaRPr lang="en-US" dirty="0"/>
          </a:p>
        </p:txBody>
      </p:sp>
      <p:sp>
        <p:nvSpPr>
          <p:cNvPr id="3" name="Content Placeholder 2"/>
          <p:cNvSpPr>
            <a:spLocks noGrp="1"/>
          </p:cNvSpPr>
          <p:nvPr>
            <p:ph idx="1"/>
          </p:nvPr>
        </p:nvSpPr>
        <p:spPr/>
        <p:txBody>
          <a:bodyPr/>
          <a:lstStyle/>
          <a:p>
            <a:r>
              <a:rPr lang="en-US" dirty="0" smtClean="0"/>
              <a:t>Font: font-style font-variant font-weight font-size font-family</a:t>
            </a:r>
            <a:endParaRPr lang="en-US" dirty="0"/>
          </a:p>
        </p:txBody>
      </p:sp>
    </p:spTree>
    <p:extLst>
      <p:ext uri="{BB962C8B-B14F-4D97-AF65-F5344CB8AC3E}">
        <p14:creationId xmlns:p14="http://schemas.microsoft.com/office/powerpoint/2010/main" val="2178421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Pseudo-classes For Links</a:t>
            </a:r>
            <a:endParaRPr lang="en-US" dirty="0"/>
          </a:p>
        </p:txBody>
      </p:sp>
      <p:sp>
        <p:nvSpPr>
          <p:cNvPr id="3" name="Content Placeholder 2"/>
          <p:cNvSpPr>
            <a:spLocks noGrp="1"/>
          </p:cNvSpPr>
          <p:nvPr>
            <p:ph idx="1"/>
          </p:nvPr>
        </p:nvSpPr>
        <p:spPr/>
        <p:txBody>
          <a:bodyPr/>
          <a:lstStyle/>
          <a:p>
            <a:r>
              <a:rPr lang="en-US" dirty="0" smtClean="0"/>
              <a:t>Pseudo-classes cho phép xác định các hiệu ứng định dạng cho 1 đối tượng liên kết ở 1 trạng thái xác định : </a:t>
            </a:r>
          </a:p>
          <a:p>
            <a:r>
              <a:rPr lang="en-US" dirty="0" smtClean="0"/>
              <a:t>Khi liên kết chưa được thăm (a:link)</a:t>
            </a:r>
          </a:p>
          <a:p>
            <a:r>
              <a:rPr lang="en-US" dirty="0" smtClean="0"/>
              <a:t>Khi rê chuột liên kết(a:hover)</a:t>
            </a:r>
          </a:p>
          <a:p>
            <a:r>
              <a:rPr lang="en-US" dirty="0" smtClean="0"/>
              <a:t>Khi liên kết được thăm(a: visited)</a:t>
            </a:r>
          </a:p>
          <a:p>
            <a:r>
              <a:rPr lang="en-US" dirty="0" smtClean="0"/>
              <a:t>Khi liên kết đang được kích hoạt(a:active)</a:t>
            </a:r>
            <a:endParaRPr lang="en-US" dirty="0"/>
          </a:p>
        </p:txBody>
      </p:sp>
    </p:spTree>
    <p:extLst>
      <p:ext uri="{BB962C8B-B14F-4D97-AF65-F5344CB8AC3E}">
        <p14:creationId xmlns:p14="http://schemas.microsoft.com/office/powerpoint/2010/main" val="359773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Cloud Callout 3"/>
          <p:cNvSpPr/>
          <p:nvPr/>
        </p:nvSpPr>
        <p:spPr>
          <a:xfrm>
            <a:off x="1981200" y="1371600"/>
            <a:ext cx="6400800" cy="3733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rial" pitchFamily="34" charset="0"/>
                <a:cs typeface="Arial" pitchFamily="34" charset="0"/>
              </a:rPr>
              <a:t>Tại sao cần CSS ???</a:t>
            </a:r>
            <a:endParaRPr lang="en-US" sz="3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396401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Class&amp;ID</a:t>
            </a:r>
            <a:endParaRPr lang="en-US" dirty="0"/>
          </a:p>
        </p:txBody>
      </p:sp>
      <p:sp>
        <p:nvSpPr>
          <p:cNvPr id="3" name="Content Placeholder 2"/>
          <p:cNvSpPr>
            <a:spLocks noGrp="1"/>
          </p:cNvSpPr>
          <p:nvPr>
            <p:ph idx="1"/>
          </p:nvPr>
        </p:nvSpPr>
        <p:spPr/>
        <p:txBody>
          <a:bodyPr/>
          <a:lstStyle/>
          <a:p>
            <a:r>
              <a:rPr lang="en-US" dirty="0" smtClean="0"/>
              <a:t>Dùng để nhóm 1 số thành phần nào đó của trang web để gán cho chúng các giá trị đặc biệt.</a:t>
            </a:r>
          </a:p>
          <a:p>
            <a:r>
              <a:rPr lang="en-US" dirty="0" smtClean="0"/>
              <a:t>Nhóm các phần tử với class: các đối tượng có cùng thuộc tính, tính chất được sử dụng nhiều lần.</a:t>
            </a:r>
          </a:p>
          <a:p>
            <a:r>
              <a:rPr lang="en-US" dirty="0" smtClean="0"/>
              <a:t>Nhận dạng phần tử với ID: nhận dạng 1 đối tượng đặc trưng, có tính duy nhất</a:t>
            </a:r>
            <a:endParaRPr lang="en-US" dirty="0"/>
          </a:p>
        </p:txBody>
      </p:sp>
    </p:spTree>
    <p:extLst>
      <p:ext uri="{BB962C8B-B14F-4D97-AF65-F5344CB8AC3E}">
        <p14:creationId xmlns:p14="http://schemas.microsoft.com/office/powerpoint/2010/main" val="26209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Span &amp; Div</a:t>
            </a:r>
            <a:endParaRPr lang="en-US" dirty="0"/>
          </a:p>
        </p:txBody>
      </p:sp>
      <p:sp>
        <p:nvSpPr>
          <p:cNvPr id="3" name="Content Placeholder 2"/>
          <p:cNvSpPr>
            <a:spLocks noGrp="1"/>
          </p:cNvSpPr>
          <p:nvPr>
            <p:ph idx="1"/>
          </p:nvPr>
        </p:nvSpPr>
        <p:spPr/>
        <p:txBody>
          <a:bodyPr/>
          <a:lstStyle/>
          <a:p>
            <a:r>
              <a:rPr lang="en-US" dirty="0" smtClean="0"/>
              <a:t>Thẻ &lt;span&gt; : công cụ đánh dấu phục vụ cho việc định dạng.</a:t>
            </a:r>
          </a:p>
          <a:p>
            <a:r>
              <a:rPr lang="en-US" dirty="0" smtClean="0"/>
              <a:t>Thẻ &lt;div&gt; : giống như &lt;span&gt; nhưng dùng để nhóm 1 hoặc nhiều khối phần tử</a:t>
            </a:r>
            <a:endParaRPr lang="en-US" dirty="0"/>
          </a:p>
        </p:txBody>
      </p:sp>
    </p:spTree>
    <p:extLst>
      <p:ext uri="{BB962C8B-B14F-4D97-AF65-F5344CB8AC3E}">
        <p14:creationId xmlns:p14="http://schemas.microsoft.com/office/powerpoint/2010/main" val="3257929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781800" cy="376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322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t>
            </a:r>
            <a:endParaRPr lang="en-US" dirty="0"/>
          </a:p>
        </p:txBody>
      </p:sp>
      <p:sp>
        <p:nvSpPr>
          <p:cNvPr id="3" name="Content Placeholder 2"/>
          <p:cNvSpPr>
            <a:spLocks noGrp="1"/>
          </p:cNvSpPr>
          <p:nvPr>
            <p:ph idx="1"/>
          </p:nvPr>
        </p:nvSpPr>
        <p:spPr/>
        <p:txBody>
          <a:bodyPr/>
          <a:lstStyle/>
          <a:p>
            <a:r>
              <a:rPr lang="en-US" dirty="0" smtClean="0"/>
              <a:t>Thuộc tính dùng để căn lề cho trang web hay các thành phần web này với các thành phần web khác hay viền trang</a:t>
            </a:r>
          </a:p>
          <a:p>
            <a:r>
              <a:rPr lang="en-US" dirty="0" smtClean="0"/>
              <a:t>Cú pháp :</a:t>
            </a:r>
          </a:p>
          <a:p>
            <a:r>
              <a:rPr lang="en-US" dirty="0" smtClean="0"/>
              <a:t>Margin: margin-top margin-right margin-bottom margin-left ;</a:t>
            </a:r>
            <a:endParaRPr lang="en-US" dirty="0"/>
          </a:p>
        </p:txBody>
      </p:sp>
    </p:spTree>
    <p:extLst>
      <p:ext uri="{BB962C8B-B14F-4D97-AF65-F5344CB8AC3E}">
        <p14:creationId xmlns:p14="http://schemas.microsoft.com/office/powerpoint/2010/main" val="4274342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Thuộc tính padding :</a:t>
            </a:r>
            <a:endParaRPr lang="en-US" dirty="0"/>
          </a:p>
        </p:txBody>
      </p:sp>
      <p:sp>
        <p:nvSpPr>
          <p:cNvPr id="3" name="Content Placeholder 2"/>
          <p:cNvSpPr>
            <a:spLocks noGrp="1"/>
          </p:cNvSpPr>
          <p:nvPr>
            <p:ph idx="1"/>
          </p:nvPr>
        </p:nvSpPr>
        <p:spPr/>
        <p:txBody>
          <a:bodyPr/>
          <a:lstStyle/>
          <a:p>
            <a:r>
              <a:rPr lang="en-US" dirty="0" smtClean="0"/>
              <a:t>Thuộc tính đệm, qui định khoảng cách giữa phần nội dung và viền của 1 đối tượng.</a:t>
            </a:r>
          </a:p>
          <a:p>
            <a:r>
              <a:rPr lang="en-US" dirty="0" smtClean="0"/>
              <a:t>Cú pháp :</a:t>
            </a:r>
          </a:p>
          <a:p>
            <a:r>
              <a:rPr lang="en-US" dirty="0" smtClean="0"/>
              <a:t>Padding: padding-top padding-right padding-bottom padding-left</a:t>
            </a:r>
            <a:endParaRPr lang="en-US" dirty="0"/>
          </a:p>
        </p:txBody>
      </p:sp>
    </p:spTree>
    <p:extLst>
      <p:ext uri="{BB962C8B-B14F-4D97-AF65-F5344CB8AC3E}">
        <p14:creationId xmlns:p14="http://schemas.microsoft.com/office/powerpoint/2010/main" val="2095130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a:t>
            </a:r>
            <a:endParaRPr lang="en-US" dirty="0"/>
          </a:p>
        </p:txBody>
      </p:sp>
      <p:sp>
        <p:nvSpPr>
          <p:cNvPr id="3" name="Content Placeholder 2"/>
          <p:cNvSpPr>
            <a:spLocks noGrp="1"/>
          </p:cNvSpPr>
          <p:nvPr>
            <p:ph idx="1"/>
          </p:nvPr>
        </p:nvSpPr>
        <p:spPr/>
        <p:txBody>
          <a:bodyPr>
            <a:normAutofit lnSpcReduction="10000"/>
          </a:bodyPr>
          <a:lstStyle/>
          <a:p>
            <a:r>
              <a:rPr lang="en-US" dirty="0" smtClean="0"/>
              <a:t>Dùng trong trang trí, đóng khung cho một đối tượng cần nhấn mạnh, phân cách các đối tượng...</a:t>
            </a:r>
          </a:p>
          <a:p>
            <a:r>
              <a:rPr lang="en-US" dirty="0" smtClean="0"/>
              <a:t>Border-width : qui định độ rộng cho viền của một đối tượng. Giá trị : thin, medium, thick, 1 giá trị đo cụ thể như pixels/</a:t>
            </a:r>
          </a:p>
          <a:p>
            <a:r>
              <a:rPr lang="en-US" dirty="0" smtClean="0"/>
              <a:t>Border-color : qui định màu viền cho 1 đối tượng web. Nhận tất cả các đơn vị màu CSS hỗ trợ.</a:t>
            </a:r>
          </a:p>
        </p:txBody>
      </p:sp>
    </p:spTree>
    <p:extLst>
      <p:ext uri="{BB962C8B-B14F-4D97-AF65-F5344CB8AC3E}">
        <p14:creationId xmlns:p14="http://schemas.microsoft.com/office/powerpoint/2010/main" val="615137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a:t>
            </a:r>
            <a:endParaRPr lang="en-US" dirty="0"/>
          </a:p>
        </p:txBody>
      </p:sp>
      <p:sp>
        <p:nvSpPr>
          <p:cNvPr id="3" name="Content Placeholder 2"/>
          <p:cNvSpPr>
            <a:spLocks noGrp="1"/>
          </p:cNvSpPr>
          <p:nvPr>
            <p:ph idx="1"/>
          </p:nvPr>
        </p:nvSpPr>
        <p:spPr/>
        <p:txBody>
          <a:bodyPr/>
          <a:lstStyle/>
          <a:p>
            <a:r>
              <a:rPr lang="en-US" dirty="0" smtClean="0"/>
              <a:t>Border-style : Qui định kiểu viền thể hiện của 1 đối tượng web. 8 kiểu viền tương ứng : dotted, dashed, solid, double, groove, ridge, inset, outset, none, hidden</a:t>
            </a:r>
          </a:p>
          <a:p>
            <a:pPr marL="6858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343400"/>
            <a:ext cx="6400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894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Width</a:t>
            </a:r>
            <a:endParaRPr lang="en-US" dirty="0"/>
          </a:p>
        </p:txBody>
      </p:sp>
      <p:sp>
        <p:nvSpPr>
          <p:cNvPr id="3" name="Content Placeholder 2"/>
          <p:cNvSpPr>
            <a:spLocks noGrp="1"/>
          </p:cNvSpPr>
          <p:nvPr>
            <p:ph idx="1"/>
          </p:nvPr>
        </p:nvSpPr>
        <p:spPr/>
        <p:txBody>
          <a:bodyPr/>
          <a:lstStyle/>
          <a:p>
            <a:r>
              <a:rPr lang="en-US" dirty="0" smtClean="0"/>
              <a:t>Width : Qui định chiều rộng cho 1 thành phần web</a:t>
            </a:r>
          </a:p>
          <a:p>
            <a:r>
              <a:rPr lang="en-US" dirty="0" smtClean="0"/>
              <a:t>Max-width : Qui định chiều rộng tối đa cho 1 thành phần web</a:t>
            </a:r>
          </a:p>
          <a:p>
            <a:r>
              <a:rPr lang="en-US" dirty="0" smtClean="0"/>
              <a:t>Min-with :Qui định chiều rộng tối thiểu cho 1 thành phần web.</a:t>
            </a:r>
            <a:endParaRPr lang="en-US" dirty="0"/>
          </a:p>
        </p:txBody>
      </p:sp>
    </p:spTree>
    <p:extLst>
      <p:ext uri="{BB962C8B-B14F-4D97-AF65-F5344CB8AC3E}">
        <p14:creationId xmlns:p14="http://schemas.microsoft.com/office/powerpoint/2010/main" val="2926251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Hight</a:t>
            </a:r>
            <a:endParaRPr lang="en-US" dirty="0"/>
          </a:p>
        </p:txBody>
      </p:sp>
      <p:sp>
        <p:nvSpPr>
          <p:cNvPr id="3" name="Content Placeholder 2"/>
          <p:cNvSpPr>
            <a:spLocks noGrp="1"/>
          </p:cNvSpPr>
          <p:nvPr>
            <p:ph idx="1"/>
          </p:nvPr>
        </p:nvSpPr>
        <p:spPr/>
        <p:txBody>
          <a:bodyPr/>
          <a:lstStyle/>
          <a:p>
            <a:r>
              <a:rPr lang="en-US" dirty="0" smtClean="0"/>
              <a:t>Hight : qui định chiều cao của thành phần web.</a:t>
            </a:r>
          </a:p>
          <a:p>
            <a:r>
              <a:rPr lang="en-US" dirty="0" smtClean="0"/>
              <a:t>Max-hight: chiều cao tối đa của thành phần web</a:t>
            </a:r>
          </a:p>
          <a:p>
            <a:r>
              <a:rPr lang="en-US" dirty="0" smtClean="0"/>
              <a:t>Min-hight : chiều cao tối thiểu của 1 thành phần web</a:t>
            </a:r>
            <a:endParaRPr lang="en-US" dirty="0"/>
          </a:p>
        </p:txBody>
      </p:sp>
    </p:spTree>
    <p:extLst>
      <p:ext uri="{BB962C8B-B14F-4D97-AF65-F5344CB8AC3E}">
        <p14:creationId xmlns:p14="http://schemas.microsoft.com/office/powerpoint/2010/main" val="3106880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p:txBody>
          <a:bodyPr/>
          <a:lstStyle/>
          <a:p>
            <a:r>
              <a:rPr lang="en-US" dirty="0" smtClean="0"/>
              <a:t>Cố định 1 thành phần web về bên trái, phải không gian bao quanh nó. Có 3 giá trị :</a:t>
            </a:r>
          </a:p>
          <a:p>
            <a:r>
              <a:rPr lang="en-US" dirty="0" smtClean="0"/>
              <a:t>Left: cố định phần tử về bên trái</a:t>
            </a:r>
          </a:p>
          <a:p>
            <a:r>
              <a:rPr lang="en-US" dirty="0" smtClean="0"/>
              <a:t>Right: cố định phần tử về bên phải.</a:t>
            </a:r>
          </a:p>
          <a:p>
            <a:r>
              <a:rPr lang="en-US" dirty="0" smtClean="0"/>
              <a:t>None : Bình thường</a:t>
            </a:r>
            <a:endParaRPr lang="en-US" dirty="0"/>
          </a:p>
        </p:txBody>
      </p:sp>
    </p:spTree>
    <p:extLst>
      <p:ext uri="{BB962C8B-B14F-4D97-AF65-F5344CB8AC3E}">
        <p14:creationId xmlns:p14="http://schemas.microsoft.com/office/powerpoint/2010/main" val="130975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Tại sao cần CSS ?</a:t>
            </a:r>
            <a:endParaRPr lang="en-US" dirty="0"/>
          </a:p>
        </p:txBody>
      </p:sp>
      <p:sp>
        <p:nvSpPr>
          <p:cNvPr id="3" name="Content Placeholder 2"/>
          <p:cNvSpPr>
            <a:spLocks noGrp="1"/>
          </p:cNvSpPr>
          <p:nvPr>
            <p:ph idx="1"/>
          </p:nvPr>
        </p:nvSpPr>
        <p:spPr/>
        <p:txBody>
          <a:bodyPr/>
          <a:lstStyle/>
          <a:p>
            <a:r>
              <a:rPr lang="en-US" smtClean="0"/>
              <a:t>CSS cung cấp hẳng trăm thuộc tính trình bày dành cho các đối tượng với sự sáng tạo cao trong việc kết hợp các thuộc tính giúp mang lại hiệu quả.</a:t>
            </a:r>
          </a:p>
          <a:p>
            <a:r>
              <a:rPr lang="en-US" smtClean="0"/>
              <a:t>CSS được hỗ trợ bởi tất cả các trình duyệt = &gt; Trang web có thể hiển thị hầu như như nhau trên các hệ thống sử dụng window, linux, mac...</a:t>
            </a:r>
            <a:endParaRPr lang="en-US"/>
          </a:p>
        </p:txBody>
      </p:sp>
    </p:spTree>
    <p:extLst>
      <p:ext uri="{BB962C8B-B14F-4D97-AF65-F5344CB8AC3E}">
        <p14:creationId xmlns:p14="http://schemas.microsoft.com/office/powerpoint/2010/main" val="1830370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a:t>
            </a:r>
            <a:endParaRPr lang="en-US" dirty="0"/>
          </a:p>
        </p:txBody>
      </p:sp>
      <p:sp>
        <p:nvSpPr>
          <p:cNvPr id="3" name="Content Placeholder 2"/>
          <p:cNvSpPr>
            <a:spLocks noGrp="1"/>
          </p:cNvSpPr>
          <p:nvPr>
            <p:ph idx="1"/>
          </p:nvPr>
        </p:nvSpPr>
        <p:spPr/>
        <p:txBody>
          <a:bodyPr/>
          <a:lstStyle/>
          <a:p>
            <a:r>
              <a:rPr lang="en-US" dirty="0" smtClean="0"/>
              <a:t>Phương thức gán cho các phần tử liên quan tới phần tử bị float. Có 4 thuộc tính :</a:t>
            </a:r>
          </a:p>
          <a:p>
            <a:r>
              <a:rPr lang="en-US" dirty="0" smtClean="0"/>
              <a:t>Left : tràn bên trái</a:t>
            </a:r>
          </a:p>
          <a:p>
            <a:r>
              <a:rPr lang="en-US" dirty="0" smtClean="0"/>
              <a:t>Right: tràn bên phải</a:t>
            </a:r>
          </a:p>
          <a:p>
            <a:r>
              <a:rPr lang="en-US" dirty="0" smtClean="0"/>
              <a:t>Both : không tràn</a:t>
            </a:r>
          </a:p>
          <a:p>
            <a:r>
              <a:rPr lang="en-US" dirty="0" smtClean="0"/>
              <a:t>none</a:t>
            </a:r>
            <a:endParaRPr lang="en-US" dirty="0"/>
          </a:p>
        </p:txBody>
      </p:sp>
    </p:spTree>
    <p:extLst>
      <p:ext uri="{BB962C8B-B14F-4D97-AF65-F5344CB8AC3E}">
        <p14:creationId xmlns:p14="http://schemas.microsoft.com/office/powerpoint/2010/main" val="55934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p:txBody>
          <a:bodyPr/>
          <a:lstStyle/>
          <a:p>
            <a:r>
              <a:rPr lang="en-US" dirty="0" smtClean="0"/>
              <a:t>Định vị trí chính xác cho 1 thành phần web.</a:t>
            </a:r>
          </a:p>
          <a:p>
            <a:r>
              <a:rPr lang="en-US" dirty="0" smtClean="0"/>
              <a:t>Absolute position (định vị tuyệt đối): </a:t>
            </a:r>
          </a:p>
          <a:p>
            <a:pPr marL="68580" indent="0">
              <a:buNone/>
            </a:pPr>
            <a:r>
              <a:rPr lang="en-US" dirty="0" smtClean="0"/>
              <a:t>    - các thành phần được định vị không để lại bất cứ khoảng trống nào.</a:t>
            </a:r>
          </a:p>
          <a:p>
            <a:pPr marL="68580" indent="0">
              <a:buNone/>
            </a:pPr>
            <a:r>
              <a:rPr lang="en-US" dirty="0"/>
              <a:t> </a:t>
            </a:r>
            <a:r>
              <a:rPr lang="en-US" dirty="0" smtClean="0"/>
              <a:t>  - Kết hợp các thuộc tính top, left, right, bottom để xác định tọa độ.</a:t>
            </a:r>
          </a:p>
        </p:txBody>
      </p:sp>
    </p:spTree>
    <p:extLst>
      <p:ext uri="{BB962C8B-B14F-4D97-AF65-F5344CB8AC3E}">
        <p14:creationId xmlns:p14="http://schemas.microsoft.com/office/powerpoint/2010/main" val="1137403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Relative position :</a:t>
            </a:r>
            <a:endParaRPr lang="en-US" dirty="0"/>
          </a:p>
        </p:txBody>
      </p:sp>
      <p:sp>
        <p:nvSpPr>
          <p:cNvPr id="3" name="Content Placeholder 2"/>
          <p:cNvSpPr>
            <a:spLocks noGrp="1"/>
          </p:cNvSpPr>
          <p:nvPr>
            <p:ph idx="1"/>
          </p:nvPr>
        </p:nvSpPr>
        <p:spPr/>
        <p:txBody>
          <a:bodyPr/>
          <a:lstStyle/>
          <a:p>
            <a:r>
              <a:rPr lang="en-US" dirty="0" smtClean="0"/>
              <a:t>Định vị tương đối cho 1 thành phần, tính từ vị trí gốc trong tài liệu. </a:t>
            </a:r>
            <a:endParaRPr lang="en-US" dirty="0"/>
          </a:p>
        </p:txBody>
      </p:sp>
    </p:spTree>
    <p:extLst>
      <p:ext uri="{BB962C8B-B14F-4D97-AF65-F5344CB8AC3E}">
        <p14:creationId xmlns:p14="http://schemas.microsoft.com/office/powerpoint/2010/main" val="2320959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a:t>
            </a:r>
            <a:endParaRPr lang="en-US" dirty="0"/>
          </a:p>
        </p:txBody>
      </p:sp>
      <p:sp>
        <p:nvSpPr>
          <p:cNvPr id="3" name="Content Placeholder 2"/>
          <p:cNvSpPr>
            <a:spLocks noGrp="1"/>
          </p:cNvSpPr>
          <p:nvPr>
            <p:ph idx="1"/>
          </p:nvPr>
        </p:nvSpPr>
        <p:spPr/>
        <p:txBody>
          <a:bodyPr/>
          <a:lstStyle/>
          <a:p>
            <a:r>
              <a:rPr lang="en-US" dirty="0" smtClean="0"/>
              <a:t>Sử dụng thuộc tính z-index để đặt 1 thành phần này lên trên 1 thành phần khác.</a:t>
            </a:r>
          </a:p>
          <a:p>
            <a:r>
              <a:rPr lang="en-US" dirty="0" smtClean="0"/>
              <a:t>Gán cho mỗi phần tử 1 con số, phần tử có số cao hơn nằm trên phần tử có số thấp</a:t>
            </a:r>
            <a:endParaRPr lang="en-US" dirty="0"/>
          </a:p>
        </p:txBody>
      </p:sp>
    </p:spTree>
    <p:extLst>
      <p:ext uri="{BB962C8B-B14F-4D97-AF65-F5344CB8AC3E}">
        <p14:creationId xmlns:p14="http://schemas.microsoft.com/office/powerpoint/2010/main" val="4115053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Standards ;</a:t>
            </a:r>
            <a:endParaRPr lang="en-US" dirty="0"/>
          </a:p>
        </p:txBody>
      </p:sp>
      <p:sp>
        <p:nvSpPr>
          <p:cNvPr id="3" name="Content Placeholder 2"/>
          <p:cNvSpPr>
            <a:spLocks noGrp="1"/>
          </p:cNvSpPr>
          <p:nvPr>
            <p:ph idx="1"/>
          </p:nvPr>
        </p:nvSpPr>
        <p:spPr/>
        <p:txBody>
          <a:bodyPr/>
          <a:lstStyle/>
          <a:p>
            <a:r>
              <a:rPr lang="en-US" dirty="0" smtClean="0"/>
              <a:t>Kiểm tra file CSS của bạn đã hợp với tiêu chẩn do W3c đề ra : </a:t>
            </a:r>
          </a:p>
          <a:p>
            <a:r>
              <a:rPr lang="en-US" dirty="0">
                <a:hlinkClick r:id="rId2"/>
              </a:rPr>
              <a:t>http://jigsaw.w3.org/css-validator</a:t>
            </a:r>
            <a:r>
              <a:rPr lang="en-US" dirty="0" smtClean="0">
                <a:hlinkClick r:id="rId2"/>
              </a:rPr>
              <a:t>/</a:t>
            </a:r>
            <a:endParaRPr lang="en-US" dirty="0" smtClean="0"/>
          </a:p>
          <a:p>
            <a:r>
              <a:rPr lang="en-US" dirty="0" smtClean="0"/>
              <a:t>Đặt url file css vào ô url </a:t>
            </a:r>
          </a:p>
          <a:p>
            <a:r>
              <a:rPr lang="en-US" dirty="0" smtClean="0"/>
              <a:t>Click to check stylesheet</a:t>
            </a:r>
            <a:endParaRPr lang="en-US" dirty="0"/>
          </a:p>
        </p:txBody>
      </p:sp>
    </p:spTree>
    <p:extLst>
      <p:ext uri="{BB962C8B-B14F-4D97-AF65-F5344CB8AC3E}">
        <p14:creationId xmlns:p14="http://schemas.microsoft.com/office/powerpoint/2010/main" val="15137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Tại sao cần CSS :</a:t>
            </a:r>
            <a:endParaRPr lang="en-US" dirty="0"/>
          </a:p>
        </p:txBody>
      </p:sp>
      <p:sp>
        <p:nvSpPr>
          <p:cNvPr id="3" name="Content Placeholder 2"/>
          <p:cNvSpPr>
            <a:spLocks noGrp="1"/>
          </p:cNvSpPr>
          <p:nvPr>
            <p:ph idx="1"/>
          </p:nvPr>
        </p:nvSpPr>
        <p:spPr/>
        <p:txBody>
          <a:bodyPr/>
          <a:lstStyle/>
          <a:p>
            <a:r>
              <a:rPr lang="en-US" dirty="0" smtClean="0"/>
              <a:t>CSS đưa ra phương thức “tờ mẫu ngoại” cho phép áp dụng một khuôn mẫu chuẩn từ 1 file CSS ở ngoài.</a:t>
            </a:r>
          </a:p>
          <a:p>
            <a:r>
              <a:rPr lang="en-US" dirty="0" smtClean="0"/>
              <a:t>CSS cho phép áp đặt những kiểu trình bày thích hợp hơn cho các phương tiện khác nhau : máy tính, máy in, điện thoại...</a:t>
            </a:r>
            <a:endParaRPr lang="en-US" dirty="0"/>
          </a:p>
        </p:txBody>
      </p:sp>
    </p:spTree>
    <p:extLst>
      <p:ext uri="{BB962C8B-B14F-4D97-AF65-F5344CB8AC3E}">
        <p14:creationId xmlns:p14="http://schemas.microsoft.com/office/powerpoint/2010/main" val="2021195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Cách đặt CSS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750241"/>
              </p:ext>
            </p:extLst>
          </p:nvPr>
        </p:nvGraphicFramePr>
        <p:xfrm>
          <a:off x="1042988" y="2324100"/>
          <a:ext cx="6777037" cy="350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68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tuyến (Kiểu thuộc tính )</a:t>
            </a:r>
            <a:endParaRPr lang="en-US" dirty="0"/>
          </a:p>
        </p:txBody>
      </p:sp>
      <p:sp>
        <p:nvSpPr>
          <p:cNvPr id="3" name="Content Placeholder 2"/>
          <p:cNvSpPr>
            <a:spLocks noGrp="1"/>
          </p:cNvSpPr>
          <p:nvPr>
            <p:ph idx="1"/>
          </p:nvPr>
        </p:nvSpPr>
        <p:spPr/>
        <p:txBody>
          <a:bodyPr>
            <a:normAutofit/>
          </a:bodyPr>
          <a:lstStyle/>
          <a:p>
            <a:r>
              <a:rPr lang="en-US" sz="2800" dirty="0" smtClean="0"/>
              <a:t>Nhúng vào từng thẻ HTML muốn áp dụng</a:t>
            </a:r>
          </a:p>
          <a:p>
            <a:r>
              <a:rPr lang="en-US" sz="2800" dirty="0" smtClean="0"/>
              <a:t>Không cần Selector trong cú pháp</a:t>
            </a:r>
          </a:p>
          <a:p>
            <a:r>
              <a:rPr lang="en-US" sz="2800" dirty="0" smtClean="0"/>
              <a:t>Không nên dùng khi muốn áp dụng nhiều thuộc tính cho nhiều thẻ HTML khác nhau.</a:t>
            </a:r>
            <a:endParaRPr lang="en-US" sz="2800" dirty="0"/>
          </a:p>
        </p:txBody>
      </p:sp>
    </p:spTree>
    <p:extLst>
      <p:ext uri="{BB962C8B-B14F-4D97-AF65-F5344CB8AC3E}">
        <p14:creationId xmlns:p14="http://schemas.microsoft.com/office/powerpoint/2010/main" val="181763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Bên trong (thẻ style)</a:t>
            </a:r>
            <a:endParaRPr lang="en-US" b="1" i="1" dirty="0"/>
          </a:p>
        </p:txBody>
      </p:sp>
      <p:sp>
        <p:nvSpPr>
          <p:cNvPr id="3" name="Content Placeholder 2"/>
          <p:cNvSpPr>
            <a:spLocks noGrp="1"/>
          </p:cNvSpPr>
          <p:nvPr>
            <p:ph idx="1"/>
          </p:nvPr>
        </p:nvSpPr>
        <p:spPr/>
        <p:txBody>
          <a:bodyPr/>
          <a:lstStyle/>
          <a:p>
            <a:pPr marL="68580" indent="0">
              <a:buNone/>
            </a:pPr>
            <a:r>
              <a:rPr lang="en-US" dirty="0" smtClean="0"/>
              <a:t>Rút tất cả các thuộc tính vào trong thẻ Style</a:t>
            </a:r>
          </a:p>
          <a:p>
            <a:pPr marL="68580" indent="0">
              <a:buNone/>
            </a:pPr>
            <a:r>
              <a:rPr lang="en-US" dirty="0" smtClean="0"/>
              <a:t>Thẻ Style nên đặt trong thẻ head</a:t>
            </a:r>
          </a:p>
          <a:p>
            <a:pPr marL="68580" indent="0">
              <a:buNone/>
            </a:pPr>
            <a:endParaRPr lang="en-US" dirty="0"/>
          </a:p>
        </p:txBody>
      </p:sp>
    </p:spTree>
    <p:extLst>
      <p:ext uri="{BB962C8B-B14F-4D97-AF65-F5344CB8AC3E}">
        <p14:creationId xmlns:p14="http://schemas.microsoft.com/office/powerpoint/2010/main" val="332137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Bên ngoài(liên kết với 1 file CSS ngoài)</a:t>
            </a:r>
            <a:endParaRPr lang="en-US" dirty="0"/>
          </a:p>
        </p:txBody>
      </p:sp>
      <p:sp>
        <p:nvSpPr>
          <p:cNvPr id="3" name="Content Placeholder 2"/>
          <p:cNvSpPr>
            <a:spLocks noGrp="1"/>
          </p:cNvSpPr>
          <p:nvPr>
            <p:ph idx="1"/>
          </p:nvPr>
        </p:nvSpPr>
        <p:spPr/>
        <p:txBody>
          <a:bodyPr/>
          <a:lstStyle/>
          <a:p>
            <a:r>
              <a:rPr lang="en-US" dirty="0" smtClean="0"/>
              <a:t>Thay vì đặt tất cả các mã CSS trong thẻ Style, ta đưa vào 1 file CSS bên ngoài và liên kết vào trang web bằng thuộc tính href trong thẻ link.</a:t>
            </a:r>
          </a:p>
          <a:p>
            <a:r>
              <a:rPr lang="en-US" dirty="0" smtClean="0"/>
              <a:t>Đặc biệt hữu ích trong đồng bộ hay bảo trì 1 website lớn sử dụng cùng 1 kiểu mẫu.</a:t>
            </a:r>
            <a:endParaRPr lang="en-US" dirty="0"/>
          </a:p>
        </p:txBody>
      </p:sp>
    </p:spTree>
    <p:extLst>
      <p:ext uri="{BB962C8B-B14F-4D97-AF65-F5344CB8AC3E}">
        <p14:creationId xmlns:p14="http://schemas.microsoft.com/office/powerpoint/2010/main" val="1148027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786</TotalTime>
  <Words>1490</Words>
  <Application>Microsoft Office PowerPoint</Application>
  <PresentationFormat>On-screen Show (4:3)</PresentationFormat>
  <Paragraphs>173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Austin</vt:lpstr>
      <vt:lpstr>Introduce to CSS</vt:lpstr>
      <vt:lpstr>CSS là gì ?</vt:lpstr>
      <vt:lpstr>PowerPoint Presentation</vt:lpstr>
      <vt:lpstr>Tại sao cần CSS ?</vt:lpstr>
      <vt:lpstr>Tại sao cần CSS :</vt:lpstr>
      <vt:lpstr>Cách đặt CSS</vt:lpstr>
      <vt:lpstr>Nội tuyến (Kiểu thuộc tính )</vt:lpstr>
      <vt:lpstr>Bên trong (thẻ style)</vt:lpstr>
      <vt:lpstr>Bên ngoài(liên kết với 1 file CSS ngoài)</vt:lpstr>
      <vt:lpstr>3. Một số qui ước về cách viết CSS</vt:lpstr>
      <vt:lpstr>Chú thích trong CSS</vt:lpstr>
      <vt:lpstr>Đơn vị trong CSS</vt:lpstr>
      <vt:lpstr>Đơn vị trong CSS</vt:lpstr>
      <vt:lpstr>Thứ tự ưu tiên</vt:lpstr>
      <vt:lpstr>Background</vt:lpstr>
      <vt:lpstr>Màu nền (background-color)</vt:lpstr>
      <vt:lpstr>Ảnh nền (background-image)</vt:lpstr>
      <vt:lpstr>Lặp lại ảnh nền (background-repeat)</vt:lpstr>
      <vt:lpstr>Khóa ảnh nền(background-attachment)</vt:lpstr>
      <vt:lpstr>Định vị ảnh nền(background-position)</vt:lpstr>
      <vt:lpstr>Background-thu gọn</vt:lpstr>
      <vt:lpstr>Font chữ</vt:lpstr>
      <vt:lpstr>Font-family</vt:lpstr>
      <vt:lpstr>Font-style</vt:lpstr>
      <vt:lpstr>Font-variant</vt:lpstr>
      <vt:lpstr>Font-weight</vt:lpstr>
      <vt:lpstr>Font-size</vt:lpstr>
      <vt:lpstr>Thuộc tính font rút gọn</vt:lpstr>
      <vt:lpstr>Pseudo-classes For Links</vt:lpstr>
      <vt:lpstr>Class&amp;ID</vt:lpstr>
      <vt:lpstr>Span &amp; Div</vt:lpstr>
      <vt:lpstr>Box Model</vt:lpstr>
      <vt:lpstr>Margin</vt:lpstr>
      <vt:lpstr>Thuộc tính padding :</vt:lpstr>
      <vt:lpstr>Border</vt:lpstr>
      <vt:lpstr>Border</vt:lpstr>
      <vt:lpstr>Width</vt:lpstr>
      <vt:lpstr>Hight</vt:lpstr>
      <vt:lpstr>Float</vt:lpstr>
      <vt:lpstr>Clear</vt:lpstr>
      <vt:lpstr>Position</vt:lpstr>
      <vt:lpstr>Relative position :</vt:lpstr>
      <vt:lpstr>Layers : </vt:lpstr>
      <vt:lpstr>Web Standards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CSS</dc:title>
  <dc:creator>Windows7</dc:creator>
  <cp:lastModifiedBy>Windows7</cp:lastModifiedBy>
  <cp:revision>29</cp:revision>
  <dcterms:created xsi:type="dcterms:W3CDTF">2012-03-21T15:49:13Z</dcterms:created>
  <dcterms:modified xsi:type="dcterms:W3CDTF">2012-03-05T06:24:12Z</dcterms:modified>
</cp:coreProperties>
</file>