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5498-F046-4176-A655-A350E1BF5C2C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B87F-118E-4134-A298-E97A339B9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5498-F046-4176-A655-A350E1BF5C2C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B87F-118E-4134-A298-E97A339B9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5498-F046-4176-A655-A350E1BF5C2C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B87F-118E-4134-A298-E97A339B9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5498-F046-4176-A655-A350E1BF5C2C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B87F-118E-4134-A298-E97A339B9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5498-F046-4176-A655-A350E1BF5C2C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B87F-118E-4134-A298-E97A339B9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5498-F046-4176-A655-A350E1BF5C2C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B87F-118E-4134-A298-E97A339B9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5498-F046-4176-A655-A350E1BF5C2C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B87F-118E-4134-A298-E97A339B9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5498-F046-4176-A655-A350E1BF5C2C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B87F-118E-4134-A298-E97A339B9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5498-F046-4176-A655-A350E1BF5C2C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B87F-118E-4134-A298-E97A339B9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5498-F046-4176-A655-A350E1BF5C2C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B87F-118E-4134-A298-E97A339B9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5498-F046-4176-A655-A350E1BF5C2C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B87F-118E-4134-A298-E97A339B9D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5498-F046-4176-A655-A350E1BF5C2C}" type="datetimeFigureOut">
              <a:rPr lang="en-US" smtClean="0"/>
              <a:t>3/20/2012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5B87F-118E-4134-A298-E97A339B9D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1.HTML </a:t>
            </a:r>
            <a:r>
              <a:rPr lang="en-US" b="1" dirty="0" err="1" smtClean="0"/>
              <a:t>là</a:t>
            </a:r>
            <a:r>
              <a:rPr lang="en-US" b="1" dirty="0" smtClean="0"/>
              <a:t> </a:t>
            </a:r>
            <a:r>
              <a:rPr lang="en-US" b="1" dirty="0" err="1" smtClean="0"/>
              <a:t>gì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(Hyper Text Markup </a:t>
            </a:r>
            <a:r>
              <a:rPr lang="en-US" dirty="0" smtClean="0"/>
              <a:t>Language)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Web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(tag) HTML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Web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2.Cấu </a:t>
            </a:r>
            <a:r>
              <a:rPr lang="en-US" b="1" dirty="0" err="1"/>
              <a:t>trúc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file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&lt;head&gt;</a:t>
            </a:r>
          </a:p>
          <a:p>
            <a:r>
              <a:rPr lang="en-US" dirty="0"/>
              <a:t>&lt;title&gt;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.....</a:t>
            </a:r>
          </a:p>
          <a:p>
            <a:r>
              <a:rPr lang="en-US" dirty="0"/>
              <a:t>&lt;!--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HTML --&gt;</a:t>
            </a:r>
          </a:p>
          <a:p>
            <a:r>
              <a:rPr lang="en-US" dirty="0"/>
              <a:t>.....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bày</a:t>
            </a:r>
            <a:r>
              <a:rPr lang="en-US" b="1" dirty="0" smtClean="0"/>
              <a:t> </a:t>
            </a:r>
            <a:r>
              <a:rPr lang="en-US" b="1" dirty="0" err="1" smtClean="0"/>
              <a:t>văn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</a:t>
            </a:r>
            <a:r>
              <a:rPr lang="en-US" b="1" dirty="0" err="1" smtClean="0"/>
              <a:t>bằng</a:t>
            </a:r>
            <a:r>
              <a:rPr lang="en-US" b="1" dirty="0" smtClean="0"/>
              <a:t> HTML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hx</a:t>
            </a:r>
            <a:r>
              <a:rPr lang="en-US" dirty="0" smtClean="0"/>
              <a:t>&gt;: </a:t>
            </a:r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: &lt;p&gt;, &lt;</a:t>
            </a:r>
            <a:r>
              <a:rPr lang="en-US" dirty="0" err="1" smtClean="0"/>
              <a:t>br</a:t>
            </a:r>
            <a:r>
              <a:rPr lang="en-US" dirty="0" smtClean="0"/>
              <a:t>&gt;, &lt;hr&gt;</a:t>
            </a:r>
          </a:p>
          <a:p>
            <a:r>
              <a:rPr lang="en-US" dirty="0" smtClean="0"/>
              <a:t>&lt;b&gt;: in </a:t>
            </a:r>
            <a:r>
              <a:rPr lang="en-US" dirty="0" err="1" smtClean="0"/>
              <a:t>đậm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 err="1" smtClean="0"/>
              <a:t>i</a:t>
            </a:r>
            <a:r>
              <a:rPr lang="en-US" dirty="0" smtClean="0"/>
              <a:t>&gt;: in </a:t>
            </a:r>
            <a:r>
              <a:rPr lang="en-US" dirty="0" err="1" smtClean="0"/>
              <a:t>nghiêng</a:t>
            </a:r>
            <a:endParaRPr lang="en-US" dirty="0" smtClean="0"/>
          </a:p>
          <a:p>
            <a:r>
              <a:rPr lang="en-US" dirty="0" smtClean="0"/>
              <a:t>&lt;u&gt;: </a:t>
            </a:r>
            <a:r>
              <a:rPr lang="en-US" dirty="0" err="1" smtClean="0"/>
              <a:t>gạch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...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bày</a:t>
            </a:r>
            <a:r>
              <a:rPr lang="en-US" b="1" dirty="0" smtClean="0"/>
              <a:t> </a:t>
            </a:r>
            <a:r>
              <a:rPr lang="en-US" b="1" dirty="0" err="1" smtClean="0"/>
              <a:t>văn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</a:t>
            </a:r>
            <a:r>
              <a:rPr lang="en-US" b="1" dirty="0" err="1" smtClean="0"/>
              <a:t>bằng</a:t>
            </a:r>
            <a:r>
              <a:rPr lang="en-US" b="1" dirty="0" smtClean="0"/>
              <a:t> HTML(2)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: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lt</a:t>
            </a:r>
            <a:r>
              <a:rPr lang="en-US" dirty="0" smtClean="0"/>
              <a:t>;  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&lt;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gt</a:t>
            </a:r>
            <a:r>
              <a:rPr lang="en-US" dirty="0" smtClean="0"/>
              <a:t>; 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&amp;amp;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&amp;</a:t>
            </a:r>
          </a:p>
          <a:p>
            <a:r>
              <a:rPr lang="en-US" dirty="0" smtClean="0"/>
              <a:t>&amp;</a:t>
            </a:r>
            <a:r>
              <a:rPr lang="en-US" dirty="0" err="1" smtClean="0"/>
              <a:t>nbsp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…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 </a:t>
            </a:r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bày</a:t>
            </a:r>
            <a:r>
              <a:rPr lang="en-US" b="1" dirty="0" smtClean="0"/>
              <a:t> </a:t>
            </a:r>
            <a:r>
              <a:rPr lang="en-US" b="1" dirty="0" err="1" smtClean="0"/>
              <a:t>văn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</a:t>
            </a:r>
            <a:r>
              <a:rPr lang="en-US" b="1" dirty="0" err="1" smtClean="0"/>
              <a:t>bằng</a:t>
            </a:r>
            <a:r>
              <a:rPr lang="en-US" b="1" dirty="0" smtClean="0"/>
              <a:t> HTML(3)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lề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&lt;center&gt; &lt;/center&gt;</a:t>
            </a:r>
          </a:p>
          <a:p>
            <a:pPr lvl="1"/>
            <a:r>
              <a:rPr lang="en-US" dirty="0" smtClean="0"/>
              <a:t>&lt;p align =“center”&gt; &lt;/p&gt;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:</a:t>
            </a:r>
          </a:p>
          <a:p>
            <a:pPr marL="342900" lvl="1" indent="-34290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/>
              <a:t> &lt;a </a:t>
            </a:r>
            <a:r>
              <a:rPr lang="en-US" dirty="0" err="1" smtClean="0"/>
              <a:t>href</a:t>
            </a:r>
            <a:r>
              <a:rPr lang="en-US" dirty="0" smtClean="0"/>
              <a:t>=“link/</a:t>
            </a:r>
            <a:r>
              <a:rPr lang="en-US" dirty="0" err="1" smtClean="0"/>
              <a:t>tên</a:t>
            </a:r>
            <a:r>
              <a:rPr lang="en-US" dirty="0" smtClean="0"/>
              <a:t> file”&gt;&lt;/a&gt;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abc.jsp</a:t>
            </a:r>
            <a:r>
              <a:rPr lang="en-US" smtClean="0"/>
              <a:t>”&gt;</a:t>
            </a:r>
            <a:endParaRPr lang="en-US" dirty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197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1.HTML là gì</vt:lpstr>
      <vt:lpstr>2.Cấu trúc của một file HTML</vt:lpstr>
      <vt:lpstr>Ví dụ trình bày văn bản bằng HTML</vt:lpstr>
      <vt:lpstr>Ví dụ trình bày văn bản bằng HTML(2)</vt:lpstr>
      <vt:lpstr>Ví dụ trình bày văn bản bằng HTML(3)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1.HTML là gì</dc:title>
  <dc:creator>THANHVAN</dc:creator>
  <cp:lastModifiedBy>THANHVAN</cp:lastModifiedBy>
  <cp:revision>1</cp:revision>
  <dcterms:created xsi:type="dcterms:W3CDTF">2012-03-21T03:34:20Z</dcterms:created>
  <dcterms:modified xsi:type="dcterms:W3CDTF">2012-03-21T08:44:09Z</dcterms:modified>
</cp:coreProperties>
</file>