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A6B8-C125-84F2-F8F4-123D142D7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78BDF-8ECB-4F82-49DD-472403EBB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3ACE6-1F97-7D49-7CC4-6FAEFED4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C320-6885-C143-88B8-B9223F660966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E3FA2-3442-A713-40DF-A22B6B56C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9527-E721-FF91-F05E-26423F88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EA58-D9F7-494A-8E5F-701785F7C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3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AA9A-29B3-6B20-34AD-8511FD7E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C6567-890F-286E-8B39-6A122CEA9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1E539-0144-A120-4802-E22E5385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C320-6885-C143-88B8-B9223F660966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19CD1-D7E1-3DD7-D5FF-5260B8AA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FA5CE-83CD-B464-01AF-482D3AFF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EA58-D9F7-494A-8E5F-701785F7C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C3E41-8DD2-6C13-8450-25A16C040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365AA-52A8-B2A7-A500-1D3FFAC9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5A39-49F7-58FB-222E-CF47EEFD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C320-6885-C143-88B8-B9223F660966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861A0-30EE-CE76-949A-3D453B8CC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7F644-547D-4E14-CF41-A5F4F259A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EA58-D9F7-494A-8E5F-701785F7C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54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47D2-6CE3-24A8-C201-A5FDE30C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45F42-3FD5-6888-3563-3783C58BF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792BF-FCE5-446F-3BC2-9BBF3612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C320-6885-C143-88B8-B9223F660966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DD14-7BE7-2B6B-81B9-61C9B03C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A2723-C172-0F67-D346-8D7A761D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EA58-D9F7-494A-8E5F-701785F7C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6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415E-C7C7-C750-38A4-DFA09B55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32A4B-071C-EF27-5EFD-AB4AE30F0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933F-108F-D257-7D1D-1CD57C627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C320-6885-C143-88B8-B9223F660966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B915-EC1F-9CEE-7974-51CFACF5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436C4-0603-99E7-0030-F48F89A4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EA58-D9F7-494A-8E5F-701785F7C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2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0E30A-488A-16B1-CE48-D2640702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2AEC-8C13-3414-8046-16B0B27B0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65C5B-281E-6958-00AC-47F7DC786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83D87-3010-B916-10F9-AABFAD34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C320-6885-C143-88B8-B9223F660966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A83FF-2B29-A033-218E-A7D1A5E8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A594D-3EC1-E0FC-ED9D-1F63D6228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EA58-D9F7-494A-8E5F-701785F7C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9F7F-4101-2B7A-6A34-455569B0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0D08-3886-8DE0-D37A-E664320A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BB47E-AEA9-45D7-82AA-D8A131483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1099B-8402-20A7-CC03-BA917A8EF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FA461D-8A10-3385-1B13-CF8EF05A9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0952C-E3FE-C273-5232-F9AEF50B8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C320-6885-C143-88B8-B9223F660966}" type="datetimeFigureOut">
              <a:rPr lang="en-US" smtClean="0"/>
              <a:t>1/26/25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EEF1E5-5C8E-3180-FED2-BC175332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4CB2F-5E56-6A34-37D1-B900CA81F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EA58-D9F7-494A-8E5F-701785F7C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7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8E0E-D4EA-3B55-F721-72731FF6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E2452-86B3-9D9C-D594-D39D1DCD6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C320-6885-C143-88B8-B9223F660966}" type="datetimeFigureOut">
              <a:rPr lang="en-US" smtClean="0"/>
              <a:t>1/26/25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25405-5DA8-FDFE-CE37-F7276E02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AB095-BE7C-2D37-A8A7-574971BF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EA58-D9F7-494A-8E5F-701785F7C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8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D660A-88F5-2DA7-88E8-3908CA1E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C320-6885-C143-88B8-B9223F660966}" type="datetimeFigureOut">
              <a:rPr lang="en-US" smtClean="0"/>
              <a:t>1/26/25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E9774C-E97F-9D1A-1911-B01EAA4E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D5DDA-7D24-962B-B0AF-83543337A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EA58-D9F7-494A-8E5F-701785F7C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4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D13C-FF31-5688-A8DE-A60C1E00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D5C5-4824-A90C-D542-1393B301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AD3657-445B-791F-92A2-BA28DA959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9940A-A940-3B00-73EE-93D4B0E2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C320-6885-C143-88B8-B9223F660966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C54D9-B263-C708-083A-907117AA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77AFC-FAB3-ADAD-9037-8F910969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EA58-D9F7-494A-8E5F-701785F7C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FC8B-16B7-8668-B96F-3C9D8A3F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7BF7D-D3F2-443A-DB42-20E4187D7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FEE4C-D3A1-BE93-E40F-76B64E942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9D166-BC41-023B-0A4A-7DB74EC5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C320-6885-C143-88B8-B9223F660966}" type="datetimeFigureOut">
              <a:rPr lang="en-US" smtClean="0"/>
              <a:t>1/26/25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7D6FA-4213-5F19-89A5-6F609FA9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FC3EA-CC8C-C46F-F30D-109C8E17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0EA58-D9F7-494A-8E5F-701785F7C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5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AA28E-FD7B-5296-3413-20429914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148D-D863-D8B7-5ABC-F01CBDA4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384B7-2AD8-0BCE-0B7B-C5B7D22A6D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FC320-6885-C143-88B8-B9223F660966}" type="datetimeFigureOut">
              <a:rPr lang="en-US" smtClean="0"/>
              <a:t>1/26/25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F78F-9D74-6590-1070-3AD414046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B4CD3-B2BA-00A6-806A-2EDFC1BE8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0EA58-D9F7-494A-8E5F-701785F7C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0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D0099B-9CC2-B539-C63B-A6DA484F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SlideSpeech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42408E-3C6C-36C6-4750-4D31BF04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to automate presentations.</a:t>
            </a:r>
          </a:p>
          <a:p>
            <a:r>
              <a:rPr lang="en-US" dirty="0"/>
              <a:t>Currently works with PDF and PPTX formats.</a:t>
            </a:r>
          </a:p>
          <a:p>
            <a:r>
              <a:rPr lang="en-US"/>
              <a:t>Matches audio and </a:t>
            </a:r>
            <a:r>
              <a:rPr lang="en-US" dirty="0"/>
              <a:t>slide and auto-advances.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A1E25-6ACF-DF43-0E6A-B2FD8D39CD08}"/>
              </a:ext>
            </a:extLst>
          </p:cNvPr>
          <p:cNvSpPr txBox="1"/>
          <p:nvPr/>
        </p:nvSpPr>
        <p:spPr>
          <a:xfrm>
            <a:off x="1190847" y="5582093"/>
            <a:ext cx="573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PT Sans Caption" panose="020B0603020203020204" pitchFamily="34" charset="77"/>
              </a:rPr>
              <a:t>Automate your presentations effortlessly!</a:t>
            </a:r>
          </a:p>
        </p:txBody>
      </p:sp>
    </p:spTree>
    <p:extLst>
      <p:ext uri="{BB962C8B-B14F-4D97-AF65-F5344CB8AC3E}">
        <p14:creationId xmlns:p14="http://schemas.microsoft.com/office/powerpoint/2010/main" val="207142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9D60E-DD1A-5436-7DCD-67293304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4A9728-EBBF-9B33-0F51-C0609DE4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</a:t>
            </a:r>
            <a:r>
              <a:rPr lang="en-US" dirty="0" err="1"/>
              <a:t>SlideSpeech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5C057-694A-9150-8AEC-CB0AD8BCE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slide timing based on audio duration.</a:t>
            </a:r>
          </a:p>
          <a:p>
            <a:r>
              <a:rPr lang="en-US" dirty="0"/>
              <a:t>Easy to use—just add your files and run the script.</a:t>
            </a:r>
          </a:p>
          <a:p>
            <a:r>
              <a:rPr lang="en-US" dirty="0"/>
              <a:t>Cross-platform (Windows, macOS, Linux).</a:t>
            </a:r>
          </a:p>
          <a:p>
            <a:r>
              <a:rPr lang="en-US" dirty="0"/>
              <a:t>Fully customizable for your needs.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D1AD2F-4BF0-C400-737C-2871C866C070}"/>
              </a:ext>
            </a:extLst>
          </p:cNvPr>
          <p:cNvSpPr txBox="1"/>
          <p:nvPr/>
        </p:nvSpPr>
        <p:spPr>
          <a:xfrm>
            <a:off x="1190847" y="5582093"/>
            <a:ext cx="628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PT Sans Caption" panose="020B0603020203020204" pitchFamily="34" charset="77"/>
              </a:rPr>
              <a:t>Professional, hands-free presentations made simple!</a:t>
            </a:r>
          </a:p>
        </p:txBody>
      </p:sp>
    </p:spTree>
    <p:extLst>
      <p:ext uri="{BB962C8B-B14F-4D97-AF65-F5344CB8AC3E}">
        <p14:creationId xmlns:p14="http://schemas.microsoft.com/office/powerpoint/2010/main" val="332052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3C227-6DDE-D08C-DA0F-30252C9EB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90DDC0-C752-9611-4427-F7C4A1BA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 with </a:t>
            </a:r>
            <a:r>
              <a:rPr lang="en-US" dirty="0" err="1"/>
              <a:t>SlideSpeech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BF57C-2C22-886B-1172-B516BFE4C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Python and required libraries.</a:t>
            </a:r>
          </a:p>
          <a:p>
            <a:r>
              <a:rPr lang="en-US" dirty="0"/>
              <a:t>Download the </a:t>
            </a:r>
            <a:r>
              <a:rPr lang="en-US" dirty="0" err="1"/>
              <a:t>SlideSpeech</a:t>
            </a:r>
            <a:r>
              <a:rPr lang="en-US" dirty="0"/>
              <a:t> script.</a:t>
            </a:r>
          </a:p>
          <a:p>
            <a:r>
              <a:rPr lang="en-US" dirty="0"/>
              <a:t>Add your presentation and audio files.</a:t>
            </a:r>
          </a:p>
          <a:p>
            <a:r>
              <a:rPr lang="en-US" dirty="0"/>
              <a:t>Run the script and enjoy!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E5EA4-DC7F-C28F-6846-EBCF231E9DB0}"/>
              </a:ext>
            </a:extLst>
          </p:cNvPr>
          <p:cNvSpPr txBox="1"/>
          <p:nvPr/>
        </p:nvSpPr>
        <p:spPr>
          <a:xfrm>
            <a:off x="1190847" y="5582093"/>
            <a:ext cx="6283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PT Sans Caption" panose="020B0603020203020204" pitchFamily="34" charset="77"/>
              </a:rPr>
              <a:t>Try </a:t>
            </a:r>
            <a:r>
              <a:rPr lang="en-US" b="1" dirty="0" err="1">
                <a:solidFill>
                  <a:srgbClr val="FF0000"/>
                </a:solidFill>
                <a:latin typeface="PT Sans Caption" panose="020B0603020203020204" pitchFamily="34" charset="77"/>
              </a:rPr>
              <a:t>SlideSpeech</a:t>
            </a:r>
            <a:r>
              <a:rPr lang="en-US" b="1" dirty="0">
                <a:solidFill>
                  <a:srgbClr val="FF0000"/>
                </a:solidFill>
                <a:latin typeface="PT Sans Caption" panose="020B0603020203020204" pitchFamily="34" charset="77"/>
              </a:rPr>
              <a:t> today and elevate your presentations!</a:t>
            </a:r>
          </a:p>
        </p:txBody>
      </p:sp>
    </p:spTree>
    <p:extLst>
      <p:ext uri="{BB962C8B-B14F-4D97-AF65-F5344CB8AC3E}">
        <p14:creationId xmlns:p14="http://schemas.microsoft.com/office/powerpoint/2010/main" val="95494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115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PT Sans Caption</vt:lpstr>
      <vt:lpstr>Office Theme</vt:lpstr>
      <vt:lpstr>What is SlideSpeech?</vt:lpstr>
      <vt:lpstr>Key Features of SlideSpeech?</vt:lpstr>
      <vt:lpstr>How to Get Started with SlideSpeech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Luong Van</dc:creator>
  <cp:lastModifiedBy>Nguyen Luong Van</cp:lastModifiedBy>
  <cp:revision>6</cp:revision>
  <dcterms:created xsi:type="dcterms:W3CDTF">2025-01-25T01:58:48Z</dcterms:created>
  <dcterms:modified xsi:type="dcterms:W3CDTF">2025-01-26T08:24:42Z</dcterms:modified>
</cp:coreProperties>
</file>