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0" r:id="rId5"/>
    <p:sldId id="259" r:id="rId6"/>
    <p:sldId id="258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Sẽ cải tiến g</a:t>
            </a:r>
            <a:r>
              <a:rPr lang="en-US" altLang="en-US"/>
              <a:t>ì</a:t>
            </a:r>
            <a:r>
              <a:rPr lang="en-US" altLang="en-GB"/>
              <a:t>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altLang="en-GB"/>
              <a:t>Bổ sung kiểm tra </a:t>
            </a:r>
            <a:r>
              <a:rPr lang="" altLang="en-US"/>
              <a:t>đ</a:t>
            </a:r>
            <a:r>
              <a:rPr lang="en-US" altLang="en-GB"/>
              <a:t>ầu vào </a:t>
            </a:r>
            <a:r>
              <a:rPr lang="" altLang="en-US"/>
              <a:t>đ</a:t>
            </a:r>
            <a:r>
              <a:rPr lang="en-US" altLang="en-GB"/>
              <a:t>ể </a:t>
            </a:r>
            <a:r>
              <a:rPr lang="" altLang="en-US"/>
              <a:t>đ</a:t>
            </a:r>
            <a:r>
              <a:rPr lang="en-US" altLang="en-GB"/>
              <a:t>ảm bảo chỉ nhận gi</a:t>
            </a:r>
            <a:r>
              <a:rPr lang="en-US" altLang="en-US"/>
              <a:t>á</a:t>
            </a:r>
            <a:r>
              <a:rPr lang="en-US" altLang="en-GB"/>
              <a:t> trị số.</a:t>
            </a:r>
            <a:endParaRPr lang="en-US" altLang="en-GB"/>
          </a:p>
          <a:p>
            <a:pPr algn="just"/>
            <a:r>
              <a:rPr lang="en-US" altLang="en-GB"/>
              <a:t>Th</a:t>
            </a:r>
            <a:r>
              <a:rPr lang="en-US" altLang="en-US"/>
              <a:t>ê</a:t>
            </a:r>
            <a:r>
              <a:rPr lang="en-US" altLang="en-GB"/>
              <a:t>m chức n</a:t>
            </a:r>
            <a:r>
              <a:rPr lang="" altLang="en-US"/>
              <a:t>ă</a:t>
            </a:r>
            <a:r>
              <a:rPr lang="en-US" altLang="en-GB"/>
              <a:t>ng lịch sử t</a:t>
            </a:r>
            <a:r>
              <a:rPr lang="en-US" altLang="en-US"/>
              <a:t>í</a:t>
            </a:r>
            <a:r>
              <a:rPr lang="en-US" altLang="en-GB"/>
              <a:t>nh to</a:t>
            </a:r>
            <a:r>
              <a:rPr lang="en-US" altLang="en-US"/>
              <a:t>á</a:t>
            </a:r>
            <a:r>
              <a:rPr lang="en-US" altLang="en-GB"/>
              <a:t>n </a:t>
            </a:r>
            <a:r>
              <a:rPr lang="" altLang="en-US"/>
              <a:t>đ</a:t>
            </a:r>
            <a:r>
              <a:rPr lang="en-US" altLang="en-GB"/>
              <a:t>ể l</a:t>
            </a:r>
            <a:r>
              <a:rPr lang="" altLang="en-US"/>
              <a:t>ư</a:t>
            </a:r>
            <a:r>
              <a:rPr lang="en-US" altLang="en-GB"/>
              <a:t>u và hiển thị c</a:t>
            </a:r>
            <a:r>
              <a:rPr lang="en-US" altLang="en-US"/>
              <a:t>á</a:t>
            </a:r>
            <a:r>
              <a:rPr lang="en-US" altLang="en-GB"/>
              <a:t>c ph</a:t>
            </a:r>
            <a:r>
              <a:rPr lang="en-US" altLang="en-US"/>
              <a:t>é</a:t>
            </a:r>
            <a:r>
              <a:rPr lang="en-US" altLang="en-GB"/>
              <a:t>p to</a:t>
            </a:r>
            <a:r>
              <a:rPr lang="en-US" altLang="en-US"/>
              <a:t>á</a:t>
            </a:r>
            <a:r>
              <a:rPr lang="en-US" altLang="en-GB"/>
              <a:t>n </a:t>
            </a:r>
            <a:r>
              <a:rPr lang="" altLang="en-US"/>
              <a:t>đ</a:t>
            </a:r>
            <a:r>
              <a:rPr lang="en-US" altLang="en-US"/>
              <a:t>ã</a:t>
            </a:r>
            <a:r>
              <a:rPr lang="en-US" altLang="en-GB"/>
              <a:t> thực hiện.</a:t>
            </a:r>
            <a:endParaRPr lang="en-US" altLang="en-GB"/>
          </a:p>
          <a:p>
            <a:pPr algn="just"/>
            <a:r>
              <a:rPr lang="en-US" altLang="en-GB"/>
              <a:t>Thiết kế lại giao diện </a:t>
            </a:r>
            <a:r>
              <a:rPr lang="" altLang="en-US"/>
              <a:t>đ</a:t>
            </a:r>
            <a:r>
              <a:rPr lang="en-US" altLang="en-GB"/>
              <a:t>ẹp mắt h</a:t>
            </a:r>
            <a:r>
              <a:rPr lang="en-US" altLang="en-US"/>
              <a:t>ơ</a:t>
            </a:r>
            <a:r>
              <a:rPr lang="en-US" altLang="en-GB"/>
              <a:t>n với màu sắc và bố cục r</a:t>
            </a:r>
            <a:r>
              <a:rPr lang="" altLang="en-US"/>
              <a:t>õ</a:t>
            </a:r>
            <a:r>
              <a:rPr lang="en-US" altLang="en-GB"/>
              <a:t> ràng.</a:t>
            </a:r>
            <a:endParaRPr lang="en-US" altLang="en-GB"/>
          </a:p>
          <a:p>
            <a:pPr algn="just"/>
            <a:r>
              <a:rPr lang="en-US" altLang="en-GB"/>
              <a:t>C</a:t>
            </a:r>
            <a:r>
              <a:rPr lang="en-US" altLang="en-US"/>
              <a:t>ó</a:t>
            </a:r>
            <a:r>
              <a:rPr lang="en-US" altLang="en-GB"/>
              <a:t> thể mở rộng th</a:t>
            </a:r>
            <a:r>
              <a:rPr lang="en-US" altLang="en-US"/>
              <a:t>ê</a:t>
            </a:r>
            <a:r>
              <a:rPr lang="en-US" altLang="en-GB"/>
              <a:t>m c</a:t>
            </a:r>
            <a:r>
              <a:rPr lang="en-US" altLang="en-US"/>
              <a:t>á</a:t>
            </a:r>
            <a:r>
              <a:rPr lang="en-US" altLang="en-GB"/>
              <a:t>c ph</a:t>
            </a:r>
            <a:r>
              <a:rPr lang="en-US" altLang="en-US"/>
              <a:t>é</a:t>
            </a:r>
            <a:r>
              <a:rPr lang="en-US" altLang="en-GB"/>
              <a:t>p to</a:t>
            </a:r>
            <a:r>
              <a:rPr lang="en-US" altLang="en-US"/>
              <a:t>á</a:t>
            </a:r>
            <a:r>
              <a:rPr lang="en-US" altLang="en-GB"/>
              <a:t>n nh</a:t>
            </a:r>
            <a:r>
              <a:rPr lang="" altLang="en-US"/>
              <a:t>ư</a:t>
            </a:r>
            <a:r>
              <a:rPr lang="en-US" altLang="en-GB"/>
              <a:t> l</a:t>
            </a:r>
            <a:r>
              <a:rPr lang="" altLang="en-US"/>
              <a:t>ũ</a:t>
            </a:r>
            <a:r>
              <a:rPr lang="en-US" altLang="en-GB"/>
              <a:t>y thừa, c</a:t>
            </a:r>
            <a:r>
              <a:rPr lang="" altLang="en-US"/>
              <a:t>ă</a:t>
            </a:r>
            <a:r>
              <a:rPr lang="en-US" altLang="en-GB"/>
              <a:t>n bậc hai, phần tr</a:t>
            </a:r>
            <a:r>
              <a:rPr lang="" altLang="en-US"/>
              <a:t>ă</a:t>
            </a:r>
            <a:r>
              <a:rPr lang="en-US" altLang="en-GB"/>
              <a:t>m,...</a:t>
            </a:r>
            <a:endParaRPr lang="en-US" altLang="en-GB"/>
          </a:p>
          <a:p>
            <a:pPr algn="just"/>
            <a:r>
              <a:rPr lang="en-US" altLang="en-GB"/>
              <a:t>Chuyển ch</a:t>
            </a:r>
            <a:r>
              <a:rPr lang="" altLang="en-US"/>
              <a:t>ư</a:t>
            </a:r>
            <a:r>
              <a:rPr lang="en-US" altLang="en-US"/>
              <a:t>ơ</a:t>
            </a:r>
            <a:r>
              <a:rPr lang="en-US" altLang="en-GB"/>
              <a:t>ng tr</a:t>
            </a:r>
            <a:r>
              <a:rPr lang="en-US" altLang="en-US"/>
              <a:t>ì</a:t>
            </a:r>
            <a:r>
              <a:rPr lang="en-US" altLang="en-GB"/>
              <a:t>nh thành file .exe </a:t>
            </a:r>
            <a:r>
              <a:rPr lang="" altLang="en-US"/>
              <a:t>đ</a:t>
            </a:r>
            <a:r>
              <a:rPr lang="en-US" altLang="en-GB"/>
              <a:t>ể c</a:t>
            </a:r>
            <a:r>
              <a:rPr lang="en-US" altLang="en-US"/>
              <a:t>ó</a:t>
            </a:r>
            <a:r>
              <a:rPr lang="en-US" altLang="en-GB"/>
              <a:t> thể chạy </a:t>
            </a:r>
            <a:r>
              <a:rPr lang="" altLang="en-US"/>
              <a:t>đ</a:t>
            </a:r>
            <a:r>
              <a:rPr lang="en-US" altLang="en-GB"/>
              <a:t>ộc lập tr</a:t>
            </a:r>
            <a:r>
              <a:rPr lang="en-US" altLang="en-US"/>
              <a:t>ê</a:t>
            </a:r>
            <a:r>
              <a:rPr lang="en-US" altLang="en-GB"/>
              <a:t>n Windows mà không cần Python.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Giới thiệu đề </a:t>
            </a:r>
            <a:r>
              <a:rPr lang="vi-VN" altLang="en-GB"/>
              <a:t>tài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Ch</a:t>
            </a:r>
            <a:r>
              <a:rPr lang="" altLang="en-US"/>
              <a:t>ư</a:t>
            </a:r>
            <a:r>
              <a:rPr lang="en-US" altLang="en-US"/>
              <a:t>ơ</a:t>
            </a:r>
            <a:r>
              <a:rPr lang="en-US" altLang="en-GB"/>
              <a:t>ng tr</a:t>
            </a:r>
            <a:r>
              <a:rPr lang="en-US" altLang="en-US"/>
              <a:t>ì</a:t>
            </a:r>
            <a:r>
              <a:rPr lang="en-US" altLang="en-GB"/>
              <a:t>nh ”M</a:t>
            </a:r>
            <a:r>
              <a:rPr lang="en-US" altLang="en-US"/>
              <a:t>á</a:t>
            </a:r>
            <a:r>
              <a:rPr lang="en-US" altLang="en-GB"/>
              <a:t>y T</a:t>
            </a:r>
            <a:r>
              <a:rPr lang="en-US" altLang="en-US"/>
              <a:t>í</a:t>
            </a:r>
            <a:r>
              <a:rPr lang="en-US" altLang="en-GB"/>
              <a:t>nh </a:t>
            </a:r>
            <a:r>
              <a:rPr lang="" altLang="en-US"/>
              <a:t>Đ</a:t>
            </a:r>
            <a:r>
              <a:rPr lang="en-US" altLang="en-US"/>
              <a:t>ơ</a:t>
            </a:r>
            <a:r>
              <a:rPr lang="en-US" altLang="en-GB"/>
              <a:t>n Giản” là một ứng dụng giao diện ng</a:t>
            </a:r>
            <a:r>
              <a:rPr lang="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 </a:t>
            </a:r>
            <a:r>
              <a:rPr lang="" altLang="en-US"/>
              <a:t>đ</a:t>
            </a:r>
            <a:r>
              <a:rPr lang="en-US" altLang="en-GB"/>
              <a:t>ồ họa (GUI) </a:t>
            </a:r>
            <a:r>
              <a:rPr lang="" altLang="en-US"/>
              <a:t>đư</a:t>
            </a:r>
            <a:r>
              <a:rPr lang="en-US" altLang="en-GB"/>
              <a:t>ợc ph</a:t>
            </a:r>
            <a:r>
              <a:rPr lang="en-US" altLang="en-US"/>
              <a:t>á</a:t>
            </a:r>
            <a:r>
              <a:rPr lang="en-US" altLang="en-GB"/>
              <a:t>t triển bằng Python, sử dụng th</a:t>
            </a:r>
            <a:r>
              <a:rPr lang="" altLang="en-US"/>
              <a:t>ư</a:t>
            </a:r>
            <a:r>
              <a:rPr lang="en-US" altLang="en-GB"/>
              <a:t> viện tkinter. Mục ti</a:t>
            </a:r>
            <a:r>
              <a:rPr lang="en-US" altLang="en-US"/>
              <a:t>ê</a:t>
            </a:r>
            <a:r>
              <a:rPr lang="en-US" altLang="en-GB"/>
              <a:t>u của ch</a:t>
            </a:r>
            <a:r>
              <a:rPr lang="" altLang="en-US"/>
              <a:t>ư</a:t>
            </a:r>
            <a:r>
              <a:rPr lang="en-US" altLang="en-US"/>
              <a:t>ơ</a:t>
            </a:r>
            <a:r>
              <a:rPr lang="en-US" altLang="en-GB"/>
              <a:t>ng tr</a:t>
            </a:r>
            <a:r>
              <a:rPr lang="en-US" altLang="en-US"/>
              <a:t>ì</a:t>
            </a:r>
            <a:r>
              <a:rPr lang="en-US" altLang="en-GB"/>
              <a:t>nh là cung cấp một công cụ cho ph</a:t>
            </a:r>
            <a:r>
              <a:rPr lang="en-US" altLang="en-US"/>
              <a:t>é</a:t>
            </a:r>
            <a:r>
              <a:rPr lang="en-US" altLang="en-GB"/>
              <a:t>p ng</a:t>
            </a:r>
            <a:r>
              <a:rPr lang="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 thực hiện c</a:t>
            </a:r>
            <a:r>
              <a:rPr lang="en-US" altLang="en-US"/>
              <a:t>á</a:t>
            </a:r>
            <a:r>
              <a:rPr lang="en-US" altLang="en-GB"/>
              <a:t>c ph</a:t>
            </a:r>
            <a:r>
              <a:rPr lang="en-US" altLang="en-US"/>
              <a:t>é</a:t>
            </a:r>
            <a:r>
              <a:rPr lang="en-US" altLang="en-GB"/>
              <a:t>p to</a:t>
            </a:r>
            <a:r>
              <a:rPr lang="en-US" altLang="en-US"/>
              <a:t>á</a:t>
            </a:r>
            <a:r>
              <a:rPr lang="en-US" altLang="en-GB"/>
              <a:t>n c</a:t>
            </a:r>
            <a:r>
              <a:rPr lang="en-US" altLang="en-US"/>
              <a:t>ơ</a:t>
            </a:r>
            <a:r>
              <a:rPr lang="en-US" altLang="en-GB"/>
              <a:t> bản (+, -, </a:t>
            </a:r>
            <a:r>
              <a:rPr lang="en-US" altLang="en-US"/>
              <a:t>×</a:t>
            </a:r>
            <a:r>
              <a:rPr lang="en-US" altLang="en-GB"/>
              <a:t>, </a:t>
            </a:r>
            <a:r>
              <a:rPr lang="" altLang="en-US"/>
              <a:t>÷</a:t>
            </a:r>
            <a:r>
              <a:rPr lang="en-US" altLang="en-GB"/>
              <a:t>) tr</a:t>
            </a:r>
            <a:r>
              <a:rPr lang="en-US" altLang="en-US"/>
              <a:t>ê</a:t>
            </a:r>
            <a:r>
              <a:rPr lang="en-US" altLang="en-GB"/>
              <a:t>n hai số thực </a:t>
            </a:r>
            <a:r>
              <a:rPr lang="" altLang="en-US"/>
              <a:t>đư</a:t>
            </a:r>
            <a:r>
              <a:rPr lang="en-US" altLang="en-GB"/>
              <a:t>ợc nhập từ giao diện.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Hệ thống đã làm </a:t>
            </a:r>
            <a:r>
              <a:rPr lang="vi-VN" altLang="en-GB"/>
              <a:t>gì: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Giao diện </a:t>
            </a:r>
            <a:r>
              <a:rPr lang="" altLang="en-US"/>
              <a:t>đ</a:t>
            </a:r>
            <a:r>
              <a:rPr lang="en-US" altLang="en-GB"/>
              <a:t>ồ họa th</a:t>
            </a:r>
            <a:r>
              <a:rPr lang="en-US" altLang="en-US"/>
              <a:t>â</a:t>
            </a:r>
            <a:r>
              <a:rPr lang="en-US" altLang="en-GB"/>
              <a:t>n thiện với ng</a:t>
            </a:r>
            <a:r>
              <a:rPr lang="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ng, sử dụng th</a:t>
            </a:r>
            <a:r>
              <a:rPr lang="" altLang="en-US"/>
              <a:t>ư</a:t>
            </a:r>
            <a:r>
              <a:rPr lang="en-US" altLang="en-GB"/>
              <a:t> viện Tkinter.</a:t>
            </a:r>
            <a:endParaRPr lang="en-US" altLang="en-GB"/>
          </a:p>
          <a:p>
            <a:r>
              <a:rPr lang="en-US" altLang="en-GB"/>
              <a:t>Cho ph</a:t>
            </a:r>
            <a:r>
              <a:rPr lang="en-US" altLang="en-US"/>
              <a:t>é</a:t>
            </a:r>
            <a:r>
              <a:rPr lang="en-US" altLang="en-GB"/>
              <a:t>p ng</a:t>
            </a:r>
            <a:r>
              <a:rPr lang="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 nhập hai số và chọn một trong bốn ph</a:t>
            </a:r>
            <a:r>
              <a:rPr lang="en-US" altLang="en-US"/>
              <a:t>é</a:t>
            </a:r>
            <a:r>
              <a:rPr lang="en-US" altLang="en-GB"/>
              <a:t>p to</a:t>
            </a:r>
            <a:r>
              <a:rPr lang="en-US" altLang="en-US"/>
              <a:t>á</a:t>
            </a:r>
            <a:r>
              <a:rPr lang="en-US" altLang="en-GB"/>
              <a:t>n: Cộng, Trừ, Nh</a:t>
            </a:r>
            <a:r>
              <a:rPr lang="en-US" altLang="en-US"/>
              <a:t>â</a:t>
            </a:r>
            <a:r>
              <a:rPr lang="en-US" altLang="en-GB"/>
              <a:t>n, Chia.</a:t>
            </a:r>
            <a:endParaRPr lang="en-US" altLang="en-GB"/>
          </a:p>
          <a:p>
            <a:r>
              <a:rPr lang="en-US" altLang="en-GB"/>
              <a:t>Xử l</a:t>
            </a:r>
            <a:r>
              <a:rPr lang="" altLang="en-US"/>
              <a:t>ý</a:t>
            </a:r>
            <a:r>
              <a:rPr lang="en-US" altLang="en-GB"/>
              <a:t> và hiển thị kết quả ch</a:t>
            </a:r>
            <a:r>
              <a:rPr lang="en-US" altLang="en-US"/>
              <a:t>í</a:t>
            </a:r>
            <a:r>
              <a:rPr lang="en-US" altLang="en-GB"/>
              <a:t>nh x</a:t>
            </a:r>
            <a:r>
              <a:rPr lang="en-US" altLang="en-US"/>
              <a:t>á</a:t>
            </a:r>
            <a:r>
              <a:rPr lang="en-US" altLang="en-GB"/>
              <a:t>c cho từng ph</a:t>
            </a:r>
            <a:r>
              <a:rPr lang="en-US" altLang="en-US"/>
              <a:t>é</a:t>
            </a:r>
            <a:r>
              <a:rPr lang="en-US" altLang="en-GB"/>
              <a:t>p to</a:t>
            </a:r>
            <a:r>
              <a:rPr lang="en-US" altLang="en-US"/>
              <a:t>á</a:t>
            </a:r>
            <a:r>
              <a:rPr lang="en-US" altLang="en-GB"/>
              <a:t>n.</a:t>
            </a:r>
            <a:endParaRPr lang="en-US" altLang="en-GB"/>
          </a:p>
          <a:p>
            <a:r>
              <a:rPr lang="en-US" altLang="en-GB"/>
              <a:t>C</a:t>
            </a:r>
            <a:r>
              <a:rPr lang="en-US" altLang="en-US"/>
              <a:t>ó</a:t>
            </a:r>
            <a:r>
              <a:rPr lang="en-US" altLang="en-GB"/>
              <a:t> n</a:t>
            </a:r>
            <a:r>
              <a:rPr lang="en-US" altLang="en-US"/>
              <a:t>ú</a:t>
            </a:r>
            <a:r>
              <a:rPr lang="en-US" altLang="en-GB"/>
              <a:t>t "T</a:t>
            </a:r>
            <a:r>
              <a:rPr lang="en-US" altLang="en-US"/>
              <a:t>í</a:t>
            </a:r>
            <a:r>
              <a:rPr lang="en-US" altLang="en-GB"/>
              <a:t>nh" </a:t>
            </a:r>
            <a:r>
              <a:rPr lang="" altLang="en-US"/>
              <a:t>đ</a:t>
            </a:r>
            <a:r>
              <a:rPr lang="en-US" altLang="en-GB"/>
              <a:t>ể thực hiện ph</a:t>
            </a:r>
            <a:r>
              <a:rPr lang="en-US" altLang="en-US"/>
              <a:t>é</a:t>
            </a:r>
            <a:r>
              <a:rPr lang="en-US" altLang="en-GB"/>
              <a:t>p to</a:t>
            </a:r>
            <a:r>
              <a:rPr lang="en-US" altLang="en-US"/>
              <a:t>á</a:t>
            </a:r>
            <a:r>
              <a:rPr lang="en-US" altLang="en-GB"/>
              <a:t>n và n</a:t>
            </a:r>
            <a:r>
              <a:rPr lang="en-US" altLang="en-US"/>
              <a:t>ú</a:t>
            </a:r>
            <a:r>
              <a:rPr lang="en-US" altLang="en-GB"/>
              <a:t>t "Reset" </a:t>
            </a:r>
            <a:r>
              <a:rPr lang="" altLang="en-US"/>
              <a:t>đ</a:t>
            </a:r>
            <a:r>
              <a:rPr lang="en-US" altLang="en-GB"/>
              <a:t>ể x</a:t>
            </a:r>
            <a:r>
              <a:rPr lang="en-US" altLang="en-US"/>
              <a:t>ó</a:t>
            </a:r>
            <a:r>
              <a:rPr lang="en-US" altLang="en-GB"/>
              <a:t>a dữ liệu </a:t>
            </a:r>
            <a:r>
              <a:rPr lang="" altLang="en-US"/>
              <a:t>đ</a:t>
            </a:r>
            <a:r>
              <a:rPr lang="en-US" altLang="en-US"/>
              <a:t>ã</a:t>
            </a:r>
            <a:r>
              <a:rPr lang="en-US" altLang="en-GB"/>
              <a:t> nhập.</a:t>
            </a:r>
            <a:endParaRPr lang="en-US" altLang="en-GB"/>
          </a:p>
          <a:p>
            <a:r>
              <a:rPr lang="en-US" altLang="en-GB"/>
              <a:t>C</a:t>
            </a:r>
            <a:r>
              <a:rPr lang="en-US" altLang="en-US"/>
              <a:t>ó</a:t>
            </a:r>
            <a:r>
              <a:rPr lang="en-US" altLang="en-GB"/>
              <a:t> kiểm tra lỗi chia cho 0 và b</a:t>
            </a:r>
            <a:r>
              <a:rPr lang="en-US" altLang="en-US"/>
              <a:t>á</a:t>
            </a:r>
            <a:r>
              <a:rPr lang="en-US" altLang="en-GB"/>
              <a:t>o lỗi ph</a:t>
            </a:r>
            <a:r>
              <a:rPr lang="en-US" altLang="en-US"/>
              <a:t>ù</a:t>
            </a:r>
            <a:r>
              <a:rPr lang="en-US" altLang="en-GB"/>
              <a:t> hợp cho ng</a:t>
            </a:r>
            <a:r>
              <a:rPr lang="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ng.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185"/>
          </a:xfrm>
        </p:spPr>
        <p:txBody>
          <a:bodyPr>
            <a:normAutofit fontScale="90000"/>
          </a:bodyPr>
          <a:p>
            <a:r>
              <a:rPr lang="vi-VN" altLang="en-GB"/>
              <a:t>Hệ thống đã làm như thế </a:t>
            </a:r>
            <a:r>
              <a:rPr lang="vi-VN" altLang="en-GB"/>
              <a:t>nào: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2675"/>
            <a:ext cx="11113135" cy="5710555"/>
          </a:xfrm>
        </p:spPr>
        <p:txBody>
          <a:bodyPr>
            <a:normAutofit fontScale="25000"/>
          </a:bodyPr>
          <a:p>
            <a:r>
              <a:rPr lang="en-US" altLang="en-GB" sz="4800"/>
              <a:t>Ngôn ngữ lập tr</a:t>
            </a:r>
            <a:r>
              <a:rPr lang="en-US" altLang="en-US" sz="4800"/>
              <a:t>ì</a:t>
            </a:r>
            <a:r>
              <a:rPr lang="en-US" altLang="en-GB" sz="4800"/>
              <a:t>nh:</a:t>
            </a:r>
            <a:endParaRPr lang="en-US" altLang="en-GB" sz="4800"/>
          </a:p>
          <a:p>
            <a:r>
              <a:rPr lang="en-US" altLang="en-GB" sz="4800"/>
              <a:t> sử dụng Python với th</a:t>
            </a:r>
            <a:r>
              <a:rPr lang="" altLang="en-US" sz="4800"/>
              <a:t>ư</a:t>
            </a:r>
            <a:r>
              <a:rPr lang="en-US" altLang="en-GB" sz="4800"/>
              <a:t> viện giao diện </a:t>
            </a:r>
            <a:r>
              <a:rPr lang="" altLang="en-US" sz="4800"/>
              <a:t>đ</a:t>
            </a:r>
            <a:r>
              <a:rPr lang="en-US" altLang="en-GB" sz="4800"/>
              <a:t>ồ họa Tkinter</a:t>
            </a:r>
            <a:endParaRPr lang="en-US" altLang="en-GB" sz="4800"/>
          </a:p>
          <a:p>
            <a:r>
              <a:rPr lang="en-US" altLang="en-GB" sz="4800"/>
              <a:t>Hoặc sử dụng HTML/CSS/JavaScript nếu </a:t>
            </a:r>
            <a:r>
              <a:rPr lang="" altLang="en-US" sz="4800"/>
              <a:t>đ</a:t>
            </a:r>
            <a:r>
              <a:rPr lang="en-US" altLang="en-US" sz="4800"/>
              <a:t>â</a:t>
            </a:r>
            <a:r>
              <a:rPr lang="en-US" altLang="en-GB" sz="4800"/>
              <a:t>y là ứng dụng web, với c</a:t>
            </a:r>
            <a:r>
              <a:rPr lang="en-US" altLang="en-US" sz="4800"/>
              <a:t>á</a:t>
            </a:r>
            <a:r>
              <a:rPr lang="en-US" altLang="en-GB" sz="4800"/>
              <a:t>c ô input, radio button, và n</a:t>
            </a:r>
            <a:r>
              <a:rPr lang="en-US" altLang="en-US" sz="4800"/>
              <a:t>ú</a:t>
            </a:r>
            <a:r>
              <a:rPr lang="en-US" altLang="en-GB" sz="4800"/>
              <a:t>t bấm.</a:t>
            </a:r>
            <a:endParaRPr lang="en-US" altLang="en-GB" sz="4800"/>
          </a:p>
          <a:p>
            <a:r>
              <a:rPr lang="en-US" altLang="en-GB" sz="4800"/>
              <a:t>Cấu tr</a:t>
            </a:r>
            <a:r>
              <a:rPr lang="en-US" altLang="en-US" sz="4800"/>
              <a:t>ú</a:t>
            </a:r>
            <a:r>
              <a:rPr lang="en-US" altLang="en-GB" sz="4800"/>
              <a:t>c ch</a:t>
            </a:r>
            <a:r>
              <a:rPr lang="" altLang="en-US" sz="4800"/>
              <a:t>ư</a:t>
            </a:r>
            <a:r>
              <a:rPr lang="en-US" altLang="en-US" sz="4800"/>
              <a:t>ơ</a:t>
            </a:r>
            <a:r>
              <a:rPr lang="en-US" altLang="en-GB" sz="4800"/>
              <a:t>ng tr</a:t>
            </a:r>
            <a:r>
              <a:rPr lang="en-US" altLang="en-US" sz="4800"/>
              <a:t>ì</a:t>
            </a:r>
            <a:r>
              <a:rPr lang="en-US" altLang="en-GB" sz="4800"/>
              <a:t>nh:</a:t>
            </a:r>
            <a:endParaRPr lang="en-US" altLang="en-GB" sz="4800"/>
          </a:p>
          <a:p>
            <a:r>
              <a:rPr lang="en-US" altLang="en-GB" sz="4800"/>
              <a:t>Khởi tạo giao diện: Tạo cửa sổ với c</a:t>
            </a:r>
            <a:r>
              <a:rPr lang="en-US" altLang="en-US" sz="4800"/>
              <a:t>á</a:t>
            </a:r>
            <a:r>
              <a:rPr lang="en-US" altLang="en-GB" sz="4800"/>
              <a:t>c ô nhập liệu (Entry trong Tkinter), c</a:t>
            </a:r>
            <a:r>
              <a:rPr lang="en-US" altLang="en-US" sz="4800"/>
              <a:t>á</a:t>
            </a:r>
            <a:r>
              <a:rPr lang="en-US" altLang="en-GB" sz="4800"/>
              <a:t>c radio button cho ph</a:t>
            </a:r>
            <a:r>
              <a:rPr lang="en-US" altLang="en-US" sz="4800"/>
              <a:t>é</a:t>
            </a:r>
            <a:r>
              <a:rPr lang="en-US" altLang="en-GB" sz="4800"/>
              <a:t>p to</a:t>
            </a:r>
            <a:r>
              <a:rPr lang="en-US" altLang="en-US" sz="4800"/>
              <a:t>á</a:t>
            </a:r>
            <a:r>
              <a:rPr lang="en-US" altLang="en-GB" sz="4800"/>
              <a:t>n, và n</a:t>
            </a:r>
            <a:r>
              <a:rPr lang="en-US" altLang="en-US" sz="4800"/>
              <a:t>ú</a:t>
            </a:r>
            <a:r>
              <a:rPr lang="en-US" altLang="en-GB" sz="4800"/>
              <a:t>t "T</a:t>
            </a:r>
            <a:r>
              <a:rPr lang="en-US" altLang="en-US" sz="4800"/>
              <a:t>í</a:t>
            </a:r>
            <a:r>
              <a:rPr lang="en-US" altLang="en-GB" sz="4800"/>
              <a:t>nh" c</a:t>
            </a:r>
            <a:r>
              <a:rPr lang="en-US" altLang="en-US" sz="4800"/>
              <a:t>ù</a:t>
            </a:r>
            <a:r>
              <a:rPr lang="en-US" altLang="en-GB" sz="4800"/>
              <a:t>ng "Reset".</a:t>
            </a:r>
            <a:endParaRPr lang="en-US" altLang="en-GB" sz="4800"/>
          </a:p>
          <a:p>
            <a:r>
              <a:rPr lang="en-US" altLang="en-GB" sz="4800"/>
              <a:t>Xử l</a:t>
            </a:r>
            <a:r>
              <a:rPr lang="" altLang="en-US" sz="4800"/>
              <a:t>ý</a:t>
            </a:r>
            <a:r>
              <a:rPr lang="en-US" altLang="en-GB" sz="4800"/>
              <a:t> </a:t>
            </a:r>
            <a:r>
              <a:rPr lang="" altLang="en-US" sz="4800"/>
              <a:t>đ</a:t>
            </a:r>
            <a:r>
              <a:rPr lang="en-US" altLang="en-GB" sz="4800"/>
              <a:t>ầu vào:</a:t>
            </a:r>
            <a:endParaRPr lang="en-US" altLang="en-GB" sz="4800"/>
          </a:p>
          <a:p>
            <a:r>
              <a:rPr lang="en-US" altLang="en-GB" sz="4800"/>
              <a:t>Lấy gi</a:t>
            </a:r>
            <a:r>
              <a:rPr lang="en-US" altLang="en-US" sz="4800"/>
              <a:t>á</a:t>
            </a:r>
            <a:r>
              <a:rPr lang="en-US" altLang="en-GB" sz="4800"/>
              <a:t> trị từ ô nhập liệu (chuyển </a:t>
            </a:r>
            <a:r>
              <a:rPr lang="" altLang="en-US" sz="4800"/>
              <a:t>đ</a:t>
            </a:r>
            <a:r>
              <a:rPr lang="en-US" altLang="en-GB" sz="4800"/>
              <a:t>ổi từ chuỗi sang số thực với float() hoặc int()).</a:t>
            </a:r>
            <a:endParaRPr lang="en-US" altLang="en-GB" sz="4800"/>
          </a:p>
          <a:p>
            <a:r>
              <a:rPr lang="en-US" altLang="en-GB" sz="4800"/>
              <a:t>Lấy lựa chọn ph</a:t>
            </a:r>
            <a:r>
              <a:rPr lang="en-US" altLang="en-US" sz="4800"/>
              <a:t>é</a:t>
            </a:r>
            <a:r>
              <a:rPr lang="en-US" altLang="en-GB" sz="4800"/>
              <a:t>p to</a:t>
            </a:r>
            <a:r>
              <a:rPr lang="en-US" altLang="en-US" sz="4800"/>
              <a:t>á</a:t>
            </a:r>
            <a:r>
              <a:rPr lang="en-US" altLang="en-GB" sz="4800"/>
              <a:t>n từ radio button (l</a:t>
            </a:r>
            <a:r>
              <a:rPr lang="" altLang="en-US" sz="4800"/>
              <a:t>ư</a:t>
            </a:r>
            <a:r>
              <a:rPr lang="en-US" altLang="en-GB" sz="4800"/>
              <a:t>u vào biến trạng th</a:t>
            </a:r>
            <a:r>
              <a:rPr lang="en-US" altLang="en-US" sz="4800"/>
              <a:t>á</a:t>
            </a:r>
            <a:r>
              <a:rPr lang="en-US" altLang="en-GB" sz="4800"/>
              <a:t>i).</a:t>
            </a:r>
            <a:endParaRPr lang="en-US" altLang="en-GB" sz="4800"/>
          </a:p>
          <a:p>
            <a:r>
              <a:rPr lang="en-US" altLang="en-GB" sz="4800"/>
              <a:t>Thực hiện t</a:t>
            </a:r>
            <a:r>
              <a:rPr lang="en-US" altLang="en-US" sz="4800"/>
              <a:t>í</a:t>
            </a:r>
            <a:r>
              <a:rPr lang="en-US" altLang="en-GB" sz="4800"/>
              <a:t>nh to</a:t>
            </a:r>
            <a:r>
              <a:rPr lang="en-US" altLang="en-US" sz="4800"/>
              <a:t>á</a:t>
            </a:r>
            <a:r>
              <a:rPr lang="en-US" altLang="en-GB" sz="4800"/>
              <a:t>n:</a:t>
            </a:r>
            <a:endParaRPr lang="en-US" altLang="en-GB" sz="4800"/>
          </a:p>
          <a:p>
            <a:r>
              <a:rPr lang="en-US" altLang="en-GB" sz="4800"/>
              <a:t>Dựa tr</a:t>
            </a:r>
            <a:r>
              <a:rPr lang="en-US" altLang="en-US" sz="4800"/>
              <a:t>ê</a:t>
            </a:r>
            <a:r>
              <a:rPr lang="en-US" altLang="en-GB" sz="4800"/>
              <a:t>n ph</a:t>
            </a:r>
            <a:r>
              <a:rPr lang="en-US" altLang="en-US" sz="4800"/>
              <a:t>é</a:t>
            </a:r>
            <a:r>
              <a:rPr lang="en-US" altLang="en-GB" sz="4800"/>
              <a:t>p to</a:t>
            </a:r>
            <a:r>
              <a:rPr lang="en-US" altLang="en-US" sz="4800"/>
              <a:t>á</a:t>
            </a:r>
            <a:r>
              <a:rPr lang="en-US" altLang="en-GB" sz="4800"/>
              <a:t>n </a:t>
            </a:r>
            <a:r>
              <a:rPr lang="" altLang="en-US" sz="4800"/>
              <a:t>đư</a:t>
            </a:r>
            <a:r>
              <a:rPr lang="en-US" altLang="en-GB" sz="4800"/>
              <a:t>ợc chọn, </a:t>
            </a:r>
            <a:r>
              <a:rPr lang="en-US" altLang="en-US" sz="4800"/>
              <a:t>á</a:t>
            </a:r>
            <a:r>
              <a:rPr lang="en-US" altLang="en-GB" sz="4800"/>
              <a:t>p dụng ph</a:t>
            </a:r>
            <a:r>
              <a:rPr lang="en-US" altLang="en-US" sz="4800"/>
              <a:t>é</a:t>
            </a:r>
            <a:r>
              <a:rPr lang="en-US" altLang="en-GB" sz="4800"/>
              <a:t>p t</a:t>
            </a:r>
            <a:r>
              <a:rPr lang="en-US" altLang="en-US" sz="4800"/>
              <a:t>í</a:t>
            </a:r>
            <a:r>
              <a:rPr lang="en-US" altLang="en-GB" sz="4800"/>
              <a:t>nh t</a:t>
            </a:r>
            <a:r>
              <a:rPr lang="" altLang="en-US" sz="4800"/>
              <a:t>ư</a:t>
            </a:r>
            <a:r>
              <a:rPr lang="en-US" altLang="en-US" sz="4800"/>
              <a:t>ơ</a:t>
            </a:r>
            <a:r>
              <a:rPr lang="en-US" altLang="en-GB" sz="4800"/>
              <a:t>ng ứng:</a:t>
            </a:r>
            <a:endParaRPr lang="en-US" altLang="en-GB" sz="4800"/>
          </a:p>
          <a:p>
            <a:r>
              <a:rPr lang="en-US" altLang="en-GB" sz="4800"/>
              <a:t>Cộng: num1 + num2</a:t>
            </a:r>
            <a:endParaRPr lang="en-US" altLang="en-GB" sz="4800"/>
          </a:p>
          <a:p>
            <a:r>
              <a:rPr lang="en-US" altLang="en-GB" sz="4800"/>
              <a:t>Trừ: num1 - num2</a:t>
            </a:r>
            <a:endParaRPr lang="en-US" altLang="en-GB" sz="4800"/>
          </a:p>
          <a:p>
            <a:r>
              <a:rPr lang="en-US" altLang="en-GB" sz="4800"/>
              <a:t>Nh</a:t>
            </a:r>
            <a:r>
              <a:rPr lang="en-US" altLang="en-US" sz="4800"/>
              <a:t>â</a:t>
            </a:r>
            <a:r>
              <a:rPr lang="en-US" altLang="en-GB" sz="4800"/>
              <a:t>n: num1 * num2</a:t>
            </a:r>
            <a:endParaRPr lang="en-US" altLang="en-GB" sz="4800"/>
          </a:p>
          <a:p>
            <a:r>
              <a:rPr lang="en-US" altLang="en-GB" sz="4800"/>
              <a:t>Chia: num1 / num2 (kết quả 0.75 cho thấy sử dụng ph</a:t>
            </a:r>
            <a:r>
              <a:rPr lang="en-US" altLang="en-US" sz="4800"/>
              <a:t>é</a:t>
            </a:r>
            <a:r>
              <a:rPr lang="en-US" altLang="en-GB" sz="4800"/>
              <a:t>p chia số thực).</a:t>
            </a:r>
            <a:endParaRPr lang="en-US" altLang="en-GB" sz="4800"/>
          </a:p>
          <a:p>
            <a:r>
              <a:rPr lang="en-US" altLang="en-GB" sz="4800"/>
              <a:t>Kiểm tra tr</a:t>
            </a:r>
            <a:r>
              <a:rPr lang="" altLang="en-US" sz="4800"/>
              <a:t>ư</a:t>
            </a:r>
            <a:r>
              <a:rPr lang="en-US" altLang="en-GB" sz="4800"/>
              <a:t>ờng hợp </a:t>
            </a:r>
            <a:r>
              <a:rPr lang="" altLang="en-US" sz="4800"/>
              <a:t>đ</a:t>
            </a:r>
            <a:r>
              <a:rPr lang="en-US" altLang="en-GB" sz="4800"/>
              <a:t>ặc biệt (v</a:t>
            </a:r>
            <a:r>
              <a:rPr lang="en-US" altLang="en-US" sz="4800"/>
              <a:t>í</a:t>
            </a:r>
            <a:r>
              <a:rPr lang="en-US" altLang="en-GB" sz="4800"/>
              <a:t> dụ: chia cho 0, c</a:t>
            </a:r>
            <a:r>
              <a:rPr lang="en-US" altLang="en-US" sz="4800"/>
              <a:t>ó</a:t>
            </a:r>
            <a:r>
              <a:rPr lang="en-US" altLang="en-GB" sz="4800"/>
              <a:t> thể hiển thị thông b</a:t>
            </a:r>
            <a:r>
              <a:rPr lang="en-US" altLang="en-US" sz="4800"/>
              <a:t>á</a:t>
            </a:r>
            <a:r>
              <a:rPr lang="en-US" altLang="en-GB" sz="4800"/>
              <a:t>o lỗi).</a:t>
            </a:r>
            <a:endParaRPr lang="en-US" altLang="en-GB" sz="4800"/>
          </a:p>
          <a:p>
            <a:r>
              <a:rPr lang="en-US" altLang="en-GB" sz="4800"/>
              <a:t>Cập nhật kết quả:</a:t>
            </a:r>
            <a:endParaRPr lang="en-US" altLang="en-GB" sz="4800"/>
          </a:p>
          <a:p>
            <a:r>
              <a:rPr lang="en-US" altLang="en-GB" sz="4800"/>
              <a:t>Hiển thị kết quả trong nh</a:t>
            </a:r>
            <a:r>
              <a:rPr lang="en-US" altLang="en-US" sz="4800"/>
              <a:t>ã</a:t>
            </a:r>
            <a:r>
              <a:rPr lang="en-US" altLang="en-GB" sz="4800"/>
              <a:t>n hoặc ô v</a:t>
            </a:r>
            <a:r>
              <a:rPr lang="" altLang="en-US" sz="4800"/>
              <a:t>ă</a:t>
            </a:r>
            <a:r>
              <a:rPr lang="en-US" altLang="en-GB" sz="4800"/>
              <a:t>n bản (v</a:t>
            </a:r>
            <a:r>
              <a:rPr lang="en-US" altLang="en-US" sz="4800"/>
              <a:t>í</a:t>
            </a:r>
            <a:r>
              <a:rPr lang="en-US" altLang="en-GB" sz="4800"/>
              <a:t> dụ: label.config(text=f"Kết quả: {result}") trong Tkinter).</a:t>
            </a:r>
            <a:endParaRPr lang="en-US" altLang="en-GB" sz="4800"/>
          </a:p>
          <a:p>
            <a:r>
              <a:rPr lang="" altLang="en-US" sz="4800"/>
              <a:t>Đ</a:t>
            </a:r>
            <a:r>
              <a:rPr lang="en-US" altLang="en-GB" sz="4800"/>
              <a:t>ặt lại (Reset):</a:t>
            </a:r>
            <a:endParaRPr lang="en-US" altLang="en-GB" sz="4800"/>
          </a:p>
          <a:p>
            <a:r>
              <a:rPr lang="en-US" altLang="en-GB" sz="4800"/>
              <a:t>Khi nhấn "Reset", x</a:t>
            </a:r>
            <a:r>
              <a:rPr lang="en-US" altLang="en-US" sz="4800"/>
              <a:t>ó</a:t>
            </a:r>
            <a:r>
              <a:rPr lang="en-US" altLang="en-GB" sz="4800"/>
              <a:t>a gi</a:t>
            </a:r>
            <a:r>
              <a:rPr lang="en-US" altLang="en-US" sz="4800"/>
              <a:t>á</a:t>
            </a:r>
            <a:r>
              <a:rPr lang="en-US" altLang="en-GB" sz="4800"/>
              <a:t> trị trong ô nhập liệu và </a:t>
            </a:r>
            <a:r>
              <a:rPr lang="" altLang="en-US" sz="4800"/>
              <a:t>đ</a:t>
            </a:r>
            <a:r>
              <a:rPr lang="en-US" altLang="en-GB" sz="4800"/>
              <a:t>ặt lại trạng th</a:t>
            </a:r>
            <a:r>
              <a:rPr lang="en-US" altLang="en-US" sz="4800"/>
              <a:t>á</a:t>
            </a:r>
            <a:r>
              <a:rPr lang="en-US" altLang="en-GB" sz="4800"/>
              <a:t>i ph</a:t>
            </a:r>
            <a:r>
              <a:rPr lang="en-US" altLang="en-US" sz="4800"/>
              <a:t>é</a:t>
            </a:r>
            <a:r>
              <a:rPr lang="en-US" altLang="en-GB" sz="4800"/>
              <a:t>p to</a:t>
            </a:r>
            <a:r>
              <a:rPr lang="en-US" altLang="en-US" sz="4800"/>
              <a:t>á</a:t>
            </a:r>
            <a:r>
              <a:rPr lang="en-US" altLang="en-GB" sz="4800"/>
              <a:t>n (th</a:t>
            </a:r>
            <a:r>
              <a:rPr lang="" altLang="en-US" sz="4800"/>
              <a:t>ư</a:t>
            </a:r>
            <a:r>
              <a:rPr lang="en-US" altLang="en-GB" sz="4800"/>
              <a:t>ờng về mặc </a:t>
            </a:r>
            <a:r>
              <a:rPr lang="" altLang="en-US" sz="4800"/>
              <a:t>đ</a:t>
            </a:r>
            <a:r>
              <a:rPr lang="en-US" altLang="en-GB" sz="4800"/>
              <a:t>ịnh là Cộng).</a:t>
            </a:r>
            <a:endParaRPr lang="en-US" altLang="en-GB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hình ảnh từ hệ </a:t>
            </a:r>
            <a:r>
              <a:rPr lang="vi-VN" altLang="en-GB"/>
              <a:t>thống: </a:t>
            </a:r>
            <a:endParaRPr lang="vi-VN" altLang="en-GB"/>
          </a:p>
        </p:txBody>
      </p:sp>
      <p:pic>
        <p:nvPicPr>
          <p:cNvPr id="4" name="Picture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97965"/>
            <a:ext cx="5400675" cy="405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05" y="1497965"/>
            <a:ext cx="5015230" cy="405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9755"/>
            <a:ext cx="54387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30" y="1849755"/>
            <a:ext cx="5286375" cy="293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Reset </a:t>
            </a:r>
            <a:endParaRPr lang="vi-VN" altLang="en-GB"/>
          </a:p>
        </p:txBody>
      </p:sp>
      <p:pic>
        <p:nvPicPr>
          <p:cNvPr id="8" name="Picture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0570" y="2443480"/>
            <a:ext cx="56102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sản phẩm đã đạt </a:t>
            </a:r>
            <a:r>
              <a:rPr lang="vi-VN" altLang="en-GB"/>
              <a:t>được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altLang="en-GB"/>
              <a:t>Sản phẩm </a:t>
            </a:r>
            <a:r>
              <a:rPr lang="" altLang="en-US"/>
              <a:t>đ</a:t>
            </a:r>
            <a:r>
              <a:rPr lang="en-US" altLang="en-US"/>
              <a:t>ã</a:t>
            </a:r>
            <a:r>
              <a:rPr lang="en-US" altLang="en-GB"/>
              <a:t> làm </a:t>
            </a:r>
            <a:r>
              <a:rPr lang="" altLang="en-US"/>
              <a:t>đư</a:t>
            </a:r>
            <a:r>
              <a:rPr lang="en-US" altLang="en-GB"/>
              <a:t>ợc những g</a:t>
            </a:r>
            <a:r>
              <a:rPr lang="en-US" altLang="en-US"/>
              <a:t>ì</a:t>
            </a:r>
            <a:r>
              <a:rPr lang="en-US" altLang="en-GB"/>
              <a:t>:</a:t>
            </a:r>
            <a:endParaRPr lang="en-US" altLang="en-GB"/>
          </a:p>
          <a:p>
            <a:pPr algn="just"/>
            <a:r>
              <a:rPr lang="en-US" altLang="en-GB"/>
              <a:t>Giao diện </a:t>
            </a:r>
            <a:r>
              <a:rPr lang="" altLang="en-US"/>
              <a:t>đ</a:t>
            </a:r>
            <a:r>
              <a:rPr lang="en-US" altLang="en-GB"/>
              <a:t>ồ họa th</a:t>
            </a:r>
            <a:r>
              <a:rPr lang="en-US" altLang="en-US"/>
              <a:t>â</a:t>
            </a:r>
            <a:r>
              <a:rPr lang="en-US" altLang="en-GB"/>
              <a:t>n thiện với ng</a:t>
            </a:r>
            <a:r>
              <a:rPr lang="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ng, sử dụng th</a:t>
            </a:r>
            <a:r>
              <a:rPr lang="" altLang="en-US"/>
              <a:t>ư</a:t>
            </a:r>
            <a:r>
              <a:rPr lang="en-US" altLang="en-GB"/>
              <a:t> viện Tkinter.</a:t>
            </a:r>
            <a:endParaRPr lang="en-US" altLang="en-GB"/>
          </a:p>
          <a:p>
            <a:pPr algn="just"/>
            <a:r>
              <a:rPr lang="en-US" altLang="en-GB"/>
              <a:t>Cho ph</a:t>
            </a:r>
            <a:r>
              <a:rPr lang="en-US" altLang="en-US"/>
              <a:t>é</a:t>
            </a:r>
            <a:r>
              <a:rPr lang="en-US" altLang="en-GB"/>
              <a:t>p ng</a:t>
            </a:r>
            <a:r>
              <a:rPr lang="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 nhập hai số và chọn một trong bốn ph</a:t>
            </a:r>
            <a:r>
              <a:rPr lang="en-US" altLang="en-US"/>
              <a:t>é</a:t>
            </a:r>
            <a:r>
              <a:rPr lang="en-US" altLang="en-GB"/>
              <a:t>p to</a:t>
            </a:r>
            <a:r>
              <a:rPr lang="en-US" altLang="en-US"/>
              <a:t>á</a:t>
            </a:r>
            <a:r>
              <a:rPr lang="en-US" altLang="en-GB"/>
              <a:t>n: Cộng, Trừ, Nh</a:t>
            </a:r>
            <a:r>
              <a:rPr lang="en-US" altLang="en-US"/>
              <a:t>â</a:t>
            </a:r>
            <a:r>
              <a:rPr lang="en-US" altLang="en-GB"/>
              <a:t>n, Chia.</a:t>
            </a:r>
            <a:endParaRPr lang="en-US" altLang="en-GB"/>
          </a:p>
          <a:p>
            <a:pPr algn="just"/>
            <a:r>
              <a:rPr lang="en-US" altLang="en-GB"/>
              <a:t>Xử l</a:t>
            </a:r>
            <a:r>
              <a:rPr lang="" altLang="en-US"/>
              <a:t>ý</a:t>
            </a:r>
            <a:r>
              <a:rPr lang="en-US" altLang="en-GB"/>
              <a:t> và hiển thị kết quả ch</a:t>
            </a:r>
            <a:r>
              <a:rPr lang="en-US" altLang="en-US"/>
              <a:t>í</a:t>
            </a:r>
            <a:r>
              <a:rPr lang="en-US" altLang="en-GB"/>
              <a:t>nh x</a:t>
            </a:r>
            <a:r>
              <a:rPr lang="en-US" altLang="en-US"/>
              <a:t>á</a:t>
            </a:r>
            <a:r>
              <a:rPr lang="en-US" altLang="en-GB"/>
              <a:t>c cho từng ph</a:t>
            </a:r>
            <a:r>
              <a:rPr lang="en-US" altLang="en-US"/>
              <a:t>é</a:t>
            </a:r>
            <a:r>
              <a:rPr lang="en-US" altLang="en-GB"/>
              <a:t>p to</a:t>
            </a:r>
            <a:r>
              <a:rPr lang="en-US" altLang="en-US"/>
              <a:t>á</a:t>
            </a:r>
            <a:r>
              <a:rPr lang="en-US" altLang="en-GB"/>
              <a:t>n.</a:t>
            </a:r>
            <a:endParaRPr lang="en-US" altLang="en-GB"/>
          </a:p>
          <a:p>
            <a:pPr algn="just"/>
            <a:r>
              <a:rPr lang="en-US" altLang="en-GB"/>
              <a:t>C</a:t>
            </a:r>
            <a:r>
              <a:rPr lang="en-US" altLang="en-US"/>
              <a:t>ó</a:t>
            </a:r>
            <a:r>
              <a:rPr lang="en-US" altLang="en-GB"/>
              <a:t> n</a:t>
            </a:r>
            <a:r>
              <a:rPr lang="en-US" altLang="en-US"/>
              <a:t>ú</a:t>
            </a:r>
            <a:r>
              <a:rPr lang="en-US" altLang="en-GB"/>
              <a:t>t "T</a:t>
            </a:r>
            <a:r>
              <a:rPr lang="en-US" altLang="en-US"/>
              <a:t>í</a:t>
            </a:r>
            <a:r>
              <a:rPr lang="en-US" altLang="en-GB"/>
              <a:t>nh" </a:t>
            </a:r>
            <a:r>
              <a:rPr lang="" altLang="en-US"/>
              <a:t>đ</a:t>
            </a:r>
            <a:r>
              <a:rPr lang="en-US" altLang="en-GB"/>
              <a:t>ể thực hiện ph</a:t>
            </a:r>
            <a:r>
              <a:rPr lang="en-US" altLang="en-US"/>
              <a:t>é</a:t>
            </a:r>
            <a:r>
              <a:rPr lang="en-US" altLang="en-GB"/>
              <a:t>p to</a:t>
            </a:r>
            <a:r>
              <a:rPr lang="en-US" altLang="en-US"/>
              <a:t>á</a:t>
            </a:r>
            <a:r>
              <a:rPr lang="en-US" altLang="en-GB"/>
              <a:t>n và n</a:t>
            </a:r>
            <a:r>
              <a:rPr lang="en-US" altLang="en-US"/>
              <a:t>ú</a:t>
            </a:r>
            <a:r>
              <a:rPr lang="en-US" altLang="en-GB"/>
              <a:t>t "Reset" </a:t>
            </a:r>
            <a:r>
              <a:rPr lang="" altLang="en-US"/>
              <a:t>đ</a:t>
            </a:r>
            <a:r>
              <a:rPr lang="en-US" altLang="en-GB"/>
              <a:t>ể x</a:t>
            </a:r>
            <a:r>
              <a:rPr lang="en-US" altLang="en-US"/>
              <a:t>ó</a:t>
            </a:r>
            <a:r>
              <a:rPr lang="en-US" altLang="en-GB"/>
              <a:t>a dữ liệu </a:t>
            </a:r>
            <a:r>
              <a:rPr lang="" altLang="en-US"/>
              <a:t>đ</a:t>
            </a:r>
            <a:r>
              <a:rPr lang="en-US" altLang="en-US"/>
              <a:t>ã</a:t>
            </a:r>
            <a:r>
              <a:rPr lang="en-US" altLang="en-GB"/>
              <a:t> nhập.</a:t>
            </a:r>
            <a:endParaRPr lang="en-US" altLang="en-GB"/>
          </a:p>
          <a:p>
            <a:pPr algn="just"/>
            <a:r>
              <a:rPr lang="en-US" altLang="en-GB"/>
              <a:t>C</a:t>
            </a:r>
            <a:r>
              <a:rPr lang="en-US" altLang="en-US"/>
              <a:t>ó</a:t>
            </a:r>
            <a:r>
              <a:rPr lang="en-US" altLang="en-GB"/>
              <a:t> kiểm tra lỗi chia cho 0 và b</a:t>
            </a:r>
            <a:r>
              <a:rPr lang="en-US" altLang="en-US"/>
              <a:t>á</a:t>
            </a:r>
            <a:r>
              <a:rPr lang="en-US" altLang="en-GB"/>
              <a:t>o lỗi ph</a:t>
            </a:r>
            <a:r>
              <a:rPr lang="en-US" altLang="en-US"/>
              <a:t>ù</a:t>
            </a:r>
            <a:r>
              <a:rPr lang="en-US" altLang="en-GB"/>
              <a:t> hợp cho ng</a:t>
            </a:r>
            <a:r>
              <a:rPr lang="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ng.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Học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đư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ợc g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ì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altLang="en-GB"/>
              <a:t>Hiểu và sử dụng c</a:t>
            </a:r>
            <a:r>
              <a:rPr lang="en-US" altLang="en-US"/>
              <a:t>ơ</a:t>
            </a:r>
            <a:r>
              <a:rPr lang="en-US" altLang="en-GB"/>
              <a:t> bản th</a:t>
            </a:r>
            <a:r>
              <a:rPr lang="" altLang="en-US"/>
              <a:t>ư</a:t>
            </a:r>
            <a:r>
              <a:rPr lang="en-US" altLang="en-GB"/>
              <a:t> viện Tkinter </a:t>
            </a:r>
            <a:r>
              <a:rPr lang="" altLang="en-US"/>
              <a:t>đ</a:t>
            </a:r>
            <a:r>
              <a:rPr lang="en-US" altLang="en-GB"/>
              <a:t>ể tạo GUI trong Python.</a:t>
            </a:r>
            <a:endParaRPr lang="en-US" altLang="en-GB"/>
          </a:p>
          <a:p>
            <a:pPr algn="just"/>
            <a:r>
              <a:rPr lang="en-US" altLang="en-GB"/>
              <a:t>Nắm vững c</a:t>
            </a:r>
            <a:r>
              <a:rPr lang="en-US" altLang="en-US"/>
              <a:t>á</a:t>
            </a:r>
            <a:r>
              <a:rPr lang="en-US" altLang="en-GB"/>
              <a:t>ch sử dụng c</a:t>
            </a:r>
            <a:r>
              <a:rPr lang="en-US" altLang="en-US"/>
              <a:t>á</a:t>
            </a:r>
            <a:r>
              <a:rPr lang="en-US" altLang="en-GB"/>
              <a:t>c widget nh</a:t>
            </a:r>
            <a:r>
              <a:rPr lang="" altLang="en-US"/>
              <a:t>ư</a:t>
            </a:r>
            <a:r>
              <a:rPr lang="en-US" altLang="en-GB"/>
              <a:t> Label, Entry, Button, Radiobutton.</a:t>
            </a:r>
            <a:endParaRPr lang="en-US" altLang="en-GB"/>
          </a:p>
          <a:p>
            <a:pPr algn="just"/>
            <a:r>
              <a:rPr lang="en-US" altLang="en-GB"/>
              <a:t>Biết c</a:t>
            </a:r>
            <a:r>
              <a:rPr lang="en-US" altLang="en-US"/>
              <a:t>á</a:t>
            </a:r>
            <a:r>
              <a:rPr lang="en-US" altLang="en-GB"/>
              <a:t>ch xử l</a:t>
            </a:r>
            <a:r>
              <a:rPr lang="" altLang="en-US"/>
              <a:t>ý</a:t>
            </a:r>
            <a:r>
              <a:rPr lang="en-US" altLang="en-GB"/>
              <a:t> sự kiện ng</a:t>
            </a:r>
            <a:r>
              <a:rPr lang="" altLang="en-US"/>
              <a:t>ư</a:t>
            </a:r>
            <a:r>
              <a:rPr lang="en-US" altLang="en-GB"/>
              <a:t>ời d</a:t>
            </a:r>
            <a:r>
              <a:rPr lang="en-US" altLang="en-US"/>
              <a:t>ù</a:t>
            </a:r>
            <a:r>
              <a:rPr lang="en-US" altLang="en-GB"/>
              <a:t>ng và cập nhật giao diện </a:t>
            </a:r>
            <a:r>
              <a:rPr lang="" altLang="en-US"/>
              <a:t>đ</a:t>
            </a:r>
            <a:r>
              <a:rPr lang="en-US" altLang="en-GB"/>
              <a:t>ộng.</a:t>
            </a:r>
            <a:endParaRPr lang="en-US" altLang="en-GB"/>
          </a:p>
          <a:p>
            <a:pPr algn="just"/>
            <a:r>
              <a:rPr lang="en-US" altLang="en-GB"/>
              <a:t>R</a:t>
            </a:r>
            <a:r>
              <a:rPr lang="" altLang="en-US"/>
              <a:t>è</a:t>
            </a:r>
            <a:r>
              <a:rPr lang="en-US" altLang="en-GB"/>
              <a:t>n luyện t</a:t>
            </a:r>
            <a:r>
              <a:rPr lang="" altLang="en-US"/>
              <a:t>ư</a:t>
            </a:r>
            <a:r>
              <a:rPr lang="en-US" altLang="en-GB"/>
              <a:t> duy lập tr</a:t>
            </a:r>
            <a:r>
              <a:rPr lang="en-US" altLang="en-US"/>
              <a:t>ì</a:t>
            </a:r>
            <a:r>
              <a:rPr lang="en-US" altLang="en-GB"/>
              <a:t>nh h</a:t>
            </a:r>
            <a:r>
              <a:rPr lang="" altLang="en-US"/>
              <a:t>ư</a:t>
            </a:r>
            <a:r>
              <a:rPr lang="en-US" altLang="en-GB"/>
              <a:t>ớng </a:t>
            </a:r>
            <a:r>
              <a:rPr lang="" altLang="en-US"/>
              <a:t>đ</a:t>
            </a:r>
            <a:r>
              <a:rPr lang="en-US" altLang="en-GB"/>
              <a:t>ối t</a:t>
            </a:r>
            <a:r>
              <a:rPr lang="" altLang="en-US"/>
              <a:t>ư</a:t>
            </a:r>
            <a:r>
              <a:rPr lang="en-US" altLang="en-GB"/>
              <a:t>ợng trong Python.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2793</Words>
  <Application>WPS Presentation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Văn Thành</cp:lastModifiedBy>
  <cp:revision>1</cp:revision>
  <dcterms:created xsi:type="dcterms:W3CDTF">2025-06-04T17:35:03Z</dcterms:created>
  <dcterms:modified xsi:type="dcterms:W3CDTF">2025-06-04T17:35:03Z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564BB82C8A3A4CB4A36C7A10365D654E_11</vt:lpwstr>
  </property>
  <property fmtid="{D5CDD505-2E9C-101B-9397-08002B2CF9AE}" pid="3" name="KSOProductBuildVer">
    <vt:lpwstr>2057-12.2.0.21179</vt:lpwstr>
  </property>
</Properties>
</file>